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6.png"/><Relationship Id="rId3" Type="http://schemas.openxmlformats.org/officeDocument/2006/relationships/image" Target="../media/image287.png"/><Relationship Id="rId4" Type="http://schemas.openxmlformats.org/officeDocument/2006/relationships/image" Target="../media/image288.png"/><Relationship Id="rId5" Type="http://schemas.openxmlformats.org/officeDocument/2006/relationships/image" Target="../media/image289.png"/><Relationship Id="rId6" Type="http://schemas.openxmlformats.org/officeDocument/2006/relationships/image" Target="../media/image290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1.png"/><Relationship Id="rId3" Type="http://schemas.openxmlformats.org/officeDocument/2006/relationships/image" Target="../media/image292.png"/><Relationship Id="rId4" Type="http://schemas.openxmlformats.org/officeDocument/2006/relationships/image" Target="../media/image293.png"/><Relationship Id="rId5" Type="http://schemas.openxmlformats.org/officeDocument/2006/relationships/image" Target="../media/image294.png"/><Relationship Id="rId6" Type="http://schemas.openxmlformats.org/officeDocument/2006/relationships/image" Target="../media/image295.png"/><Relationship Id="rId7" Type="http://schemas.openxmlformats.org/officeDocument/2006/relationships/image" Target="../media/image296.png"/><Relationship Id="rId8" Type="http://schemas.openxmlformats.org/officeDocument/2006/relationships/image" Target="../media/image297.png"/><Relationship Id="rId9" Type="http://schemas.openxmlformats.org/officeDocument/2006/relationships/image" Target="../media/image298.png"/><Relationship Id="rId10" Type="http://schemas.openxmlformats.org/officeDocument/2006/relationships/image" Target="../media/image299.png"/><Relationship Id="rId11" Type="http://schemas.openxmlformats.org/officeDocument/2006/relationships/image" Target="../media/image300.png"/><Relationship Id="rId12" Type="http://schemas.openxmlformats.org/officeDocument/2006/relationships/image" Target="../media/image301.png"/><Relationship Id="rId13" Type="http://schemas.openxmlformats.org/officeDocument/2006/relationships/image" Target="../media/image302.png"/><Relationship Id="rId14" Type="http://schemas.openxmlformats.org/officeDocument/2006/relationships/image" Target="../media/image303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Relationship Id="rId14" Type="http://schemas.openxmlformats.org/officeDocument/2006/relationships/image" Target="../media/image22.png"/><Relationship Id="rId15" Type="http://schemas.openxmlformats.org/officeDocument/2006/relationships/image" Target="../media/image23.png"/><Relationship Id="rId16" Type="http://schemas.openxmlformats.org/officeDocument/2006/relationships/image" Target="../media/image24.png"/><Relationship Id="rId17" Type="http://schemas.openxmlformats.org/officeDocument/2006/relationships/image" Target="../media/image25.png"/><Relationship Id="rId18" Type="http://schemas.openxmlformats.org/officeDocument/2006/relationships/image" Target="../media/image26.png"/><Relationship Id="rId19" Type="http://schemas.openxmlformats.org/officeDocument/2006/relationships/image" Target="../media/image27.png"/><Relationship Id="rId20" Type="http://schemas.openxmlformats.org/officeDocument/2006/relationships/image" Target="../media/image28.png"/><Relationship Id="rId21" Type="http://schemas.openxmlformats.org/officeDocument/2006/relationships/image" Target="../media/image29.png"/><Relationship Id="rId22" Type="http://schemas.openxmlformats.org/officeDocument/2006/relationships/image" Target="../media/image30.png"/><Relationship Id="rId23" Type="http://schemas.openxmlformats.org/officeDocument/2006/relationships/image" Target="../media/image31.png"/><Relationship Id="rId24" Type="http://schemas.openxmlformats.org/officeDocument/2006/relationships/image" Target="../media/image32.png"/><Relationship Id="rId25" Type="http://schemas.openxmlformats.org/officeDocument/2006/relationships/image" Target="../media/image33.png"/><Relationship Id="rId26" Type="http://schemas.openxmlformats.org/officeDocument/2006/relationships/image" Target="../media/image34.png"/><Relationship Id="rId27" Type="http://schemas.openxmlformats.org/officeDocument/2006/relationships/image" Target="../media/image35.png"/><Relationship Id="rId28" Type="http://schemas.openxmlformats.org/officeDocument/2006/relationships/image" Target="../media/image36.png"/><Relationship Id="rId29" Type="http://schemas.openxmlformats.org/officeDocument/2006/relationships/image" Target="../media/image37.png"/><Relationship Id="rId30" Type="http://schemas.openxmlformats.org/officeDocument/2006/relationships/image" Target="../media/image38.png"/><Relationship Id="rId31" Type="http://schemas.openxmlformats.org/officeDocument/2006/relationships/image" Target="../media/image39.png"/><Relationship Id="rId32" Type="http://schemas.openxmlformats.org/officeDocument/2006/relationships/image" Target="../media/image40.png"/><Relationship Id="rId33" Type="http://schemas.openxmlformats.org/officeDocument/2006/relationships/image" Target="../media/image41.png"/><Relationship Id="rId34" Type="http://schemas.openxmlformats.org/officeDocument/2006/relationships/image" Target="../media/image42.png"/><Relationship Id="rId35" Type="http://schemas.openxmlformats.org/officeDocument/2006/relationships/image" Target="../media/image43.png"/><Relationship Id="rId36" Type="http://schemas.openxmlformats.org/officeDocument/2006/relationships/image" Target="../media/image44.png"/><Relationship Id="rId37" Type="http://schemas.openxmlformats.org/officeDocument/2006/relationships/image" Target="../media/image45.png"/><Relationship Id="rId38" Type="http://schemas.openxmlformats.org/officeDocument/2006/relationships/image" Target="../media/image46.png"/><Relationship Id="rId39" Type="http://schemas.openxmlformats.org/officeDocument/2006/relationships/image" Target="../media/image47.png"/><Relationship Id="rId40" Type="http://schemas.openxmlformats.org/officeDocument/2006/relationships/image" Target="../media/image48.png"/><Relationship Id="rId41" Type="http://schemas.openxmlformats.org/officeDocument/2006/relationships/image" Target="../media/image49.png"/><Relationship Id="rId42" Type="http://schemas.openxmlformats.org/officeDocument/2006/relationships/image" Target="../media/image50.png"/><Relationship Id="rId43" Type="http://schemas.openxmlformats.org/officeDocument/2006/relationships/image" Target="../media/image51.png"/><Relationship Id="rId44" Type="http://schemas.openxmlformats.org/officeDocument/2006/relationships/image" Target="../media/image52.png"/><Relationship Id="rId45" Type="http://schemas.openxmlformats.org/officeDocument/2006/relationships/image" Target="../media/image53.png"/><Relationship Id="rId46" Type="http://schemas.openxmlformats.org/officeDocument/2006/relationships/image" Target="../media/image54.png"/><Relationship Id="rId47" Type="http://schemas.openxmlformats.org/officeDocument/2006/relationships/image" Target="../media/image55.png"/><Relationship Id="rId48" Type="http://schemas.openxmlformats.org/officeDocument/2006/relationships/image" Target="../media/image56.png"/><Relationship Id="rId49" Type="http://schemas.openxmlformats.org/officeDocument/2006/relationships/image" Target="../media/image57.png"/><Relationship Id="rId50" Type="http://schemas.openxmlformats.org/officeDocument/2006/relationships/image" Target="../media/image58.png"/><Relationship Id="rId51" Type="http://schemas.openxmlformats.org/officeDocument/2006/relationships/image" Target="../media/image59.png"/><Relationship Id="rId52" Type="http://schemas.openxmlformats.org/officeDocument/2006/relationships/image" Target="../media/image60.png"/><Relationship Id="rId53" Type="http://schemas.openxmlformats.org/officeDocument/2006/relationships/image" Target="../media/image61.png"/><Relationship Id="rId54" Type="http://schemas.openxmlformats.org/officeDocument/2006/relationships/image" Target="../media/image62.png"/><Relationship Id="rId55" Type="http://schemas.openxmlformats.org/officeDocument/2006/relationships/image" Target="../media/image6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Relationship Id="rId7" Type="http://schemas.openxmlformats.org/officeDocument/2006/relationships/image" Target="../media/image69.png"/><Relationship Id="rId8" Type="http://schemas.openxmlformats.org/officeDocument/2006/relationships/image" Target="../media/image70.png"/><Relationship Id="rId9" Type="http://schemas.openxmlformats.org/officeDocument/2006/relationships/image" Target="../media/image71.png"/><Relationship Id="rId10" Type="http://schemas.openxmlformats.org/officeDocument/2006/relationships/image" Target="../media/image72.png"/><Relationship Id="rId11" Type="http://schemas.openxmlformats.org/officeDocument/2006/relationships/image" Target="../media/image73.png"/><Relationship Id="rId12" Type="http://schemas.openxmlformats.org/officeDocument/2006/relationships/image" Target="../media/image74.png"/><Relationship Id="rId13" Type="http://schemas.openxmlformats.org/officeDocument/2006/relationships/image" Target="../media/image75.png"/><Relationship Id="rId14" Type="http://schemas.openxmlformats.org/officeDocument/2006/relationships/image" Target="../media/image76.png"/><Relationship Id="rId15" Type="http://schemas.openxmlformats.org/officeDocument/2006/relationships/image" Target="../media/image77.png"/><Relationship Id="rId16" Type="http://schemas.openxmlformats.org/officeDocument/2006/relationships/image" Target="../media/image78.png"/><Relationship Id="rId17" Type="http://schemas.openxmlformats.org/officeDocument/2006/relationships/image" Target="../media/image79.png"/><Relationship Id="rId18" Type="http://schemas.openxmlformats.org/officeDocument/2006/relationships/image" Target="../media/image80.png"/><Relationship Id="rId19" Type="http://schemas.openxmlformats.org/officeDocument/2006/relationships/image" Target="../media/image81.png"/><Relationship Id="rId20" Type="http://schemas.openxmlformats.org/officeDocument/2006/relationships/image" Target="../media/image82.png"/><Relationship Id="rId21" Type="http://schemas.openxmlformats.org/officeDocument/2006/relationships/image" Target="../media/image83.png"/><Relationship Id="rId22" Type="http://schemas.openxmlformats.org/officeDocument/2006/relationships/image" Target="../media/image84.png"/><Relationship Id="rId23" Type="http://schemas.openxmlformats.org/officeDocument/2006/relationships/image" Target="../media/image85.png"/><Relationship Id="rId24" Type="http://schemas.openxmlformats.org/officeDocument/2006/relationships/image" Target="../media/image86.png"/><Relationship Id="rId25" Type="http://schemas.openxmlformats.org/officeDocument/2006/relationships/image" Target="../media/image87.png"/><Relationship Id="rId26" Type="http://schemas.openxmlformats.org/officeDocument/2006/relationships/image" Target="../media/image88.png"/><Relationship Id="rId27" Type="http://schemas.openxmlformats.org/officeDocument/2006/relationships/image" Target="../media/image89.png"/><Relationship Id="rId28" Type="http://schemas.openxmlformats.org/officeDocument/2006/relationships/image" Target="../media/image90.png"/><Relationship Id="rId29" Type="http://schemas.openxmlformats.org/officeDocument/2006/relationships/image" Target="../media/image91.png"/><Relationship Id="rId30" Type="http://schemas.openxmlformats.org/officeDocument/2006/relationships/image" Target="../media/image92.png"/><Relationship Id="rId31" Type="http://schemas.openxmlformats.org/officeDocument/2006/relationships/image" Target="../media/image93.png"/><Relationship Id="rId32" Type="http://schemas.openxmlformats.org/officeDocument/2006/relationships/image" Target="../media/image94.png"/><Relationship Id="rId33" Type="http://schemas.openxmlformats.org/officeDocument/2006/relationships/image" Target="../media/image95.png"/><Relationship Id="rId34" Type="http://schemas.openxmlformats.org/officeDocument/2006/relationships/image" Target="../media/image96.png"/><Relationship Id="rId35" Type="http://schemas.openxmlformats.org/officeDocument/2006/relationships/image" Target="../media/image97.png"/><Relationship Id="rId36" Type="http://schemas.openxmlformats.org/officeDocument/2006/relationships/image" Target="../media/image98.png"/><Relationship Id="rId37" Type="http://schemas.openxmlformats.org/officeDocument/2006/relationships/image" Target="../media/image99.png"/><Relationship Id="rId38" Type="http://schemas.openxmlformats.org/officeDocument/2006/relationships/image" Target="../media/image100.png"/><Relationship Id="rId39" Type="http://schemas.openxmlformats.org/officeDocument/2006/relationships/image" Target="../media/image101.png"/><Relationship Id="rId40" Type="http://schemas.openxmlformats.org/officeDocument/2006/relationships/image" Target="../media/image102.png"/><Relationship Id="rId41" Type="http://schemas.openxmlformats.org/officeDocument/2006/relationships/image" Target="../media/image103.png"/><Relationship Id="rId42" Type="http://schemas.openxmlformats.org/officeDocument/2006/relationships/image" Target="../media/image104.png"/><Relationship Id="rId43" Type="http://schemas.openxmlformats.org/officeDocument/2006/relationships/image" Target="../media/image105.png"/><Relationship Id="rId44" Type="http://schemas.openxmlformats.org/officeDocument/2006/relationships/image" Target="../media/image106.png"/><Relationship Id="rId45" Type="http://schemas.openxmlformats.org/officeDocument/2006/relationships/image" Target="../media/image107.png"/><Relationship Id="rId46" Type="http://schemas.openxmlformats.org/officeDocument/2006/relationships/image" Target="../media/image108.png"/><Relationship Id="rId47" Type="http://schemas.openxmlformats.org/officeDocument/2006/relationships/image" Target="../media/image109.png"/><Relationship Id="rId48" Type="http://schemas.openxmlformats.org/officeDocument/2006/relationships/image" Target="../media/image110.png"/><Relationship Id="rId49" Type="http://schemas.openxmlformats.org/officeDocument/2006/relationships/image" Target="../media/image111.png"/><Relationship Id="rId50" Type="http://schemas.openxmlformats.org/officeDocument/2006/relationships/image" Target="../media/image112.png"/><Relationship Id="rId51" Type="http://schemas.openxmlformats.org/officeDocument/2006/relationships/image" Target="../media/image113.png"/><Relationship Id="rId52" Type="http://schemas.openxmlformats.org/officeDocument/2006/relationships/image" Target="../media/image114.png"/><Relationship Id="rId53" Type="http://schemas.openxmlformats.org/officeDocument/2006/relationships/image" Target="../media/image115.png"/><Relationship Id="rId54" Type="http://schemas.openxmlformats.org/officeDocument/2006/relationships/image" Target="../media/image116.png"/><Relationship Id="rId55" Type="http://schemas.openxmlformats.org/officeDocument/2006/relationships/image" Target="../media/image117.png"/><Relationship Id="rId56" Type="http://schemas.openxmlformats.org/officeDocument/2006/relationships/image" Target="../media/image118.png"/><Relationship Id="rId57" Type="http://schemas.openxmlformats.org/officeDocument/2006/relationships/image" Target="../media/image119.png"/><Relationship Id="rId58" Type="http://schemas.openxmlformats.org/officeDocument/2006/relationships/image" Target="../media/image120.png"/><Relationship Id="rId59" Type="http://schemas.openxmlformats.org/officeDocument/2006/relationships/image" Target="../media/image121.png"/><Relationship Id="rId60" Type="http://schemas.openxmlformats.org/officeDocument/2006/relationships/image" Target="../media/image12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3.png"/><Relationship Id="rId3" Type="http://schemas.openxmlformats.org/officeDocument/2006/relationships/image" Target="../media/image124.png"/><Relationship Id="rId4" Type="http://schemas.openxmlformats.org/officeDocument/2006/relationships/image" Target="../media/image125.png"/><Relationship Id="rId5" Type="http://schemas.openxmlformats.org/officeDocument/2006/relationships/image" Target="../media/image126.png"/><Relationship Id="rId6" Type="http://schemas.openxmlformats.org/officeDocument/2006/relationships/image" Target="../media/image127.png"/><Relationship Id="rId7" Type="http://schemas.openxmlformats.org/officeDocument/2006/relationships/image" Target="../media/image128.png"/><Relationship Id="rId8" Type="http://schemas.openxmlformats.org/officeDocument/2006/relationships/image" Target="../media/image129.png"/><Relationship Id="rId9" Type="http://schemas.openxmlformats.org/officeDocument/2006/relationships/image" Target="../media/image130.png"/><Relationship Id="rId10" Type="http://schemas.openxmlformats.org/officeDocument/2006/relationships/image" Target="../media/image131.png"/><Relationship Id="rId11" Type="http://schemas.openxmlformats.org/officeDocument/2006/relationships/image" Target="../media/image132.png"/><Relationship Id="rId12" Type="http://schemas.openxmlformats.org/officeDocument/2006/relationships/image" Target="../media/image133.png"/><Relationship Id="rId13" Type="http://schemas.openxmlformats.org/officeDocument/2006/relationships/image" Target="../media/image134.png"/><Relationship Id="rId14" Type="http://schemas.openxmlformats.org/officeDocument/2006/relationships/image" Target="../media/image135.png"/><Relationship Id="rId15" Type="http://schemas.openxmlformats.org/officeDocument/2006/relationships/image" Target="../media/image136.png"/><Relationship Id="rId16" Type="http://schemas.openxmlformats.org/officeDocument/2006/relationships/image" Target="../media/image137.png"/><Relationship Id="rId17" Type="http://schemas.openxmlformats.org/officeDocument/2006/relationships/image" Target="../media/image138.png"/><Relationship Id="rId18" Type="http://schemas.openxmlformats.org/officeDocument/2006/relationships/image" Target="../media/image139.png"/><Relationship Id="rId19" Type="http://schemas.openxmlformats.org/officeDocument/2006/relationships/image" Target="../media/image140.png"/><Relationship Id="rId20" Type="http://schemas.openxmlformats.org/officeDocument/2006/relationships/image" Target="../media/image141.png"/><Relationship Id="rId21" Type="http://schemas.openxmlformats.org/officeDocument/2006/relationships/image" Target="../media/image142.png"/><Relationship Id="rId22" Type="http://schemas.openxmlformats.org/officeDocument/2006/relationships/image" Target="../media/image143.png"/><Relationship Id="rId23" Type="http://schemas.openxmlformats.org/officeDocument/2006/relationships/image" Target="../media/image144.png"/><Relationship Id="rId24" Type="http://schemas.openxmlformats.org/officeDocument/2006/relationships/image" Target="../media/image145.png"/><Relationship Id="rId25" Type="http://schemas.openxmlformats.org/officeDocument/2006/relationships/image" Target="../media/image146.png"/><Relationship Id="rId26" Type="http://schemas.openxmlformats.org/officeDocument/2006/relationships/image" Target="../media/image147.png"/><Relationship Id="rId27" Type="http://schemas.openxmlformats.org/officeDocument/2006/relationships/image" Target="../media/image148.png"/><Relationship Id="rId28" Type="http://schemas.openxmlformats.org/officeDocument/2006/relationships/image" Target="../media/image149.png"/><Relationship Id="rId29" Type="http://schemas.openxmlformats.org/officeDocument/2006/relationships/image" Target="../media/image150.png"/><Relationship Id="rId30" Type="http://schemas.openxmlformats.org/officeDocument/2006/relationships/image" Target="../media/image151.png"/><Relationship Id="rId31" Type="http://schemas.openxmlformats.org/officeDocument/2006/relationships/image" Target="../media/image152.png"/><Relationship Id="rId32" Type="http://schemas.openxmlformats.org/officeDocument/2006/relationships/image" Target="../media/image153.png"/><Relationship Id="rId33" Type="http://schemas.openxmlformats.org/officeDocument/2006/relationships/image" Target="../media/image154.png"/><Relationship Id="rId34" Type="http://schemas.openxmlformats.org/officeDocument/2006/relationships/image" Target="../media/image155.png"/><Relationship Id="rId35" Type="http://schemas.openxmlformats.org/officeDocument/2006/relationships/image" Target="../media/image156.png"/><Relationship Id="rId36" Type="http://schemas.openxmlformats.org/officeDocument/2006/relationships/image" Target="../media/image157.png"/><Relationship Id="rId37" Type="http://schemas.openxmlformats.org/officeDocument/2006/relationships/image" Target="../media/image158.png"/><Relationship Id="rId38" Type="http://schemas.openxmlformats.org/officeDocument/2006/relationships/image" Target="../media/image159.png"/><Relationship Id="rId39" Type="http://schemas.openxmlformats.org/officeDocument/2006/relationships/image" Target="../media/image160.png"/><Relationship Id="rId40" Type="http://schemas.openxmlformats.org/officeDocument/2006/relationships/image" Target="../media/image161.png"/><Relationship Id="rId41" Type="http://schemas.openxmlformats.org/officeDocument/2006/relationships/image" Target="../media/image162.png"/><Relationship Id="rId42" Type="http://schemas.openxmlformats.org/officeDocument/2006/relationships/image" Target="../media/image163.png"/><Relationship Id="rId43" Type="http://schemas.openxmlformats.org/officeDocument/2006/relationships/image" Target="../media/image164.png"/><Relationship Id="rId44" Type="http://schemas.openxmlformats.org/officeDocument/2006/relationships/image" Target="../media/image165.png"/><Relationship Id="rId45" Type="http://schemas.openxmlformats.org/officeDocument/2006/relationships/image" Target="../media/image166.png"/><Relationship Id="rId46" Type="http://schemas.openxmlformats.org/officeDocument/2006/relationships/image" Target="../media/image167.png"/><Relationship Id="rId47" Type="http://schemas.openxmlformats.org/officeDocument/2006/relationships/image" Target="../media/image168.png"/><Relationship Id="rId48" Type="http://schemas.openxmlformats.org/officeDocument/2006/relationships/image" Target="../media/image169.png"/><Relationship Id="rId49" Type="http://schemas.openxmlformats.org/officeDocument/2006/relationships/image" Target="../media/image170.png"/><Relationship Id="rId50" Type="http://schemas.openxmlformats.org/officeDocument/2006/relationships/image" Target="../media/image171.png"/><Relationship Id="rId51" Type="http://schemas.openxmlformats.org/officeDocument/2006/relationships/image" Target="../media/image172.png"/><Relationship Id="rId52" Type="http://schemas.openxmlformats.org/officeDocument/2006/relationships/image" Target="../media/image173.png"/><Relationship Id="rId53" Type="http://schemas.openxmlformats.org/officeDocument/2006/relationships/image" Target="../media/image174.png"/><Relationship Id="rId54" Type="http://schemas.openxmlformats.org/officeDocument/2006/relationships/image" Target="../media/image175.png"/><Relationship Id="rId55" Type="http://schemas.openxmlformats.org/officeDocument/2006/relationships/image" Target="../media/image176.png"/><Relationship Id="rId56" Type="http://schemas.openxmlformats.org/officeDocument/2006/relationships/image" Target="../media/image177.png"/><Relationship Id="rId57" Type="http://schemas.openxmlformats.org/officeDocument/2006/relationships/image" Target="../media/image178.png"/><Relationship Id="rId58" Type="http://schemas.openxmlformats.org/officeDocument/2006/relationships/image" Target="../media/image179.png"/><Relationship Id="rId59" Type="http://schemas.openxmlformats.org/officeDocument/2006/relationships/image" Target="../media/image180.png"/><Relationship Id="rId60" Type="http://schemas.openxmlformats.org/officeDocument/2006/relationships/image" Target="../media/image181.png"/><Relationship Id="rId61" Type="http://schemas.openxmlformats.org/officeDocument/2006/relationships/image" Target="../media/image182.png"/><Relationship Id="rId62" Type="http://schemas.openxmlformats.org/officeDocument/2006/relationships/image" Target="../media/image183.png"/><Relationship Id="rId63" Type="http://schemas.openxmlformats.org/officeDocument/2006/relationships/image" Target="../media/image184.png"/><Relationship Id="rId64" Type="http://schemas.openxmlformats.org/officeDocument/2006/relationships/image" Target="../media/image185.png"/><Relationship Id="rId65" Type="http://schemas.openxmlformats.org/officeDocument/2006/relationships/image" Target="../media/image186.png"/><Relationship Id="rId66" Type="http://schemas.openxmlformats.org/officeDocument/2006/relationships/image" Target="../media/image187.png"/><Relationship Id="rId67" Type="http://schemas.openxmlformats.org/officeDocument/2006/relationships/image" Target="../media/image188.png"/><Relationship Id="rId68" Type="http://schemas.openxmlformats.org/officeDocument/2006/relationships/image" Target="../media/image189.png"/><Relationship Id="rId69" Type="http://schemas.openxmlformats.org/officeDocument/2006/relationships/image" Target="../media/image190.png"/><Relationship Id="rId70" Type="http://schemas.openxmlformats.org/officeDocument/2006/relationships/image" Target="../media/image191.png"/><Relationship Id="rId71" Type="http://schemas.openxmlformats.org/officeDocument/2006/relationships/image" Target="../media/image192.png"/><Relationship Id="rId72" Type="http://schemas.openxmlformats.org/officeDocument/2006/relationships/image" Target="../media/image193.png"/><Relationship Id="rId73" Type="http://schemas.openxmlformats.org/officeDocument/2006/relationships/image" Target="../media/image194.png"/><Relationship Id="rId74" Type="http://schemas.openxmlformats.org/officeDocument/2006/relationships/image" Target="../media/image195.png"/><Relationship Id="rId75" Type="http://schemas.openxmlformats.org/officeDocument/2006/relationships/image" Target="../media/image196.png"/><Relationship Id="rId76" Type="http://schemas.openxmlformats.org/officeDocument/2006/relationships/image" Target="../media/image197.png"/><Relationship Id="rId77" Type="http://schemas.openxmlformats.org/officeDocument/2006/relationships/image" Target="../media/image198.png"/><Relationship Id="rId78" Type="http://schemas.openxmlformats.org/officeDocument/2006/relationships/image" Target="../media/image199.png"/><Relationship Id="rId79" Type="http://schemas.openxmlformats.org/officeDocument/2006/relationships/image" Target="../media/image200.png"/><Relationship Id="rId80" Type="http://schemas.openxmlformats.org/officeDocument/2006/relationships/image" Target="../media/image201.png"/><Relationship Id="rId81" Type="http://schemas.openxmlformats.org/officeDocument/2006/relationships/image" Target="../media/image202.png"/><Relationship Id="rId82" Type="http://schemas.openxmlformats.org/officeDocument/2006/relationships/image" Target="../media/image203.png"/><Relationship Id="rId83" Type="http://schemas.openxmlformats.org/officeDocument/2006/relationships/image" Target="../media/image204.png"/><Relationship Id="rId84" Type="http://schemas.openxmlformats.org/officeDocument/2006/relationships/image" Target="../media/image20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6.png"/><Relationship Id="rId3" Type="http://schemas.openxmlformats.org/officeDocument/2006/relationships/image" Target="../media/image207.png"/><Relationship Id="rId4" Type="http://schemas.openxmlformats.org/officeDocument/2006/relationships/image" Target="../media/image208.png"/><Relationship Id="rId5" Type="http://schemas.openxmlformats.org/officeDocument/2006/relationships/image" Target="../media/image209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0.png"/><Relationship Id="rId3" Type="http://schemas.openxmlformats.org/officeDocument/2006/relationships/image" Target="../media/image211.png"/><Relationship Id="rId4" Type="http://schemas.openxmlformats.org/officeDocument/2006/relationships/image" Target="../media/image212.png"/><Relationship Id="rId5" Type="http://schemas.openxmlformats.org/officeDocument/2006/relationships/image" Target="../media/image213.png"/><Relationship Id="rId6" Type="http://schemas.openxmlformats.org/officeDocument/2006/relationships/image" Target="../media/image214.png"/><Relationship Id="rId7" Type="http://schemas.openxmlformats.org/officeDocument/2006/relationships/image" Target="../media/image215.png"/><Relationship Id="rId8" Type="http://schemas.openxmlformats.org/officeDocument/2006/relationships/image" Target="../media/image216.png"/><Relationship Id="rId9" Type="http://schemas.openxmlformats.org/officeDocument/2006/relationships/image" Target="../media/image217.png"/><Relationship Id="rId10" Type="http://schemas.openxmlformats.org/officeDocument/2006/relationships/image" Target="../media/image218.png"/><Relationship Id="rId11" Type="http://schemas.openxmlformats.org/officeDocument/2006/relationships/image" Target="../media/image219.png"/><Relationship Id="rId12" Type="http://schemas.openxmlformats.org/officeDocument/2006/relationships/image" Target="../media/image220.png"/><Relationship Id="rId13" Type="http://schemas.openxmlformats.org/officeDocument/2006/relationships/image" Target="../media/image221.png"/><Relationship Id="rId14" Type="http://schemas.openxmlformats.org/officeDocument/2006/relationships/image" Target="../media/image222.png"/><Relationship Id="rId15" Type="http://schemas.openxmlformats.org/officeDocument/2006/relationships/image" Target="../media/image223.png"/><Relationship Id="rId16" Type="http://schemas.openxmlformats.org/officeDocument/2006/relationships/image" Target="../media/image224.png"/><Relationship Id="rId17" Type="http://schemas.openxmlformats.org/officeDocument/2006/relationships/image" Target="../media/image86.png"/><Relationship Id="rId18" Type="http://schemas.openxmlformats.org/officeDocument/2006/relationships/image" Target="../media/image225.png"/><Relationship Id="rId19" Type="http://schemas.openxmlformats.org/officeDocument/2006/relationships/image" Target="../media/image226.png"/><Relationship Id="rId20" Type="http://schemas.openxmlformats.org/officeDocument/2006/relationships/image" Target="../media/image227.png"/><Relationship Id="rId21" Type="http://schemas.openxmlformats.org/officeDocument/2006/relationships/image" Target="../media/image228.png"/><Relationship Id="rId22" Type="http://schemas.openxmlformats.org/officeDocument/2006/relationships/image" Target="../media/image229.png"/><Relationship Id="rId23" Type="http://schemas.openxmlformats.org/officeDocument/2006/relationships/image" Target="../media/image230.png"/><Relationship Id="rId24" Type="http://schemas.openxmlformats.org/officeDocument/2006/relationships/image" Target="../media/image231.png"/><Relationship Id="rId25" Type="http://schemas.openxmlformats.org/officeDocument/2006/relationships/image" Target="../media/image232.png"/><Relationship Id="rId26" Type="http://schemas.openxmlformats.org/officeDocument/2006/relationships/image" Target="../media/image233.png"/><Relationship Id="rId27" Type="http://schemas.openxmlformats.org/officeDocument/2006/relationships/image" Target="../media/image234.png"/><Relationship Id="rId28" Type="http://schemas.openxmlformats.org/officeDocument/2006/relationships/image" Target="../media/image235.png"/><Relationship Id="rId29" Type="http://schemas.openxmlformats.org/officeDocument/2006/relationships/image" Target="../media/image236.png"/><Relationship Id="rId30" Type="http://schemas.openxmlformats.org/officeDocument/2006/relationships/image" Target="../media/image237.png"/><Relationship Id="rId31" Type="http://schemas.openxmlformats.org/officeDocument/2006/relationships/image" Target="../media/image238.png"/><Relationship Id="rId32" Type="http://schemas.openxmlformats.org/officeDocument/2006/relationships/image" Target="../media/image239.png"/><Relationship Id="rId33" Type="http://schemas.openxmlformats.org/officeDocument/2006/relationships/image" Target="../media/image240.png"/><Relationship Id="rId34" Type="http://schemas.openxmlformats.org/officeDocument/2006/relationships/image" Target="../media/image241.png"/><Relationship Id="rId35" Type="http://schemas.openxmlformats.org/officeDocument/2006/relationships/image" Target="../media/image242.png"/><Relationship Id="rId36" Type="http://schemas.openxmlformats.org/officeDocument/2006/relationships/image" Target="../media/image243.png"/><Relationship Id="rId37" Type="http://schemas.openxmlformats.org/officeDocument/2006/relationships/image" Target="../media/image244.png"/><Relationship Id="rId38" Type="http://schemas.openxmlformats.org/officeDocument/2006/relationships/image" Target="../media/image245.png"/><Relationship Id="rId39" Type="http://schemas.openxmlformats.org/officeDocument/2006/relationships/image" Target="../media/image246.png"/><Relationship Id="rId40" Type="http://schemas.openxmlformats.org/officeDocument/2006/relationships/image" Target="../media/image247.png"/><Relationship Id="rId41" Type="http://schemas.openxmlformats.org/officeDocument/2006/relationships/image" Target="../media/image248.png"/><Relationship Id="rId42" Type="http://schemas.openxmlformats.org/officeDocument/2006/relationships/image" Target="../media/image249.png"/><Relationship Id="rId43" Type="http://schemas.openxmlformats.org/officeDocument/2006/relationships/image" Target="../media/image250.png"/><Relationship Id="rId44" Type="http://schemas.openxmlformats.org/officeDocument/2006/relationships/image" Target="../media/image251.png"/><Relationship Id="rId45" Type="http://schemas.openxmlformats.org/officeDocument/2006/relationships/image" Target="../media/image252.png"/><Relationship Id="rId46" Type="http://schemas.openxmlformats.org/officeDocument/2006/relationships/image" Target="../media/image25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4.png"/><Relationship Id="rId3" Type="http://schemas.openxmlformats.org/officeDocument/2006/relationships/image" Target="../media/image255.png"/><Relationship Id="rId4" Type="http://schemas.openxmlformats.org/officeDocument/2006/relationships/image" Target="../media/image256.png"/><Relationship Id="rId5" Type="http://schemas.openxmlformats.org/officeDocument/2006/relationships/image" Target="../media/image257.png"/><Relationship Id="rId6" Type="http://schemas.openxmlformats.org/officeDocument/2006/relationships/image" Target="../media/image25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59.png"/><Relationship Id="rId3" Type="http://schemas.openxmlformats.org/officeDocument/2006/relationships/image" Target="../media/image260.png"/><Relationship Id="rId4" Type="http://schemas.openxmlformats.org/officeDocument/2006/relationships/image" Target="../media/image261.png"/><Relationship Id="rId5" Type="http://schemas.openxmlformats.org/officeDocument/2006/relationships/image" Target="../media/image262.png"/><Relationship Id="rId6" Type="http://schemas.openxmlformats.org/officeDocument/2006/relationships/image" Target="../media/image86.png"/><Relationship Id="rId7" Type="http://schemas.openxmlformats.org/officeDocument/2006/relationships/image" Target="../media/image263.png"/><Relationship Id="rId8" Type="http://schemas.openxmlformats.org/officeDocument/2006/relationships/image" Target="../media/image264.png"/><Relationship Id="rId9" Type="http://schemas.openxmlformats.org/officeDocument/2006/relationships/image" Target="../media/image265.png"/><Relationship Id="rId10" Type="http://schemas.openxmlformats.org/officeDocument/2006/relationships/image" Target="../media/image266.png"/><Relationship Id="rId11" Type="http://schemas.openxmlformats.org/officeDocument/2006/relationships/image" Target="../media/image267.png"/><Relationship Id="rId12" Type="http://schemas.openxmlformats.org/officeDocument/2006/relationships/image" Target="../media/image268.png"/><Relationship Id="rId13" Type="http://schemas.openxmlformats.org/officeDocument/2006/relationships/image" Target="../media/image269.png"/><Relationship Id="rId14" Type="http://schemas.openxmlformats.org/officeDocument/2006/relationships/image" Target="../media/image270.png"/><Relationship Id="rId15" Type="http://schemas.openxmlformats.org/officeDocument/2006/relationships/image" Target="../media/image271.png"/><Relationship Id="rId16" Type="http://schemas.openxmlformats.org/officeDocument/2006/relationships/image" Target="../media/image272.png"/><Relationship Id="rId17" Type="http://schemas.openxmlformats.org/officeDocument/2006/relationships/image" Target="../media/image273.png"/><Relationship Id="rId18" Type="http://schemas.openxmlformats.org/officeDocument/2006/relationships/image" Target="../media/image274.png"/><Relationship Id="rId19" Type="http://schemas.openxmlformats.org/officeDocument/2006/relationships/image" Target="../media/image275.png"/><Relationship Id="rId20" Type="http://schemas.openxmlformats.org/officeDocument/2006/relationships/image" Target="../media/image276.png"/><Relationship Id="rId21" Type="http://schemas.openxmlformats.org/officeDocument/2006/relationships/image" Target="../media/image277.png"/><Relationship Id="rId22" Type="http://schemas.openxmlformats.org/officeDocument/2006/relationships/image" Target="../media/image278.png"/><Relationship Id="rId23" Type="http://schemas.openxmlformats.org/officeDocument/2006/relationships/image" Target="../media/image279.png"/><Relationship Id="rId24" Type="http://schemas.openxmlformats.org/officeDocument/2006/relationships/image" Target="../media/image280.png"/><Relationship Id="rId25" Type="http://schemas.openxmlformats.org/officeDocument/2006/relationships/image" Target="../media/image281.png"/><Relationship Id="rId26" Type="http://schemas.openxmlformats.org/officeDocument/2006/relationships/image" Target="../media/image282.png"/><Relationship Id="rId27" Type="http://schemas.openxmlformats.org/officeDocument/2006/relationships/image" Target="../media/image283.png"/><Relationship Id="rId28" Type="http://schemas.openxmlformats.org/officeDocument/2006/relationships/image" Target="../media/image284.png"/><Relationship Id="rId29" Type="http://schemas.openxmlformats.org/officeDocument/2006/relationships/image" Target="../media/image28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Drawing"/>
          <p:cNvGrpSpPr/>
          <p:nvPr/>
        </p:nvGrpSpPr>
        <p:grpSpPr>
          <a:xfrm>
            <a:off x="893233" y="1345136"/>
            <a:ext cx="9241367" cy="7229481"/>
            <a:chOff x="0" y="0"/>
            <a:chExt cx="9241366" cy="7229479"/>
          </a:xfrm>
        </p:grpSpPr>
        <p:sp>
          <p:nvSpPr>
            <p:cNvPr id="119" name="Line"/>
            <p:cNvSpPr/>
            <p:nvPr/>
          </p:nvSpPr>
          <p:spPr>
            <a:xfrm>
              <a:off x="1026260" y="330156"/>
              <a:ext cx="201407" cy="47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81" fill="norm" stroke="1" extrusionOk="0">
                  <a:moveTo>
                    <a:pt x="20972" y="2618"/>
                  </a:moveTo>
                  <a:cubicBezTo>
                    <a:pt x="20752" y="1952"/>
                    <a:pt x="20531" y="1286"/>
                    <a:pt x="18988" y="763"/>
                  </a:cubicBezTo>
                  <a:cubicBezTo>
                    <a:pt x="17445" y="240"/>
                    <a:pt x="14580" y="-141"/>
                    <a:pt x="11384" y="49"/>
                  </a:cubicBezTo>
                  <a:cubicBezTo>
                    <a:pt x="8188" y="240"/>
                    <a:pt x="4662" y="1001"/>
                    <a:pt x="2458" y="2095"/>
                  </a:cubicBezTo>
                  <a:cubicBezTo>
                    <a:pt x="254" y="3189"/>
                    <a:pt x="-628" y="4617"/>
                    <a:pt x="474" y="5996"/>
                  </a:cubicBezTo>
                  <a:cubicBezTo>
                    <a:pt x="1576" y="7376"/>
                    <a:pt x="4662" y="8708"/>
                    <a:pt x="7968" y="10088"/>
                  </a:cubicBezTo>
                  <a:cubicBezTo>
                    <a:pt x="11274" y="11468"/>
                    <a:pt x="14801" y="12895"/>
                    <a:pt x="16784" y="14132"/>
                  </a:cubicBezTo>
                  <a:cubicBezTo>
                    <a:pt x="18768" y="15369"/>
                    <a:pt x="19209" y="16416"/>
                    <a:pt x="18548" y="17415"/>
                  </a:cubicBezTo>
                  <a:cubicBezTo>
                    <a:pt x="17886" y="18414"/>
                    <a:pt x="16123" y="19366"/>
                    <a:pt x="14360" y="20032"/>
                  </a:cubicBezTo>
                  <a:cubicBezTo>
                    <a:pt x="12596" y="20698"/>
                    <a:pt x="10833" y="21078"/>
                    <a:pt x="9070" y="21269"/>
                  </a:cubicBezTo>
                  <a:cubicBezTo>
                    <a:pt x="7307" y="21459"/>
                    <a:pt x="5543" y="21459"/>
                    <a:pt x="5213" y="20840"/>
                  </a:cubicBezTo>
                  <a:cubicBezTo>
                    <a:pt x="4882" y="20222"/>
                    <a:pt x="5984" y="18985"/>
                    <a:pt x="7307" y="18176"/>
                  </a:cubicBezTo>
                  <a:cubicBezTo>
                    <a:pt x="8629" y="17367"/>
                    <a:pt x="10172" y="16987"/>
                    <a:pt x="11715" y="16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282700" y="394833"/>
              <a:ext cx="275167" cy="33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93" fill="norm" stroke="1" extrusionOk="0">
                  <a:moveTo>
                    <a:pt x="3627" y="8850"/>
                  </a:moveTo>
                  <a:cubicBezTo>
                    <a:pt x="2473" y="9118"/>
                    <a:pt x="1319" y="9387"/>
                    <a:pt x="659" y="9856"/>
                  </a:cubicBezTo>
                  <a:cubicBezTo>
                    <a:pt x="0" y="10326"/>
                    <a:pt x="-165" y="10997"/>
                    <a:pt x="165" y="11466"/>
                  </a:cubicBezTo>
                  <a:cubicBezTo>
                    <a:pt x="495" y="11936"/>
                    <a:pt x="1319" y="12204"/>
                    <a:pt x="3050" y="12003"/>
                  </a:cubicBezTo>
                  <a:cubicBezTo>
                    <a:pt x="4782" y="11802"/>
                    <a:pt x="7420" y="11131"/>
                    <a:pt x="9811" y="9588"/>
                  </a:cubicBezTo>
                  <a:cubicBezTo>
                    <a:pt x="12201" y="8045"/>
                    <a:pt x="14345" y="5630"/>
                    <a:pt x="15417" y="3819"/>
                  </a:cubicBezTo>
                  <a:cubicBezTo>
                    <a:pt x="16488" y="2008"/>
                    <a:pt x="16488" y="800"/>
                    <a:pt x="15169" y="264"/>
                  </a:cubicBezTo>
                  <a:cubicBezTo>
                    <a:pt x="13850" y="-273"/>
                    <a:pt x="11212" y="-139"/>
                    <a:pt x="8656" y="2075"/>
                  </a:cubicBezTo>
                  <a:cubicBezTo>
                    <a:pt x="6101" y="4288"/>
                    <a:pt x="3627" y="8582"/>
                    <a:pt x="3215" y="12003"/>
                  </a:cubicBezTo>
                  <a:cubicBezTo>
                    <a:pt x="2803" y="15424"/>
                    <a:pt x="4452" y="17973"/>
                    <a:pt x="6925" y="19449"/>
                  </a:cubicBezTo>
                  <a:cubicBezTo>
                    <a:pt x="9398" y="20925"/>
                    <a:pt x="12696" y="21327"/>
                    <a:pt x="15252" y="20723"/>
                  </a:cubicBezTo>
                  <a:cubicBezTo>
                    <a:pt x="17808" y="20120"/>
                    <a:pt x="19621" y="18510"/>
                    <a:pt x="21435" y="16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228200" y="-1"/>
              <a:ext cx="189967" cy="20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66" fill="norm" stroke="1" extrusionOk="0">
                  <a:moveTo>
                    <a:pt x="4259" y="8707"/>
                  </a:moveTo>
                  <a:cubicBezTo>
                    <a:pt x="2819" y="12013"/>
                    <a:pt x="1379" y="15319"/>
                    <a:pt x="659" y="17633"/>
                  </a:cubicBezTo>
                  <a:cubicBezTo>
                    <a:pt x="-61" y="19948"/>
                    <a:pt x="-61" y="21270"/>
                    <a:pt x="59" y="21160"/>
                  </a:cubicBezTo>
                  <a:cubicBezTo>
                    <a:pt x="179" y="21050"/>
                    <a:pt x="419" y="19507"/>
                    <a:pt x="1499" y="16421"/>
                  </a:cubicBezTo>
                  <a:cubicBezTo>
                    <a:pt x="2579" y="13335"/>
                    <a:pt x="4499" y="8707"/>
                    <a:pt x="6179" y="5511"/>
                  </a:cubicBezTo>
                  <a:cubicBezTo>
                    <a:pt x="7859" y="2315"/>
                    <a:pt x="9299" y="552"/>
                    <a:pt x="10499" y="111"/>
                  </a:cubicBezTo>
                  <a:cubicBezTo>
                    <a:pt x="11699" y="-330"/>
                    <a:pt x="12659" y="552"/>
                    <a:pt x="13619" y="2646"/>
                  </a:cubicBezTo>
                  <a:cubicBezTo>
                    <a:pt x="14579" y="4739"/>
                    <a:pt x="15539" y="8046"/>
                    <a:pt x="16859" y="11021"/>
                  </a:cubicBezTo>
                  <a:cubicBezTo>
                    <a:pt x="18179" y="13997"/>
                    <a:pt x="19859" y="16641"/>
                    <a:pt x="21539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855796" y="127703"/>
              <a:ext cx="210121" cy="76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04" fill="norm" stroke="1" extrusionOk="0">
                  <a:moveTo>
                    <a:pt x="20584" y="1434"/>
                  </a:moveTo>
                  <a:cubicBezTo>
                    <a:pt x="21011" y="900"/>
                    <a:pt x="21439" y="366"/>
                    <a:pt x="21118" y="128"/>
                  </a:cubicBezTo>
                  <a:cubicBezTo>
                    <a:pt x="20797" y="-109"/>
                    <a:pt x="19728" y="-50"/>
                    <a:pt x="17269" y="573"/>
                  </a:cubicBezTo>
                  <a:cubicBezTo>
                    <a:pt x="14809" y="1196"/>
                    <a:pt x="10960" y="2383"/>
                    <a:pt x="7966" y="4075"/>
                  </a:cubicBezTo>
                  <a:cubicBezTo>
                    <a:pt x="4972" y="5766"/>
                    <a:pt x="2833" y="7961"/>
                    <a:pt x="1550" y="10127"/>
                  </a:cubicBezTo>
                  <a:cubicBezTo>
                    <a:pt x="267" y="12293"/>
                    <a:pt x="-161" y="14429"/>
                    <a:pt x="53" y="16121"/>
                  </a:cubicBezTo>
                  <a:cubicBezTo>
                    <a:pt x="267" y="17812"/>
                    <a:pt x="1122" y="19058"/>
                    <a:pt x="2619" y="19918"/>
                  </a:cubicBezTo>
                  <a:cubicBezTo>
                    <a:pt x="4116" y="20779"/>
                    <a:pt x="6255" y="21254"/>
                    <a:pt x="9356" y="21372"/>
                  </a:cubicBezTo>
                  <a:cubicBezTo>
                    <a:pt x="12457" y="21491"/>
                    <a:pt x="16520" y="21254"/>
                    <a:pt x="20584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192206" y="379277"/>
              <a:ext cx="280061" cy="467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95" fill="norm" stroke="1" extrusionOk="0">
                  <a:moveTo>
                    <a:pt x="11656" y="2441"/>
                  </a:moveTo>
                  <a:cubicBezTo>
                    <a:pt x="11495" y="1862"/>
                    <a:pt x="11334" y="1284"/>
                    <a:pt x="10770" y="946"/>
                  </a:cubicBezTo>
                  <a:cubicBezTo>
                    <a:pt x="10206" y="609"/>
                    <a:pt x="9238" y="512"/>
                    <a:pt x="8029" y="995"/>
                  </a:cubicBezTo>
                  <a:cubicBezTo>
                    <a:pt x="6821" y="1477"/>
                    <a:pt x="5370" y="2537"/>
                    <a:pt x="3919" y="4562"/>
                  </a:cubicBezTo>
                  <a:cubicBezTo>
                    <a:pt x="2468" y="6587"/>
                    <a:pt x="1018" y="9577"/>
                    <a:pt x="373" y="12277"/>
                  </a:cubicBezTo>
                  <a:cubicBezTo>
                    <a:pt x="-272" y="14977"/>
                    <a:pt x="-111" y="17387"/>
                    <a:pt x="1098" y="18978"/>
                  </a:cubicBezTo>
                  <a:cubicBezTo>
                    <a:pt x="2307" y="20570"/>
                    <a:pt x="4564" y="21341"/>
                    <a:pt x="7062" y="21293"/>
                  </a:cubicBezTo>
                  <a:cubicBezTo>
                    <a:pt x="9561" y="21245"/>
                    <a:pt x="12301" y="20377"/>
                    <a:pt x="14316" y="18737"/>
                  </a:cubicBezTo>
                  <a:cubicBezTo>
                    <a:pt x="16331" y="17098"/>
                    <a:pt x="17621" y="14687"/>
                    <a:pt x="18024" y="12228"/>
                  </a:cubicBezTo>
                  <a:cubicBezTo>
                    <a:pt x="18427" y="9770"/>
                    <a:pt x="17943" y="7262"/>
                    <a:pt x="16573" y="5237"/>
                  </a:cubicBezTo>
                  <a:cubicBezTo>
                    <a:pt x="15203" y="3212"/>
                    <a:pt x="12946" y="1670"/>
                    <a:pt x="10931" y="802"/>
                  </a:cubicBezTo>
                  <a:cubicBezTo>
                    <a:pt x="8916" y="-66"/>
                    <a:pt x="7143" y="-259"/>
                    <a:pt x="5531" y="368"/>
                  </a:cubicBezTo>
                  <a:cubicBezTo>
                    <a:pt x="3919" y="995"/>
                    <a:pt x="2468" y="2441"/>
                    <a:pt x="1662" y="3453"/>
                  </a:cubicBezTo>
                  <a:cubicBezTo>
                    <a:pt x="856" y="4466"/>
                    <a:pt x="695" y="5045"/>
                    <a:pt x="856" y="5575"/>
                  </a:cubicBezTo>
                  <a:cubicBezTo>
                    <a:pt x="1018" y="6105"/>
                    <a:pt x="1501" y="6587"/>
                    <a:pt x="2710" y="6925"/>
                  </a:cubicBezTo>
                  <a:cubicBezTo>
                    <a:pt x="3919" y="7262"/>
                    <a:pt x="5853" y="7455"/>
                    <a:pt x="8594" y="7214"/>
                  </a:cubicBezTo>
                  <a:cubicBezTo>
                    <a:pt x="11334" y="6973"/>
                    <a:pt x="14880" y="6298"/>
                    <a:pt x="17137" y="5478"/>
                  </a:cubicBezTo>
                  <a:cubicBezTo>
                    <a:pt x="19394" y="4659"/>
                    <a:pt x="20361" y="3695"/>
                    <a:pt x="21328" y="2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247106" y="137242"/>
              <a:ext cx="187061" cy="18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68" fill="norm" stroke="1" extrusionOk="0">
                  <a:moveTo>
                    <a:pt x="7614" y="7116"/>
                  </a:moveTo>
                  <a:cubicBezTo>
                    <a:pt x="6401" y="7365"/>
                    <a:pt x="5187" y="7613"/>
                    <a:pt x="3974" y="9227"/>
                  </a:cubicBezTo>
                  <a:cubicBezTo>
                    <a:pt x="2760" y="10840"/>
                    <a:pt x="1547" y="13820"/>
                    <a:pt x="819" y="16054"/>
                  </a:cubicBezTo>
                  <a:cubicBezTo>
                    <a:pt x="91" y="18289"/>
                    <a:pt x="-152" y="19778"/>
                    <a:pt x="91" y="19778"/>
                  </a:cubicBezTo>
                  <a:cubicBezTo>
                    <a:pt x="333" y="19778"/>
                    <a:pt x="1061" y="18289"/>
                    <a:pt x="2154" y="15434"/>
                  </a:cubicBezTo>
                  <a:cubicBezTo>
                    <a:pt x="3246" y="12578"/>
                    <a:pt x="4702" y="8358"/>
                    <a:pt x="6037" y="5130"/>
                  </a:cubicBezTo>
                  <a:cubicBezTo>
                    <a:pt x="7372" y="1902"/>
                    <a:pt x="8585" y="-332"/>
                    <a:pt x="9677" y="40"/>
                  </a:cubicBezTo>
                  <a:cubicBezTo>
                    <a:pt x="10769" y="413"/>
                    <a:pt x="11740" y="3392"/>
                    <a:pt x="13075" y="6992"/>
                  </a:cubicBezTo>
                  <a:cubicBezTo>
                    <a:pt x="14410" y="10592"/>
                    <a:pt x="16109" y="14813"/>
                    <a:pt x="17565" y="17296"/>
                  </a:cubicBezTo>
                  <a:cubicBezTo>
                    <a:pt x="19021" y="19778"/>
                    <a:pt x="20235" y="20523"/>
                    <a:pt x="21448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510366" y="128063"/>
              <a:ext cx="151623" cy="61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66" fill="norm" stroke="1" extrusionOk="0">
                  <a:moveTo>
                    <a:pt x="0" y="0"/>
                  </a:moveTo>
                  <a:cubicBezTo>
                    <a:pt x="5326" y="2160"/>
                    <a:pt x="10652" y="4320"/>
                    <a:pt x="14351" y="6703"/>
                  </a:cubicBezTo>
                  <a:cubicBezTo>
                    <a:pt x="18049" y="9087"/>
                    <a:pt x="20121" y="11694"/>
                    <a:pt x="20860" y="13891"/>
                  </a:cubicBezTo>
                  <a:cubicBezTo>
                    <a:pt x="21600" y="16088"/>
                    <a:pt x="21008" y="17876"/>
                    <a:pt x="20121" y="18993"/>
                  </a:cubicBezTo>
                  <a:cubicBezTo>
                    <a:pt x="19233" y="20110"/>
                    <a:pt x="18049" y="20557"/>
                    <a:pt x="17014" y="20930"/>
                  </a:cubicBezTo>
                  <a:cubicBezTo>
                    <a:pt x="15978" y="21302"/>
                    <a:pt x="15090" y="21600"/>
                    <a:pt x="14203" y="21563"/>
                  </a:cubicBezTo>
                  <a:cubicBezTo>
                    <a:pt x="13315" y="21526"/>
                    <a:pt x="12427" y="21153"/>
                    <a:pt x="11540" y="20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942872" y="151339"/>
              <a:ext cx="170242" cy="38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364" fill="norm" stroke="1" extrusionOk="0">
                  <a:moveTo>
                    <a:pt x="686" y="3305"/>
                  </a:moveTo>
                  <a:cubicBezTo>
                    <a:pt x="171" y="2361"/>
                    <a:pt x="-343" y="1416"/>
                    <a:pt x="300" y="767"/>
                  </a:cubicBezTo>
                  <a:cubicBezTo>
                    <a:pt x="943" y="118"/>
                    <a:pt x="2743" y="-236"/>
                    <a:pt x="6343" y="177"/>
                  </a:cubicBezTo>
                  <a:cubicBezTo>
                    <a:pt x="9943" y="590"/>
                    <a:pt x="15343" y="1771"/>
                    <a:pt x="18171" y="3541"/>
                  </a:cubicBezTo>
                  <a:cubicBezTo>
                    <a:pt x="21000" y="5312"/>
                    <a:pt x="21257" y="7672"/>
                    <a:pt x="19843" y="9915"/>
                  </a:cubicBezTo>
                  <a:cubicBezTo>
                    <a:pt x="18428" y="12157"/>
                    <a:pt x="15343" y="14282"/>
                    <a:pt x="13543" y="16171"/>
                  </a:cubicBezTo>
                  <a:cubicBezTo>
                    <a:pt x="11743" y="18059"/>
                    <a:pt x="11228" y="19712"/>
                    <a:pt x="10714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107266" y="76306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056216" y="1048813"/>
              <a:ext cx="1701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1" y="20945"/>
                    <a:pt x="2203" y="20291"/>
                    <a:pt x="3224" y="19309"/>
                  </a:cubicBezTo>
                  <a:cubicBezTo>
                    <a:pt x="4245" y="18327"/>
                    <a:pt x="5185" y="17018"/>
                    <a:pt x="6152" y="15382"/>
                  </a:cubicBezTo>
                  <a:cubicBezTo>
                    <a:pt x="7119" y="13745"/>
                    <a:pt x="8113" y="11782"/>
                    <a:pt x="9121" y="10145"/>
                  </a:cubicBezTo>
                  <a:cubicBezTo>
                    <a:pt x="10128" y="8509"/>
                    <a:pt x="11149" y="7200"/>
                    <a:pt x="12143" y="5891"/>
                  </a:cubicBezTo>
                  <a:cubicBezTo>
                    <a:pt x="13137" y="4582"/>
                    <a:pt x="14104" y="3273"/>
                    <a:pt x="15139" y="2127"/>
                  </a:cubicBezTo>
                  <a:cubicBezTo>
                    <a:pt x="16173" y="982"/>
                    <a:pt x="17275" y="0"/>
                    <a:pt x="18363" y="0"/>
                  </a:cubicBezTo>
                  <a:cubicBezTo>
                    <a:pt x="19451" y="0"/>
                    <a:pt x="20525" y="982"/>
                    <a:pt x="21600" y="1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029687" y="1213913"/>
              <a:ext cx="158228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362" y="21600"/>
                  </a:moveTo>
                  <a:cubicBezTo>
                    <a:pt x="189" y="20229"/>
                    <a:pt x="16" y="18857"/>
                    <a:pt x="1" y="18000"/>
                  </a:cubicBezTo>
                  <a:cubicBezTo>
                    <a:pt x="-13" y="17143"/>
                    <a:pt x="131" y="16800"/>
                    <a:pt x="709" y="16800"/>
                  </a:cubicBezTo>
                  <a:cubicBezTo>
                    <a:pt x="1286" y="16800"/>
                    <a:pt x="2297" y="17143"/>
                    <a:pt x="3351" y="17486"/>
                  </a:cubicBezTo>
                  <a:cubicBezTo>
                    <a:pt x="4405" y="17829"/>
                    <a:pt x="5503" y="18171"/>
                    <a:pt x="6744" y="17657"/>
                  </a:cubicBezTo>
                  <a:cubicBezTo>
                    <a:pt x="7986" y="17143"/>
                    <a:pt x="9372" y="15771"/>
                    <a:pt x="10643" y="14400"/>
                  </a:cubicBezTo>
                  <a:cubicBezTo>
                    <a:pt x="11913" y="13029"/>
                    <a:pt x="13068" y="11657"/>
                    <a:pt x="14223" y="10114"/>
                  </a:cubicBezTo>
                  <a:cubicBezTo>
                    <a:pt x="15378" y="8571"/>
                    <a:pt x="16534" y="6857"/>
                    <a:pt x="17761" y="5143"/>
                  </a:cubicBezTo>
                  <a:cubicBezTo>
                    <a:pt x="18988" y="3429"/>
                    <a:pt x="20288" y="1714"/>
                    <a:pt x="215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798035" y="2070761"/>
              <a:ext cx="229732" cy="37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61" fill="norm" stroke="1" extrusionOk="0">
                  <a:moveTo>
                    <a:pt x="14374" y="4271"/>
                  </a:moveTo>
                  <a:cubicBezTo>
                    <a:pt x="14572" y="3681"/>
                    <a:pt x="14770" y="3091"/>
                    <a:pt x="14869" y="2383"/>
                  </a:cubicBezTo>
                  <a:cubicBezTo>
                    <a:pt x="14969" y="1675"/>
                    <a:pt x="14969" y="848"/>
                    <a:pt x="13879" y="376"/>
                  </a:cubicBezTo>
                  <a:cubicBezTo>
                    <a:pt x="12789" y="-96"/>
                    <a:pt x="10609" y="-214"/>
                    <a:pt x="8528" y="553"/>
                  </a:cubicBezTo>
                  <a:cubicBezTo>
                    <a:pt x="6447" y="1320"/>
                    <a:pt x="4466" y="2973"/>
                    <a:pt x="2880" y="5629"/>
                  </a:cubicBezTo>
                  <a:cubicBezTo>
                    <a:pt x="1295" y="8284"/>
                    <a:pt x="106" y="11943"/>
                    <a:pt x="7" y="14658"/>
                  </a:cubicBezTo>
                  <a:cubicBezTo>
                    <a:pt x="-92" y="17373"/>
                    <a:pt x="899" y="19143"/>
                    <a:pt x="2682" y="20147"/>
                  </a:cubicBezTo>
                  <a:cubicBezTo>
                    <a:pt x="4466" y="21150"/>
                    <a:pt x="7042" y="21386"/>
                    <a:pt x="9915" y="20560"/>
                  </a:cubicBezTo>
                  <a:cubicBezTo>
                    <a:pt x="12789" y="19734"/>
                    <a:pt x="15959" y="17845"/>
                    <a:pt x="18040" y="15779"/>
                  </a:cubicBezTo>
                  <a:cubicBezTo>
                    <a:pt x="20121" y="13714"/>
                    <a:pt x="21112" y="11471"/>
                    <a:pt x="20814" y="9229"/>
                  </a:cubicBezTo>
                  <a:cubicBezTo>
                    <a:pt x="20517" y="6986"/>
                    <a:pt x="18932" y="4743"/>
                    <a:pt x="16356" y="3268"/>
                  </a:cubicBezTo>
                  <a:cubicBezTo>
                    <a:pt x="13780" y="1793"/>
                    <a:pt x="10213" y="1084"/>
                    <a:pt x="7339" y="1438"/>
                  </a:cubicBezTo>
                  <a:cubicBezTo>
                    <a:pt x="4466" y="1793"/>
                    <a:pt x="2286" y="3209"/>
                    <a:pt x="1196" y="4389"/>
                  </a:cubicBezTo>
                  <a:cubicBezTo>
                    <a:pt x="106" y="5570"/>
                    <a:pt x="106" y="6514"/>
                    <a:pt x="701" y="6986"/>
                  </a:cubicBezTo>
                  <a:cubicBezTo>
                    <a:pt x="1295" y="7458"/>
                    <a:pt x="2484" y="7458"/>
                    <a:pt x="5655" y="7281"/>
                  </a:cubicBezTo>
                  <a:cubicBezTo>
                    <a:pt x="8825" y="7104"/>
                    <a:pt x="13978" y="6750"/>
                    <a:pt x="16950" y="6396"/>
                  </a:cubicBezTo>
                  <a:cubicBezTo>
                    <a:pt x="19923" y="6042"/>
                    <a:pt x="20715" y="5688"/>
                    <a:pt x="21508" y="5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840171" y="1872196"/>
              <a:ext cx="130446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657" y="4937"/>
                  </a:moveTo>
                  <a:cubicBezTo>
                    <a:pt x="2309" y="6480"/>
                    <a:pt x="1960" y="8023"/>
                    <a:pt x="1438" y="10337"/>
                  </a:cubicBezTo>
                  <a:cubicBezTo>
                    <a:pt x="915" y="12651"/>
                    <a:pt x="218" y="15737"/>
                    <a:pt x="44" y="16354"/>
                  </a:cubicBezTo>
                  <a:cubicBezTo>
                    <a:pt x="-130" y="16971"/>
                    <a:pt x="218" y="15120"/>
                    <a:pt x="915" y="12497"/>
                  </a:cubicBezTo>
                  <a:cubicBezTo>
                    <a:pt x="1612" y="9874"/>
                    <a:pt x="2657" y="6480"/>
                    <a:pt x="3528" y="4011"/>
                  </a:cubicBezTo>
                  <a:cubicBezTo>
                    <a:pt x="4399" y="1543"/>
                    <a:pt x="5096" y="0"/>
                    <a:pt x="5967" y="0"/>
                  </a:cubicBezTo>
                  <a:cubicBezTo>
                    <a:pt x="6838" y="0"/>
                    <a:pt x="7883" y="1543"/>
                    <a:pt x="10496" y="5400"/>
                  </a:cubicBezTo>
                  <a:cubicBezTo>
                    <a:pt x="13109" y="9257"/>
                    <a:pt x="17289" y="15429"/>
                    <a:pt x="214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662766" y="2280713"/>
              <a:ext cx="1" cy="158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2624666" y="2179113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2697434" y="2216650"/>
              <a:ext cx="98683" cy="22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50" fill="norm" stroke="1" extrusionOk="0">
                  <a:moveTo>
                    <a:pt x="20980" y="665"/>
                  </a:moveTo>
                  <a:cubicBezTo>
                    <a:pt x="16480" y="258"/>
                    <a:pt x="11980" y="-150"/>
                    <a:pt x="8155" y="54"/>
                  </a:cubicBezTo>
                  <a:cubicBezTo>
                    <a:pt x="4330" y="258"/>
                    <a:pt x="1180" y="1073"/>
                    <a:pt x="280" y="2703"/>
                  </a:cubicBezTo>
                  <a:cubicBezTo>
                    <a:pt x="-620" y="4333"/>
                    <a:pt x="730" y="6778"/>
                    <a:pt x="3205" y="8918"/>
                  </a:cubicBezTo>
                  <a:cubicBezTo>
                    <a:pt x="5680" y="11058"/>
                    <a:pt x="9280" y="12892"/>
                    <a:pt x="11305" y="14318"/>
                  </a:cubicBezTo>
                  <a:cubicBezTo>
                    <a:pt x="13330" y="15744"/>
                    <a:pt x="13780" y="16763"/>
                    <a:pt x="11755" y="17884"/>
                  </a:cubicBezTo>
                  <a:cubicBezTo>
                    <a:pt x="9730" y="19005"/>
                    <a:pt x="5230" y="20227"/>
                    <a:pt x="73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403600" y="2171022"/>
              <a:ext cx="141817" cy="24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21600" y="1228"/>
                  </a:moveTo>
                  <a:cubicBezTo>
                    <a:pt x="20310" y="508"/>
                    <a:pt x="19021" y="-212"/>
                    <a:pt x="15636" y="58"/>
                  </a:cubicBezTo>
                  <a:cubicBezTo>
                    <a:pt x="12251" y="328"/>
                    <a:pt x="6770" y="1588"/>
                    <a:pt x="3707" y="2668"/>
                  </a:cubicBezTo>
                  <a:cubicBezTo>
                    <a:pt x="645" y="3748"/>
                    <a:pt x="0" y="4648"/>
                    <a:pt x="0" y="5548"/>
                  </a:cubicBezTo>
                  <a:cubicBezTo>
                    <a:pt x="0" y="6448"/>
                    <a:pt x="645" y="7348"/>
                    <a:pt x="2901" y="8608"/>
                  </a:cubicBezTo>
                  <a:cubicBezTo>
                    <a:pt x="5158" y="9868"/>
                    <a:pt x="9027" y="11488"/>
                    <a:pt x="11928" y="12838"/>
                  </a:cubicBezTo>
                  <a:cubicBezTo>
                    <a:pt x="14830" y="14188"/>
                    <a:pt x="16764" y="15268"/>
                    <a:pt x="17570" y="16348"/>
                  </a:cubicBezTo>
                  <a:cubicBezTo>
                    <a:pt x="18376" y="17428"/>
                    <a:pt x="18054" y="18508"/>
                    <a:pt x="16281" y="19408"/>
                  </a:cubicBezTo>
                  <a:cubicBezTo>
                    <a:pt x="14507" y="20308"/>
                    <a:pt x="11284" y="21028"/>
                    <a:pt x="8866" y="21208"/>
                  </a:cubicBezTo>
                  <a:cubicBezTo>
                    <a:pt x="6448" y="21388"/>
                    <a:pt x="4836" y="21028"/>
                    <a:pt x="4352" y="20128"/>
                  </a:cubicBezTo>
                  <a:cubicBezTo>
                    <a:pt x="3869" y="19228"/>
                    <a:pt x="4513" y="17788"/>
                    <a:pt x="5158" y="16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552271" y="2248963"/>
              <a:ext cx="113796" cy="17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67" fill="norm" stroke="1" extrusionOk="0">
                  <a:moveTo>
                    <a:pt x="21505" y="0"/>
                  </a:moveTo>
                  <a:cubicBezTo>
                    <a:pt x="14705" y="4424"/>
                    <a:pt x="7905" y="8848"/>
                    <a:pt x="4305" y="11711"/>
                  </a:cubicBezTo>
                  <a:cubicBezTo>
                    <a:pt x="705" y="14573"/>
                    <a:pt x="305" y="15875"/>
                    <a:pt x="105" y="17176"/>
                  </a:cubicBezTo>
                  <a:cubicBezTo>
                    <a:pt x="-95" y="18477"/>
                    <a:pt x="-95" y="19778"/>
                    <a:pt x="905" y="20559"/>
                  </a:cubicBezTo>
                  <a:cubicBezTo>
                    <a:pt x="1905" y="21340"/>
                    <a:pt x="3905" y="21600"/>
                    <a:pt x="7505" y="19908"/>
                  </a:cubicBezTo>
                  <a:cubicBezTo>
                    <a:pt x="11105" y="18217"/>
                    <a:pt x="16305" y="14573"/>
                    <a:pt x="18905" y="11581"/>
                  </a:cubicBezTo>
                  <a:cubicBezTo>
                    <a:pt x="21505" y="8588"/>
                    <a:pt x="21505" y="6246"/>
                    <a:pt x="20305" y="4684"/>
                  </a:cubicBezTo>
                  <a:cubicBezTo>
                    <a:pt x="19105" y="3123"/>
                    <a:pt x="16705" y="2342"/>
                    <a:pt x="14305" y="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704166" y="2217213"/>
              <a:ext cx="171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" y="5959"/>
                    <a:pt x="533" y="11917"/>
                    <a:pt x="667" y="15517"/>
                  </a:cubicBezTo>
                  <a:cubicBezTo>
                    <a:pt x="800" y="19117"/>
                    <a:pt x="800" y="20359"/>
                    <a:pt x="800" y="20359"/>
                  </a:cubicBezTo>
                  <a:cubicBezTo>
                    <a:pt x="800" y="20359"/>
                    <a:pt x="800" y="19117"/>
                    <a:pt x="1200" y="17131"/>
                  </a:cubicBezTo>
                  <a:cubicBezTo>
                    <a:pt x="1600" y="15145"/>
                    <a:pt x="2400" y="12414"/>
                    <a:pt x="3200" y="10552"/>
                  </a:cubicBezTo>
                  <a:cubicBezTo>
                    <a:pt x="4000" y="8690"/>
                    <a:pt x="4800" y="7697"/>
                    <a:pt x="5733" y="7697"/>
                  </a:cubicBezTo>
                  <a:cubicBezTo>
                    <a:pt x="6667" y="7697"/>
                    <a:pt x="7733" y="8690"/>
                    <a:pt x="8267" y="10179"/>
                  </a:cubicBezTo>
                  <a:cubicBezTo>
                    <a:pt x="8800" y="11669"/>
                    <a:pt x="8800" y="13655"/>
                    <a:pt x="8667" y="15269"/>
                  </a:cubicBezTo>
                  <a:cubicBezTo>
                    <a:pt x="8533" y="16883"/>
                    <a:pt x="8267" y="18124"/>
                    <a:pt x="8133" y="18124"/>
                  </a:cubicBezTo>
                  <a:cubicBezTo>
                    <a:pt x="8000" y="18124"/>
                    <a:pt x="8000" y="16883"/>
                    <a:pt x="8933" y="14400"/>
                  </a:cubicBezTo>
                  <a:cubicBezTo>
                    <a:pt x="9867" y="11917"/>
                    <a:pt x="11733" y="8193"/>
                    <a:pt x="13200" y="5710"/>
                  </a:cubicBezTo>
                  <a:cubicBezTo>
                    <a:pt x="14667" y="3228"/>
                    <a:pt x="15733" y="1986"/>
                    <a:pt x="16667" y="1862"/>
                  </a:cubicBezTo>
                  <a:cubicBezTo>
                    <a:pt x="17600" y="1738"/>
                    <a:pt x="18400" y="2731"/>
                    <a:pt x="19200" y="6207"/>
                  </a:cubicBezTo>
                  <a:cubicBezTo>
                    <a:pt x="20000" y="9683"/>
                    <a:pt x="20800" y="156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904584" y="2221662"/>
              <a:ext cx="193283" cy="17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011" fill="norm" stroke="1" extrusionOk="0">
                  <a:moveTo>
                    <a:pt x="3789" y="6181"/>
                  </a:moveTo>
                  <a:cubicBezTo>
                    <a:pt x="4950" y="6181"/>
                    <a:pt x="6111" y="6181"/>
                    <a:pt x="7389" y="5685"/>
                  </a:cubicBezTo>
                  <a:cubicBezTo>
                    <a:pt x="8666" y="5188"/>
                    <a:pt x="10060" y="4195"/>
                    <a:pt x="10989" y="3078"/>
                  </a:cubicBezTo>
                  <a:cubicBezTo>
                    <a:pt x="11918" y="1960"/>
                    <a:pt x="12382" y="719"/>
                    <a:pt x="12034" y="223"/>
                  </a:cubicBezTo>
                  <a:cubicBezTo>
                    <a:pt x="11685" y="-274"/>
                    <a:pt x="10524" y="-26"/>
                    <a:pt x="8318" y="1836"/>
                  </a:cubicBezTo>
                  <a:cubicBezTo>
                    <a:pt x="6111" y="3698"/>
                    <a:pt x="2860" y="7174"/>
                    <a:pt x="1234" y="10526"/>
                  </a:cubicBezTo>
                  <a:cubicBezTo>
                    <a:pt x="-392" y="13878"/>
                    <a:pt x="-392" y="17105"/>
                    <a:pt x="1118" y="18967"/>
                  </a:cubicBezTo>
                  <a:cubicBezTo>
                    <a:pt x="2627" y="20829"/>
                    <a:pt x="5647" y="21326"/>
                    <a:pt x="9247" y="20829"/>
                  </a:cubicBezTo>
                  <a:cubicBezTo>
                    <a:pt x="12847" y="20333"/>
                    <a:pt x="17027" y="18843"/>
                    <a:pt x="21208" y="17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516966" y="2228209"/>
              <a:ext cx="241301" cy="24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9010"/>
                  </a:moveTo>
                  <a:cubicBezTo>
                    <a:pt x="2653" y="9194"/>
                    <a:pt x="5305" y="9379"/>
                    <a:pt x="7295" y="8733"/>
                  </a:cubicBezTo>
                  <a:cubicBezTo>
                    <a:pt x="9284" y="8087"/>
                    <a:pt x="10611" y="6610"/>
                    <a:pt x="11463" y="5410"/>
                  </a:cubicBezTo>
                  <a:cubicBezTo>
                    <a:pt x="12316" y="4210"/>
                    <a:pt x="12695" y="3287"/>
                    <a:pt x="12789" y="2364"/>
                  </a:cubicBezTo>
                  <a:cubicBezTo>
                    <a:pt x="12884" y="1441"/>
                    <a:pt x="12695" y="517"/>
                    <a:pt x="12032" y="148"/>
                  </a:cubicBezTo>
                  <a:cubicBezTo>
                    <a:pt x="11368" y="-221"/>
                    <a:pt x="10232" y="-36"/>
                    <a:pt x="8526" y="2271"/>
                  </a:cubicBezTo>
                  <a:cubicBezTo>
                    <a:pt x="6821" y="4579"/>
                    <a:pt x="4547" y="9010"/>
                    <a:pt x="3600" y="12241"/>
                  </a:cubicBezTo>
                  <a:cubicBezTo>
                    <a:pt x="2653" y="15471"/>
                    <a:pt x="3032" y="17502"/>
                    <a:pt x="4358" y="18979"/>
                  </a:cubicBezTo>
                  <a:cubicBezTo>
                    <a:pt x="5684" y="20456"/>
                    <a:pt x="7958" y="21379"/>
                    <a:pt x="10989" y="21010"/>
                  </a:cubicBezTo>
                  <a:cubicBezTo>
                    <a:pt x="14021" y="20641"/>
                    <a:pt x="17811" y="18979"/>
                    <a:pt x="21600" y="17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765892" y="2216081"/>
              <a:ext cx="170175" cy="28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72" fill="norm" stroke="1" extrusionOk="0">
                  <a:moveTo>
                    <a:pt x="21439" y="1514"/>
                  </a:moveTo>
                  <a:cubicBezTo>
                    <a:pt x="19039" y="720"/>
                    <a:pt x="16639" y="-74"/>
                    <a:pt x="13439" y="5"/>
                  </a:cubicBezTo>
                  <a:cubicBezTo>
                    <a:pt x="10239" y="85"/>
                    <a:pt x="6239" y="1038"/>
                    <a:pt x="3839" y="1991"/>
                  </a:cubicBezTo>
                  <a:cubicBezTo>
                    <a:pt x="1439" y="2944"/>
                    <a:pt x="639" y="3897"/>
                    <a:pt x="239" y="4770"/>
                  </a:cubicBezTo>
                  <a:cubicBezTo>
                    <a:pt x="-161" y="5644"/>
                    <a:pt x="-161" y="6438"/>
                    <a:pt x="1039" y="7470"/>
                  </a:cubicBezTo>
                  <a:cubicBezTo>
                    <a:pt x="2239" y="8502"/>
                    <a:pt x="4639" y="9773"/>
                    <a:pt x="7172" y="10964"/>
                  </a:cubicBezTo>
                  <a:cubicBezTo>
                    <a:pt x="9706" y="12155"/>
                    <a:pt x="12372" y="13267"/>
                    <a:pt x="14106" y="14300"/>
                  </a:cubicBezTo>
                  <a:cubicBezTo>
                    <a:pt x="15839" y="15332"/>
                    <a:pt x="16639" y="16285"/>
                    <a:pt x="16772" y="17158"/>
                  </a:cubicBezTo>
                  <a:cubicBezTo>
                    <a:pt x="16906" y="18032"/>
                    <a:pt x="16372" y="18826"/>
                    <a:pt x="15306" y="19541"/>
                  </a:cubicBezTo>
                  <a:cubicBezTo>
                    <a:pt x="14239" y="20255"/>
                    <a:pt x="12639" y="20891"/>
                    <a:pt x="11172" y="21208"/>
                  </a:cubicBezTo>
                  <a:cubicBezTo>
                    <a:pt x="9706" y="21526"/>
                    <a:pt x="8372" y="21526"/>
                    <a:pt x="8106" y="19858"/>
                  </a:cubicBezTo>
                  <a:cubicBezTo>
                    <a:pt x="7839" y="18191"/>
                    <a:pt x="8639" y="14855"/>
                    <a:pt x="9439" y="1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993750" y="1988613"/>
              <a:ext cx="101067" cy="52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51" fill="norm" stroke="1" extrusionOk="0">
                  <a:moveTo>
                    <a:pt x="21487" y="0"/>
                  </a:moveTo>
                  <a:cubicBezTo>
                    <a:pt x="16987" y="2090"/>
                    <a:pt x="12487" y="4181"/>
                    <a:pt x="8887" y="6837"/>
                  </a:cubicBezTo>
                  <a:cubicBezTo>
                    <a:pt x="5287" y="9494"/>
                    <a:pt x="2587" y="12716"/>
                    <a:pt x="1237" y="15024"/>
                  </a:cubicBezTo>
                  <a:cubicBezTo>
                    <a:pt x="-113" y="17332"/>
                    <a:pt x="-113" y="18726"/>
                    <a:pt x="112" y="19640"/>
                  </a:cubicBezTo>
                  <a:cubicBezTo>
                    <a:pt x="337" y="20555"/>
                    <a:pt x="787" y="20990"/>
                    <a:pt x="2137" y="21252"/>
                  </a:cubicBezTo>
                  <a:cubicBezTo>
                    <a:pt x="3487" y="21513"/>
                    <a:pt x="5737" y="21600"/>
                    <a:pt x="7987" y="20990"/>
                  </a:cubicBezTo>
                  <a:cubicBezTo>
                    <a:pt x="10237" y="20381"/>
                    <a:pt x="12487" y="19074"/>
                    <a:pt x="14737" y="17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956112" y="2229913"/>
              <a:ext cx="20220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5294" y="21600"/>
                  </a:moveTo>
                  <a:cubicBezTo>
                    <a:pt x="4394" y="19543"/>
                    <a:pt x="3494" y="17486"/>
                    <a:pt x="2369" y="15686"/>
                  </a:cubicBezTo>
                  <a:cubicBezTo>
                    <a:pt x="1244" y="13886"/>
                    <a:pt x="-106" y="12343"/>
                    <a:pt x="7" y="10800"/>
                  </a:cubicBezTo>
                  <a:cubicBezTo>
                    <a:pt x="119" y="9257"/>
                    <a:pt x="1694" y="7714"/>
                    <a:pt x="5519" y="5914"/>
                  </a:cubicBezTo>
                  <a:cubicBezTo>
                    <a:pt x="9344" y="4114"/>
                    <a:pt x="15419" y="2057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183716" y="2115613"/>
              <a:ext cx="25401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12150"/>
                  </a:moveTo>
                  <a:cubicBezTo>
                    <a:pt x="16200" y="14850"/>
                    <a:pt x="10800" y="17550"/>
                    <a:pt x="7200" y="19238"/>
                  </a:cubicBezTo>
                  <a:cubicBezTo>
                    <a:pt x="3600" y="20925"/>
                    <a:pt x="1800" y="21600"/>
                    <a:pt x="1800" y="21533"/>
                  </a:cubicBezTo>
                  <a:cubicBezTo>
                    <a:pt x="1800" y="21465"/>
                    <a:pt x="3600" y="20655"/>
                    <a:pt x="3600" y="17685"/>
                  </a:cubicBezTo>
                  <a:cubicBezTo>
                    <a:pt x="3600" y="14715"/>
                    <a:pt x="1800" y="9585"/>
                    <a:pt x="900" y="6615"/>
                  </a:cubicBezTo>
                  <a:cubicBezTo>
                    <a:pt x="0" y="3645"/>
                    <a:pt x="0" y="2835"/>
                    <a:pt x="0" y="2093"/>
                  </a:cubicBezTo>
                  <a:cubicBezTo>
                    <a:pt x="0" y="1350"/>
                    <a:pt x="0" y="675"/>
                    <a:pt x="2700" y="338"/>
                  </a:cubicBezTo>
                  <a:cubicBezTo>
                    <a:pt x="5400" y="0"/>
                    <a:pt x="10800" y="0"/>
                    <a:pt x="162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240866" y="1903946"/>
              <a:ext cx="576150" cy="540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60" fill="norm" stroke="1" extrusionOk="0">
                  <a:moveTo>
                    <a:pt x="0" y="10969"/>
                  </a:moveTo>
                  <a:cubicBezTo>
                    <a:pt x="316" y="13162"/>
                    <a:pt x="633" y="15356"/>
                    <a:pt x="791" y="16917"/>
                  </a:cubicBezTo>
                  <a:cubicBezTo>
                    <a:pt x="949" y="18478"/>
                    <a:pt x="949" y="19406"/>
                    <a:pt x="910" y="20166"/>
                  </a:cubicBezTo>
                  <a:cubicBezTo>
                    <a:pt x="870" y="20925"/>
                    <a:pt x="791" y="21516"/>
                    <a:pt x="712" y="21558"/>
                  </a:cubicBezTo>
                  <a:cubicBezTo>
                    <a:pt x="633" y="21600"/>
                    <a:pt x="554" y="21094"/>
                    <a:pt x="712" y="19955"/>
                  </a:cubicBezTo>
                  <a:cubicBezTo>
                    <a:pt x="870" y="18816"/>
                    <a:pt x="1266" y="17044"/>
                    <a:pt x="1622" y="15947"/>
                  </a:cubicBezTo>
                  <a:cubicBezTo>
                    <a:pt x="1978" y="14850"/>
                    <a:pt x="2295" y="14428"/>
                    <a:pt x="2611" y="14091"/>
                  </a:cubicBezTo>
                  <a:cubicBezTo>
                    <a:pt x="2927" y="13753"/>
                    <a:pt x="3244" y="13500"/>
                    <a:pt x="3442" y="13627"/>
                  </a:cubicBezTo>
                  <a:cubicBezTo>
                    <a:pt x="3640" y="13753"/>
                    <a:pt x="3719" y="14259"/>
                    <a:pt x="3719" y="14977"/>
                  </a:cubicBezTo>
                  <a:cubicBezTo>
                    <a:pt x="3719" y="15694"/>
                    <a:pt x="3640" y="16622"/>
                    <a:pt x="3560" y="17297"/>
                  </a:cubicBezTo>
                  <a:cubicBezTo>
                    <a:pt x="3481" y="17972"/>
                    <a:pt x="3402" y="18394"/>
                    <a:pt x="3442" y="18394"/>
                  </a:cubicBezTo>
                  <a:cubicBezTo>
                    <a:pt x="3481" y="18394"/>
                    <a:pt x="3640" y="17972"/>
                    <a:pt x="4035" y="17339"/>
                  </a:cubicBezTo>
                  <a:cubicBezTo>
                    <a:pt x="4431" y="16706"/>
                    <a:pt x="5064" y="15862"/>
                    <a:pt x="5538" y="15314"/>
                  </a:cubicBezTo>
                  <a:cubicBezTo>
                    <a:pt x="6013" y="14766"/>
                    <a:pt x="6330" y="14512"/>
                    <a:pt x="6567" y="14597"/>
                  </a:cubicBezTo>
                  <a:cubicBezTo>
                    <a:pt x="6804" y="14681"/>
                    <a:pt x="6963" y="15103"/>
                    <a:pt x="6963" y="15736"/>
                  </a:cubicBezTo>
                  <a:cubicBezTo>
                    <a:pt x="6963" y="16369"/>
                    <a:pt x="6804" y="17212"/>
                    <a:pt x="6725" y="17845"/>
                  </a:cubicBezTo>
                  <a:cubicBezTo>
                    <a:pt x="6646" y="18478"/>
                    <a:pt x="6646" y="18900"/>
                    <a:pt x="6804" y="19237"/>
                  </a:cubicBezTo>
                  <a:cubicBezTo>
                    <a:pt x="6963" y="19575"/>
                    <a:pt x="7279" y="19828"/>
                    <a:pt x="7635" y="19955"/>
                  </a:cubicBezTo>
                  <a:cubicBezTo>
                    <a:pt x="7991" y="20081"/>
                    <a:pt x="8387" y="20081"/>
                    <a:pt x="9059" y="19533"/>
                  </a:cubicBezTo>
                  <a:cubicBezTo>
                    <a:pt x="9732" y="18984"/>
                    <a:pt x="10681" y="17887"/>
                    <a:pt x="11235" y="17128"/>
                  </a:cubicBezTo>
                  <a:cubicBezTo>
                    <a:pt x="11789" y="16369"/>
                    <a:pt x="11947" y="15947"/>
                    <a:pt x="11789" y="15694"/>
                  </a:cubicBezTo>
                  <a:cubicBezTo>
                    <a:pt x="11631" y="15441"/>
                    <a:pt x="11156" y="15356"/>
                    <a:pt x="10681" y="15525"/>
                  </a:cubicBezTo>
                  <a:cubicBezTo>
                    <a:pt x="10207" y="15694"/>
                    <a:pt x="9732" y="16116"/>
                    <a:pt x="9376" y="16495"/>
                  </a:cubicBezTo>
                  <a:cubicBezTo>
                    <a:pt x="9020" y="16875"/>
                    <a:pt x="8782" y="17212"/>
                    <a:pt x="8822" y="17508"/>
                  </a:cubicBezTo>
                  <a:cubicBezTo>
                    <a:pt x="8862" y="17803"/>
                    <a:pt x="9178" y="18056"/>
                    <a:pt x="9534" y="18098"/>
                  </a:cubicBezTo>
                  <a:cubicBezTo>
                    <a:pt x="9890" y="18141"/>
                    <a:pt x="10286" y="17972"/>
                    <a:pt x="10681" y="17845"/>
                  </a:cubicBezTo>
                  <a:cubicBezTo>
                    <a:pt x="11077" y="17719"/>
                    <a:pt x="11473" y="17634"/>
                    <a:pt x="11710" y="18014"/>
                  </a:cubicBezTo>
                  <a:cubicBezTo>
                    <a:pt x="11947" y="18394"/>
                    <a:pt x="12026" y="19237"/>
                    <a:pt x="12185" y="19828"/>
                  </a:cubicBezTo>
                  <a:cubicBezTo>
                    <a:pt x="12343" y="20419"/>
                    <a:pt x="12580" y="20756"/>
                    <a:pt x="12857" y="20588"/>
                  </a:cubicBezTo>
                  <a:cubicBezTo>
                    <a:pt x="13134" y="20419"/>
                    <a:pt x="13451" y="19744"/>
                    <a:pt x="14044" y="18014"/>
                  </a:cubicBezTo>
                  <a:cubicBezTo>
                    <a:pt x="14637" y="16284"/>
                    <a:pt x="15508" y="13500"/>
                    <a:pt x="16180" y="11011"/>
                  </a:cubicBezTo>
                  <a:cubicBezTo>
                    <a:pt x="16853" y="8522"/>
                    <a:pt x="17327" y="6328"/>
                    <a:pt x="17684" y="4683"/>
                  </a:cubicBezTo>
                  <a:cubicBezTo>
                    <a:pt x="18040" y="3037"/>
                    <a:pt x="18277" y="1941"/>
                    <a:pt x="18396" y="1181"/>
                  </a:cubicBezTo>
                  <a:cubicBezTo>
                    <a:pt x="18514" y="422"/>
                    <a:pt x="18514" y="0"/>
                    <a:pt x="18396" y="0"/>
                  </a:cubicBezTo>
                  <a:cubicBezTo>
                    <a:pt x="18277" y="0"/>
                    <a:pt x="18040" y="422"/>
                    <a:pt x="17644" y="2236"/>
                  </a:cubicBezTo>
                  <a:cubicBezTo>
                    <a:pt x="17248" y="4050"/>
                    <a:pt x="16695" y="7256"/>
                    <a:pt x="16457" y="10041"/>
                  </a:cubicBezTo>
                  <a:cubicBezTo>
                    <a:pt x="16220" y="12825"/>
                    <a:pt x="16299" y="15187"/>
                    <a:pt x="16418" y="16580"/>
                  </a:cubicBezTo>
                  <a:cubicBezTo>
                    <a:pt x="16536" y="17972"/>
                    <a:pt x="16695" y="18394"/>
                    <a:pt x="16971" y="18520"/>
                  </a:cubicBezTo>
                  <a:cubicBezTo>
                    <a:pt x="17248" y="18647"/>
                    <a:pt x="17644" y="18478"/>
                    <a:pt x="17763" y="17887"/>
                  </a:cubicBezTo>
                  <a:cubicBezTo>
                    <a:pt x="17881" y="17297"/>
                    <a:pt x="17723" y="16284"/>
                    <a:pt x="17367" y="15441"/>
                  </a:cubicBezTo>
                  <a:cubicBezTo>
                    <a:pt x="17011" y="14597"/>
                    <a:pt x="16457" y="13922"/>
                    <a:pt x="15903" y="13373"/>
                  </a:cubicBezTo>
                  <a:cubicBezTo>
                    <a:pt x="15349" y="12825"/>
                    <a:pt x="14796" y="12403"/>
                    <a:pt x="14756" y="12150"/>
                  </a:cubicBezTo>
                  <a:cubicBezTo>
                    <a:pt x="14716" y="11897"/>
                    <a:pt x="15191" y="11812"/>
                    <a:pt x="16022" y="12023"/>
                  </a:cubicBezTo>
                  <a:cubicBezTo>
                    <a:pt x="16853" y="12234"/>
                    <a:pt x="18040" y="12741"/>
                    <a:pt x="18831" y="13078"/>
                  </a:cubicBezTo>
                  <a:cubicBezTo>
                    <a:pt x="19622" y="13416"/>
                    <a:pt x="20018" y="13584"/>
                    <a:pt x="20413" y="13627"/>
                  </a:cubicBezTo>
                  <a:cubicBezTo>
                    <a:pt x="20809" y="13669"/>
                    <a:pt x="21204" y="13584"/>
                    <a:pt x="21204" y="13584"/>
                  </a:cubicBezTo>
                  <a:cubicBezTo>
                    <a:pt x="21204" y="13584"/>
                    <a:pt x="20809" y="13669"/>
                    <a:pt x="20453" y="13880"/>
                  </a:cubicBezTo>
                  <a:cubicBezTo>
                    <a:pt x="20097" y="14091"/>
                    <a:pt x="19780" y="14428"/>
                    <a:pt x="19582" y="14808"/>
                  </a:cubicBezTo>
                  <a:cubicBezTo>
                    <a:pt x="19385" y="15187"/>
                    <a:pt x="19305" y="15609"/>
                    <a:pt x="19305" y="16073"/>
                  </a:cubicBezTo>
                  <a:cubicBezTo>
                    <a:pt x="19305" y="16538"/>
                    <a:pt x="19385" y="17044"/>
                    <a:pt x="19622" y="17381"/>
                  </a:cubicBezTo>
                  <a:cubicBezTo>
                    <a:pt x="19859" y="17719"/>
                    <a:pt x="20255" y="17887"/>
                    <a:pt x="20651" y="17803"/>
                  </a:cubicBezTo>
                  <a:cubicBezTo>
                    <a:pt x="21046" y="17719"/>
                    <a:pt x="21442" y="17381"/>
                    <a:pt x="21521" y="16538"/>
                  </a:cubicBezTo>
                  <a:cubicBezTo>
                    <a:pt x="21600" y="15694"/>
                    <a:pt x="21363" y="14344"/>
                    <a:pt x="21125" y="12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863166" y="2153713"/>
              <a:ext cx="203201" cy="17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7" fill="norm" stroke="1" extrusionOk="0">
                  <a:moveTo>
                    <a:pt x="0" y="10428"/>
                  </a:moveTo>
                  <a:cubicBezTo>
                    <a:pt x="2025" y="11669"/>
                    <a:pt x="4050" y="12910"/>
                    <a:pt x="5738" y="15393"/>
                  </a:cubicBezTo>
                  <a:cubicBezTo>
                    <a:pt x="7425" y="17876"/>
                    <a:pt x="8775" y="21600"/>
                    <a:pt x="10238" y="20234"/>
                  </a:cubicBezTo>
                  <a:cubicBezTo>
                    <a:pt x="11700" y="18869"/>
                    <a:pt x="13275" y="12414"/>
                    <a:pt x="15188" y="8193"/>
                  </a:cubicBezTo>
                  <a:cubicBezTo>
                    <a:pt x="17100" y="3972"/>
                    <a:pt x="19350" y="19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442488" y="1977113"/>
              <a:ext cx="347779" cy="67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02" fill="norm" stroke="1" extrusionOk="0">
                  <a:moveTo>
                    <a:pt x="9278" y="6201"/>
                  </a:moveTo>
                  <a:cubicBezTo>
                    <a:pt x="7196" y="6335"/>
                    <a:pt x="5114" y="6469"/>
                    <a:pt x="3487" y="7207"/>
                  </a:cubicBezTo>
                  <a:cubicBezTo>
                    <a:pt x="1861" y="7945"/>
                    <a:pt x="690" y="9286"/>
                    <a:pt x="234" y="10125"/>
                  </a:cubicBezTo>
                  <a:cubicBezTo>
                    <a:pt x="-221" y="10963"/>
                    <a:pt x="39" y="11299"/>
                    <a:pt x="560" y="11466"/>
                  </a:cubicBezTo>
                  <a:cubicBezTo>
                    <a:pt x="1080" y="11634"/>
                    <a:pt x="1861" y="11634"/>
                    <a:pt x="2577" y="11265"/>
                  </a:cubicBezTo>
                  <a:cubicBezTo>
                    <a:pt x="3292" y="10896"/>
                    <a:pt x="3943" y="10158"/>
                    <a:pt x="4138" y="9353"/>
                  </a:cubicBezTo>
                  <a:cubicBezTo>
                    <a:pt x="4333" y="8548"/>
                    <a:pt x="4073" y="7676"/>
                    <a:pt x="3878" y="7073"/>
                  </a:cubicBezTo>
                  <a:cubicBezTo>
                    <a:pt x="3683" y="6469"/>
                    <a:pt x="3552" y="6134"/>
                    <a:pt x="4268" y="5630"/>
                  </a:cubicBezTo>
                  <a:cubicBezTo>
                    <a:pt x="4984" y="5127"/>
                    <a:pt x="6545" y="4456"/>
                    <a:pt x="8237" y="3584"/>
                  </a:cubicBezTo>
                  <a:cubicBezTo>
                    <a:pt x="9928" y="2712"/>
                    <a:pt x="11750" y="1639"/>
                    <a:pt x="13116" y="935"/>
                  </a:cubicBezTo>
                  <a:cubicBezTo>
                    <a:pt x="14483" y="230"/>
                    <a:pt x="15393" y="-105"/>
                    <a:pt x="15654" y="29"/>
                  </a:cubicBezTo>
                  <a:cubicBezTo>
                    <a:pt x="15914" y="163"/>
                    <a:pt x="15524" y="767"/>
                    <a:pt x="14352" y="2109"/>
                  </a:cubicBezTo>
                  <a:cubicBezTo>
                    <a:pt x="13181" y="3450"/>
                    <a:pt x="11230" y="5530"/>
                    <a:pt x="9538" y="7743"/>
                  </a:cubicBezTo>
                  <a:cubicBezTo>
                    <a:pt x="7846" y="9957"/>
                    <a:pt x="6415" y="12305"/>
                    <a:pt x="5504" y="14384"/>
                  </a:cubicBezTo>
                  <a:cubicBezTo>
                    <a:pt x="4593" y="16464"/>
                    <a:pt x="4203" y="18275"/>
                    <a:pt x="4398" y="19415"/>
                  </a:cubicBezTo>
                  <a:cubicBezTo>
                    <a:pt x="4593" y="20556"/>
                    <a:pt x="5374" y="21025"/>
                    <a:pt x="6350" y="21260"/>
                  </a:cubicBezTo>
                  <a:cubicBezTo>
                    <a:pt x="7326" y="21495"/>
                    <a:pt x="8497" y="21495"/>
                    <a:pt x="9603" y="20824"/>
                  </a:cubicBezTo>
                  <a:cubicBezTo>
                    <a:pt x="10709" y="20153"/>
                    <a:pt x="11750" y="18812"/>
                    <a:pt x="12075" y="17504"/>
                  </a:cubicBezTo>
                  <a:cubicBezTo>
                    <a:pt x="12401" y="16196"/>
                    <a:pt x="12010" y="14921"/>
                    <a:pt x="11555" y="14183"/>
                  </a:cubicBezTo>
                  <a:cubicBezTo>
                    <a:pt x="11099" y="13445"/>
                    <a:pt x="10579" y="13244"/>
                    <a:pt x="10709" y="13143"/>
                  </a:cubicBezTo>
                  <a:cubicBezTo>
                    <a:pt x="10839" y="13043"/>
                    <a:pt x="11620" y="13043"/>
                    <a:pt x="13507" y="12875"/>
                  </a:cubicBezTo>
                  <a:cubicBezTo>
                    <a:pt x="15393" y="12707"/>
                    <a:pt x="18386" y="12372"/>
                    <a:pt x="21379" y="12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363843" y="1999834"/>
              <a:ext cx="245574" cy="32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19" fill="norm" stroke="1" extrusionOk="0">
                  <a:moveTo>
                    <a:pt x="17393" y="6369"/>
                  </a:moveTo>
                  <a:cubicBezTo>
                    <a:pt x="16112" y="6229"/>
                    <a:pt x="14830" y="6090"/>
                    <a:pt x="13274" y="6856"/>
                  </a:cubicBezTo>
                  <a:cubicBezTo>
                    <a:pt x="11718" y="7623"/>
                    <a:pt x="9888" y="9295"/>
                    <a:pt x="8423" y="11316"/>
                  </a:cubicBezTo>
                  <a:cubicBezTo>
                    <a:pt x="6959" y="13336"/>
                    <a:pt x="5861" y="15705"/>
                    <a:pt x="5403" y="17308"/>
                  </a:cubicBezTo>
                  <a:cubicBezTo>
                    <a:pt x="4945" y="18911"/>
                    <a:pt x="5129" y="19747"/>
                    <a:pt x="5586" y="20374"/>
                  </a:cubicBezTo>
                  <a:cubicBezTo>
                    <a:pt x="6044" y="21001"/>
                    <a:pt x="6776" y="21419"/>
                    <a:pt x="8149" y="21419"/>
                  </a:cubicBezTo>
                  <a:cubicBezTo>
                    <a:pt x="9522" y="21419"/>
                    <a:pt x="11535" y="21001"/>
                    <a:pt x="13366" y="19329"/>
                  </a:cubicBezTo>
                  <a:cubicBezTo>
                    <a:pt x="15196" y="17656"/>
                    <a:pt x="16844" y="14730"/>
                    <a:pt x="17210" y="11594"/>
                  </a:cubicBezTo>
                  <a:cubicBezTo>
                    <a:pt x="17576" y="8459"/>
                    <a:pt x="16661" y="5114"/>
                    <a:pt x="14830" y="2954"/>
                  </a:cubicBezTo>
                  <a:cubicBezTo>
                    <a:pt x="13000" y="794"/>
                    <a:pt x="10254" y="-181"/>
                    <a:pt x="7691" y="28"/>
                  </a:cubicBezTo>
                  <a:cubicBezTo>
                    <a:pt x="5129" y="237"/>
                    <a:pt x="2749" y="1631"/>
                    <a:pt x="1376" y="3094"/>
                  </a:cubicBezTo>
                  <a:cubicBezTo>
                    <a:pt x="3" y="4557"/>
                    <a:pt x="-363" y="6090"/>
                    <a:pt x="369" y="7274"/>
                  </a:cubicBezTo>
                  <a:cubicBezTo>
                    <a:pt x="1101" y="8459"/>
                    <a:pt x="2932" y="9295"/>
                    <a:pt x="6593" y="9644"/>
                  </a:cubicBezTo>
                  <a:cubicBezTo>
                    <a:pt x="10254" y="9992"/>
                    <a:pt x="15745" y="9853"/>
                    <a:pt x="21237" y="9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723716" y="222991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403140" y="3334298"/>
              <a:ext cx="266475" cy="38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343" fill="norm" stroke="1" extrusionOk="0">
                  <a:moveTo>
                    <a:pt x="15635" y="3531"/>
                  </a:moveTo>
                  <a:cubicBezTo>
                    <a:pt x="14638" y="2364"/>
                    <a:pt x="13641" y="1196"/>
                    <a:pt x="12146" y="554"/>
                  </a:cubicBezTo>
                  <a:cubicBezTo>
                    <a:pt x="10650" y="-88"/>
                    <a:pt x="8656" y="-205"/>
                    <a:pt x="6413" y="379"/>
                  </a:cubicBezTo>
                  <a:cubicBezTo>
                    <a:pt x="4170" y="963"/>
                    <a:pt x="1678" y="2247"/>
                    <a:pt x="598" y="3473"/>
                  </a:cubicBezTo>
                  <a:cubicBezTo>
                    <a:pt x="-482" y="4699"/>
                    <a:pt x="-150" y="5866"/>
                    <a:pt x="2010" y="7267"/>
                  </a:cubicBezTo>
                  <a:cubicBezTo>
                    <a:pt x="4170" y="8669"/>
                    <a:pt x="8158" y="10303"/>
                    <a:pt x="11647" y="12113"/>
                  </a:cubicBezTo>
                  <a:cubicBezTo>
                    <a:pt x="15136" y="13923"/>
                    <a:pt x="18127" y="15907"/>
                    <a:pt x="19623" y="17367"/>
                  </a:cubicBezTo>
                  <a:cubicBezTo>
                    <a:pt x="21118" y="18826"/>
                    <a:pt x="21118" y="19760"/>
                    <a:pt x="20620" y="20344"/>
                  </a:cubicBezTo>
                  <a:cubicBezTo>
                    <a:pt x="20121" y="20928"/>
                    <a:pt x="19124" y="21161"/>
                    <a:pt x="18127" y="21278"/>
                  </a:cubicBezTo>
                  <a:cubicBezTo>
                    <a:pt x="17130" y="21395"/>
                    <a:pt x="16133" y="21395"/>
                    <a:pt x="15386" y="20928"/>
                  </a:cubicBezTo>
                  <a:cubicBezTo>
                    <a:pt x="14638" y="20461"/>
                    <a:pt x="14140" y="19527"/>
                    <a:pt x="13641" y="18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735666" y="3387356"/>
              <a:ext cx="215901" cy="24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66" fill="norm" stroke="1" extrusionOk="0">
                  <a:moveTo>
                    <a:pt x="0" y="12805"/>
                  </a:moveTo>
                  <a:cubicBezTo>
                    <a:pt x="416" y="11866"/>
                    <a:pt x="831" y="10927"/>
                    <a:pt x="2908" y="9518"/>
                  </a:cubicBezTo>
                  <a:cubicBezTo>
                    <a:pt x="4985" y="8109"/>
                    <a:pt x="8723" y="6231"/>
                    <a:pt x="10904" y="4916"/>
                  </a:cubicBezTo>
                  <a:cubicBezTo>
                    <a:pt x="13085" y="3602"/>
                    <a:pt x="13708" y="2850"/>
                    <a:pt x="13812" y="2005"/>
                  </a:cubicBezTo>
                  <a:cubicBezTo>
                    <a:pt x="13916" y="1160"/>
                    <a:pt x="13500" y="221"/>
                    <a:pt x="12150" y="33"/>
                  </a:cubicBezTo>
                  <a:cubicBezTo>
                    <a:pt x="10800" y="-155"/>
                    <a:pt x="8516" y="408"/>
                    <a:pt x="6127" y="2944"/>
                  </a:cubicBezTo>
                  <a:cubicBezTo>
                    <a:pt x="3739" y="5480"/>
                    <a:pt x="1247" y="9988"/>
                    <a:pt x="416" y="13181"/>
                  </a:cubicBezTo>
                  <a:cubicBezTo>
                    <a:pt x="-415" y="16374"/>
                    <a:pt x="416" y="18252"/>
                    <a:pt x="3635" y="19473"/>
                  </a:cubicBezTo>
                  <a:cubicBezTo>
                    <a:pt x="6854" y="20694"/>
                    <a:pt x="12462" y="21257"/>
                    <a:pt x="15785" y="21351"/>
                  </a:cubicBezTo>
                  <a:cubicBezTo>
                    <a:pt x="19108" y="21445"/>
                    <a:pt x="20147" y="21069"/>
                    <a:pt x="21185" y="20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072811" y="3218261"/>
              <a:ext cx="272456" cy="50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15" fill="norm" stroke="1" extrusionOk="0">
                  <a:moveTo>
                    <a:pt x="21063" y="1180"/>
                  </a:moveTo>
                  <a:cubicBezTo>
                    <a:pt x="20572" y="819"/>
                    <a:pt x="20081" y="457"/>
                    <a:pt x="19427" y="231"/>
                  </a:cubicBezTo>
                  <a:cubicBezTo>
                    <a:pt x="18772" y="5"/>
                    <a:pt x="17954" y="-85"/>
                    <a:pt x="16481" y="96"/>
                  </a:cubicBezTo>
                  <a:cubicBezTo>
                    <a:pt x="15008" y="277"/>
                    <a:pt x="12881" y="728"/>
                    <a:pt x="10099" y="2310"/>
                  </a:cubicBezTo>
                  <a:cubicBezTo>
                    <a:pt x="7318" y="3892"/>
                    <a:pt x="3881" y="6603"/>
                    <a:pt x="1918" y="9088"/>
                  </a:cubicBezTo>
                  <a:cubicBezTo>
                    <a:pt x="-46" y="11574"/>
                    <a:pt x="-537" y="13833"/>
                    <a:pt x="608" y="15866"/>
                  </a:cubicBezTo>
                  <a:cubicBezTo>
                    <a:pt x="1754" y="17900"/>
                    <a:pt x="4536" y="19707"/>
                    <a:pt x="7318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471135" y="3356877"/>
              <a:ext cx="248782" cy="327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02" fill="norm" stroke="1" extrusionOk="0">
                  <a:moveTo>
                    <a:pt x="16023" y="2252"/>
                  </a:moveTo>
                  <a:cubicBezTo>
                    <a:pt x="13644" y="1709"/>
                    <a:pt x="11264" y="1165"/>
                    <a:pt x="8884" y="1777"/>
                  </a:cubicBezTo>
                  <a:cubicBezTo>
                    <a:pt x="6505" y="2388"/>
                    <a:pt x="4125" y="4154"/>
                    <a:pt x="2478" y="6463"/>
                  </a:cubicBezTo>
                  <a:cubicBezTo>
                    <a:pt x="830" y="8773"/>
                    <a:pt x="-85" y="11626"/>
                    <a:pt x="7" y="14139"/>
                  </a:cubicBezTo>
                  <a:cubicBezTo>
                    <a:pt x="98" y="16652"/>
                    <a:pt x="1196" y="18826"/>
                    <a:pt x="3210" y="19980"/>
                  </a:cubicBezTo>
                  <a:cubicBezTo>
                    <a:pt x="5223" y="21135"/>
                    <a:pt x="8152" y="21271"/>
                    <a:pt x="10898" y="20592"/>
                  </a:cubicBezTo>
                  <a:cubicBezTo>
                    <a:pt x="13644" y="19913"/>
                    <a:pt x="16207" y="18418"/>
                    <a:pt x="17854" y="15905"/>
                  </a:cubicBezTo>
                  <a:cubicBezTo>
                    <a:pt x="19501" y="13392"/>
                    <a:pt x="20234" y="9860"/>
                    <a:pt x="19868" y="7075"/>
                  </a:cubicBezTo>
                  <a:cubicBezTo>
                    <a:pt x="19501" y="4290"/>
                    <a:pt x="18037" y="2252"/>
                    <a:pt x="16298" y="1097"/>
                  </a:cubicBezTo>
                  <a:cubicBezTo>
                    <a:pt x="14559" y="-57"/>
                    <a:pt x="12546" y="-329"/>
                    <a:pt x="10349" y="418"/>
                  </a:cubicBezTo>
                  <a:cubicBezTo>
                    <a:pt x="8152" y="1165"/>
                    <a:pt x="5773" y="2931"/>
                    <a:pt x="4400" y="4426"/>
                  </a:cubicBezTo>
                  <a:cubicBezTo>
                    <a:pt x="3027" y="5920"/>
                    <a:pt x="2661" y="7143"/>
                    <a:pt x="2478" y="8094"/>
                  </a:cubicBezTo>
                  <a:cubicBezTo>
                    <a:pt x="2295" y="9045"/>
                    <a:pt x="2295" y="9724"/>
                    <a:pt x="2844" y="10199"/>
                  </a:cubicBezTo>
                  <a:cubicBezTo>
                    <a:pt x="3393" y="10675"/>
                    <a:pt x="4491" y="10946"/>
                    <a:pt x="7329" y="10607"/>
                  </a:cubicBezTo>
                  <a:cubicBezTo>
                    <a:pt x="10166" y="10267"/>
                    <a:pt x="14742" y="9316"/>
                    <a:pt x="17396" y="8637"/>
                  </a:cubicBezTo>
                  <a:cubicBezTo>
                    <a:pt x="20051" y="7958"/>
                    <a:pt x="20783" y="7550"/>
                    <a:pt x="21515" y="7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587465" y="3151608"/>
              <a:ext cx="183252" cy="10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21" fill="norm" stroke="1" extrusionOk="0">
                  <a:moveTo>
                    <a:pt x="2129" y="4799"/>
                  </a:moveTo>
                  <a:cubicBezTo>
                    <a:pt x="1881" y="2722"/>
                    <a:pt x="1633" y="645"/>
                    <a:pt x="1633" y="852"/>
                  </a:cubicBezTo>
                  <a:cubicBezTo>
                    <a:pt x="1633" y="1060"/>
                    <a:pt x="1881" y="3552"/>
                    <a:pt x="1881" y="6668"/>
                  </a:cubicBezTo>
                  <a:cubicBezTo>
                    <a:pt x="1881" y="9783"/>
                    <a:pt x="1633" y="13522"/>
                    <a:pt x="1261" y="16429"/>
                  </a:cubicBezTo>
                  <a:cubicBezTo>
                    <a:pt x="888" y="19337"/>
                    <a:pt x="392" y="21414"/>
                    <a:pt x="143" y="21206"/>
                  </a:cubicBezTo>
                  <a:cubicBezTo>
                    <a:pt x="-105" y="20999"/>
                    <a:pt x="-105" y="18506"/>
                    <a:pt x="764" y="14976"/>
                  </a:cubicBezTo>
                  <a:cubicBezTo>
                    <a:pt x="1633" y="11445"/>
                    <a:pt x="3371" y="6876"/>
                    <a:pt x="4861" y="3968"/>
                  </a:cubicBezTo>
                  <a:cubicBezTo>
                    <a:pt x="6350" y="1060"/>
                    <a:pt x="7592" y="-186"/>
                    <a:pt x="8585" y="22"/>
                  </a:cubicBezTo>
                  <a:cubicBezTo>
                    <a:pt x="9578" y="229"/>
                    <a:pt x="10323" y="1891"/>
                    <a:pt x="12433" y="5422"/>
                  </a:cubicBezTo>
                  <a:cubicBezTo>
                    <a:pt x="14543" y="8952"/>
                    <a:pt x="18019" y="14352"/>
                    <a:pt x="21495" y="19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802466" y="3112563"/>
              <a:ext cx="127235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600" fill="norm" stroke="1" extrusionOk="0">
                  <a:moveTo>
                    <a:pt x="3135" y="0"/>
                  </a:moveTo>
                  <a:cubicBezTo>
                    <a:pt x="9058" y="1835"/>
                    <a:pt x="14981" y="3671"/>
                    <a:pt x="18116" y="5788"/>
                  </a:cubicBezTo>
                  <a:cubicBezTo>
                    <a:pt x="21252" y="7906"/>
                    <a:pt x="21600" y="10306"/>
                    <a:pt x="20032" y="12565"/>
                  </a:cubicBezTo>
                  <a:cubicBezTo>
                    <a:pt x="18465" y="14824"/>
                    <a:pt x="14981" y="16941"/>
                    <a:pt x="11323" y="18424"/>
                  </a:cubicBezTo>
                  <a:cubicBezTo>
                    <a:pt x="7665" y="19906"/>
                    <a:pt x="3832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196166" y="3499913"/>
              <a:ext cx="292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4" y="14400"/>
                    <a:pt x="5948" y="7200"/>
                    <a:pt x="9548" y="3600"/>
                  </a:cubicBezTo>
                  <a:cubicBezTo>
                    <a:pt x="13148" y="0"/>
                    <a:pt x="173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253316" y="3713696"/>
              <a:ext cx="2603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0800"/>
                    <a:pt x="8780" y="0"/>
                    <a:pt x="12380" y="0"/>
                  </a:cubicBezTo>
                  <a:cubicBezTo>
                    <a:pt x="15980" y="0"/>
                    <a:pt x="1879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162307" y="3077349"/>
              <a:ext cx="2761310" cy="84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16" fill="norm" stroke="1" extrusionOk="0">
                  <a:moveTo>
                    <a:pt x="142" y="15685"/>
                  </a:moveTo>
                  <a:cubicBezTo>
                    <a:pt x="76" y="15846"/>
                    <a:pt x="10" y="16007"/>
                    <a:pt x="1" y="16677"/>
                  </a:cubicBezTo>
                  <a:cubicBezTo>
                    <a:pt x="-7" y="17347"/>
                    <a:pt x="43" y="18526"/>
                    <a:pt x="67" y="19276"/>
                  </a:cubicBezTo>
                  <a:cubicBezTo>
                    <a:pt x="92" y="20027"/>
                    <a:pt x="92" y="20348"/>
                    <a:pt x="101" y="20697"/>
                  </a:cubicBezTo>
                  <a:cubicBezTo>
                    <a:pt x="109" y="21045"/>
                    <a:pt x="125" y="21420"/>
                    <a:pt x="167" y="21501"/>
                  </a:cubicBezTo>
                  <a:cubicBezTo>
                    <a:pt x="208" y="21581"/>
                    <a:pt x="274" y="21367"/>
                    <a:pt x="349" y="20429"/>
                  </a:cubicBezTo>
                  <a:cubicBezTo>
                    <a:pt x="423" y="19491"/>
                    <a:pt x="506" y="17829"/>
                    <a:pt x="564" y="16007"/>
                  </a:cubicBezTo>
                  <a:cubicBezTo>
                    <a:pt x="622" y="14184"/>
                    <a:pt x="655" y="12201"/>
                    <a:pt x="639" y="10459"/>
                  </a:cubicBezTo>
                  <a:cubicBezTo>
                    <a:pt x="622" y="8717"/>
                    <a:pt x="556" y="7217"/>
                    <a:pt x="490" y="6359"/>
                  </a:cubicBezTo>
                  <a:cubicBezTo>
                    <a:pt x="423" y="5502"/>
                    <a:pt x="357" y="5287"/>
                    <a:pt x="291" y="5073"/>
                  </a:cubicBezTo>
                  <a:cubicBezTo>
                    <a:pt x="225" y="4858"/>
                    <a:pt x="159" y="4644"/>
                    <a:pt x="200" y="4483"/>
                  </a:cubicBezTo>
                  <a:cubicBezTo>
                    <a:pt x="241" y="4322"/>
                    <a:pt x="390" y="4215"/>
                    <a:pt x="812" y="4001"/>
                  </a:cubicBezTo>
                  <a:cubicBezTo>
                    <a:pt x="1234" y="3786"/>
                    <a:pt x="1930" y="3465"/>
                    <a:pt x="2633" y="3116"/>
                  </a:cubicBezTo>
                  <a:cubicBezTo>
                    <a:pt x="3336" y="2768"/>
                    <a:pt x="4048" y="2393"/>
                    <a:pt x="4727" y="2045"/>
                  </a:cubicBezTo>
                  <a:cubicBezTo>
                    <a:pt x="5405" y="1696"/>
                    <a:pt x="6051" y="1375"/>
                    <a:pt x="6622" y="1133"/>
                  </a:cubicBezTo>
                  <a:cubicBezTo>
                    <a:pt x="7193" y="892"/>
                    <a:pt x="7690" y="731"/>
                    <a:pt x="8178" y="597"/>
                  </a:cubicBezTo>
                  <a:cubicBezTo>
                    <a:pt x="8666" y="463"/>
                    <a:pt x="9146" y="356"/>
                    <a:pt x="9643" y="276"/>
                  </a:cubicBezTo>
                  <a:cubicBezTo>
                    <a:pt x="10139" y="195"/>
                    <a:pt x="10652" y="142"/>
                    <a:pt x="11174" y="115"/>
                  </a:cubicBezTo>
                  <a:cubicBezTo>
                    <a:pt x="11695" y="88"/>
                    <a:pt x="12225" y="88"/>
                    <a:pt x="12854" y="88"/>
                  </a:cubicBezTo>
                  <a:cubicBezTo>
                    <a:pt x="13483" y="88"/>
                    <a:pt x="14211" y="88"/>
                    <a:pt x="14898" y="88"/>
                  </a:cubicBezTo>
                  <a:cubicBezTo>
                    <a:pt x="15585" y="88"/>
                    <a:pt x="16230" y="88"/>
                    <a:pt x="16867" y="88"/>
                  </a:cubicBezTo>
                  <a:cubicBezTo>
                    <a:pt x="17505" y="88"/>
                    <a:pt x="18134" y="88"/>
                    <a:pt x="18821" y="61"/>
                  </a:cubicBezTo>
                  <a:cubicBezTo>
                    <a:pt x="19507" y="35"/>
                    <a:pt x="20252" y="-19"/>
                    <a:pt x="20724" y="8"/>
                  </a:cubicBezTo>
                  <a:cubicBezTo>
                    <a:pt x="21196" y="35"/>
                    <a:pt x="21394" y="142"/>
                    <a:pt x="21593" y="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428066" y="3312847"/>
              <a:ext cx="341449" cy="54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26" fill="norm" stroke="1" extrusionOk="0">
                  <a:moveTo>
                    <a:pt x="0" y="7012"/>
                  </a:moveTo>
                  <a:cubicBezTo>
                    <a:pt x="133" y="6519"/>
                    <a:pt x="267" y="6027"/>
                    <a:pt x="467" y="5986"/>
                  </a:cubicBezTo>
                  <a:cubicBezTo>
                    <a:pt x="667" y="5945"/>
                    <a:pt x="933" y="6355"/>
                    <a:pt x="1600" y="7628"/>
                  </a:cubicBezTo>
                  <a:cubicBezTo>
                    <a:pt x="2267" y="8901"/>
                    <a:pt x="3333" y="11037"/>
                    <a:pt x="4533" y="13254"/>
                  </a:cubicBezTo>
                  <a:cubicBezTo>
                    <a:pt x="5733" y="15472"/>
                    <a:pt x="7067" y="17771"/>
                    <a:pt x="7933" y="19126"/>
                  </a:cubicBezTo>
                  <a:cubicBezTo>
                    <a:pt x="8800" y="20481"/>
                    <a:pt x="9200" y="20892"/>
                    <a:pt x="9733" y="21138"/>
                  </a:cubicBezTo>
                  <a:cubicBezTo>
                    <a:pt x="10267" y="21385"/>
                    <a:pt x="10933" y="21467"/>
                    <a:pt x="11800" y="20892"/>
                  </a:cubicBezTo>
                  <a:cubicBezTo>
                    <a:pt x="12667" y="20317"/>
                    <a:pt x="13733" y="19085"/>
                    <a:pt x="14867" y="17114"/>
                  </a:cubicBezTo>
                  <a:cubicBezTo>
                    <a:pt x="16000" y="15143"/>
                    <a:pt x="17200" y="12433"/>
                    <a:pt x="18333" y="9723"/>
                  </a:cubicBezTo>
                  <a:cubicBezTo>
                    <a:pt x="19467" y="7012"/>
                    <a:pt x="20533" y="4302"/>
                    <a:pt x="21067" y="2618"/>
                  </a:cubicBezTo>
                  <a:cubicBezTo>
                    <a:pt x="21600" y="935"/>
                    <a:pt x="21600" y="278"/>
                    <a:pt x="21333" y="72"/>
                  </a:cubicBezTo>
                  <a:cubicBezTo>
                    <a:pt x="21067" y="-133"/>
                    <a:pt x="20533" y="113"/>
                    <a:pt x="20200" y="647"/>
                  </a:cubicBezTo>
                  <a:cubicBezTo>
                    <a:pt x="19867" y="1181"/>
                    <a:pt x="19733" y="2002"/>
                    <a:pt x="19600" y="2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708413" y="3638076"/>
              <a:ext cx="208604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675" fill="norm" stroke="1" extrusionOk="0">
                  <a:moveTo>
                    <a:pt x="16920" y="14421"/>
                  </a:moveTo>
                  <a:cubicBezTo>
                    <a:pt x="17357" y="12733"/>
                    <a:pt x="17793" y="11045"/>
                    <a:pt x="16484" y="8346"/>
                  </a:cubicBezTo>
                  <a:cubicBezTo>
                    <a:pt x="15175" y="5645"/>
                    <a:pt x="12120" y="1933"/>
                    <a:pt x="9393" y="583"/>
                  </a:cubicBezTo>
                  <a:cubicBezTo>
                    <a:pt x="6666" y="-767"/>
                    <a:pt x="4266" y="246"/>
                    <a:pt x="2629" y="3452"/>
                  </a:cubicBezTo>
                  <a:cubicBezTo>
                    <a:pt x="993" y="6658"/>
                    <a:pt x="120" y="12058"/>
                    <a:pt x="11" y="15602"/>
                  </a:cubicBezTo>
                  <a:cubicBezTo>
                    <a:pt x="-98" y="19146"/>
                    <a:pt x="557" y="20833"/>
                    <a:pt x="2629" y="20664"/>
                  </a:cubicBezTo>
                  <a:cubicBezTo>
                    <a:pt x="4702" y="20495"/>
                    <a:pt x="8193" y="18470"/>
                    <a:pt x="10484" y="17289"/>
                  </a:cubicBezTo>
                  <a:cubicBezTo>
                    <a:pt x="12775" y="16108"/>
                    <a:pt x="13866" y="15770"/>
                    <a:pt x="15502" y="16445"/>
                  </a:cubicBezTo>
                  <a:cubicBezTo>
                    <a:pt x="17138" y="17121"/>
                    <a:pt x="19320" y="18808"/>
                    <a:pt x="21502" y="20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967816" y="3512613"/>
              <a:ext cx="292101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1435"/>
                  </a:moveTo>
                  <a:cubicBezTo>
                    <a:pt x="626" y="10959"/>
                    <a:pt x="1252" y="10482"/>
                    <a:pt x="1957" y="10403"/>
                  </a:cubicBezTo>
                  <a:cubicBezTo>
                    <a:pt x="2661" y="10324"/>
                    <a:pt x="3443" y="10641"/>
                    <a:pt x="4383" y="12309"/>
                  </a:cubicBezTo>
                  <a:cubicBezTo>
                    <a:pt x="5322" y="13976"/>
                    <a:pt x="6417" y="16994"/>
                    <a:pt x="6887" y="18900"/>
                  </a:cubicBezTo>
                  <a:cubicBezTo>
                    <a:pt x="7357" y="20806"/>
                    <a:pt x="7200" y="21600"/>
                    <a:pt x="6965" y="21521"/>
                  </a:cubicBezTo>
                  <a:cubicBezTo>
                    <a:pt x="6730" y="21441"/>
                    <a:pt x="6417" y="20488"/>
                    <a:pt x="7122" y="18424"/>
                  </a:cubicBezTo>
                  <a:cubicBezTo>
                    <a:pt x="7826" y="16359"/>
                    <a:pt x="9548" y="13182"/>
                    <a:pt x="12130" y="9926"/>
                  </a:cubicBezTo>
                  <a:cubicBezTo>
                    <a:pt x="14713" y="6671"/>
                    <a:pt x="18157" y="3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442588" y="3360890"/>
              <a:ext cx="204679" cy="48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85" fill="norm" stroke="1" extrusionOk="0">
                  <a:moveTo>
                    <a:pt x="21313" y="3308"/>
                  </a:moveTo>
                  <a:cubicBezTo>
                    <a:pt x="19550" y="2103"/>
                    <a:pt x="17786" y="897"/>
                    <a:pt x="16354" y="341"/>
                  </a:cubicBezTo>
                  <a:cubicBezTo>
                    <a:pt x="14921" y="-215"/>
                    <a:pt x="13819" y="-122"/>
                    <a:pt x="11946" y="851"/>
                  </a:cubicBezTo>
                  <a:cubicBezTo>
                    <a:pt x="10072" y="1824"/>
                    <a:pt x="7427" y="3679"/>
                    <a:pt x="5003" y="6321"/>
                  </a:cubicBezTo>
                  <a:cubicBezTo>
                    <a:pt x="2578" y="8963"/>
                    <a:pt x="374" y="12393"/>
                    <a:pt x="44" y="14896"/>
                  </a:cubicBezTo>
                  <a:cubicBezTo>
                    <a:pt x="-287" y="17399"/>
                    <a:pt x="1256" y="18975"/>
                    <a:pt x="4782" y="19902"/>
                  </a:cubicBezTo>
                  <a:cubicBezTo>
                    <a:pt x="8309" y="20829"/>
                    <a:pt x="13819" y="21107"/>
                    <a:pt x="19329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705094" y="3473987"/>
              <a:ext cx="227923" cy="324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56" fill="norm" stroke="1" extrusionOk="0">
                  <a:moveTo>
                    <a:pt x="20936" y="9650"/>
                  </a:moveTo>
                  <a:cubicBezTo>
                    <a:pt x="20536" y="7421"/>
                    <a:pt x="20136" y="5191"/>
                    <a:pt x="19536" y="3797"/>
                  </a:cubicBezTo>
                  <a:cubicBezTo>
                    <a:pt x="18936" y="2404"/>
                    <a:pt x="18136" y="1846"/>
                    <a:pt x="16436" y="1777"/>
                  </a:cubicBezTo>
                  <a:cubicBezTo>
                    <a:pt x="14736" y="1707"/>
                    <a:pt x="12136" y="2125"/>
                    <a:pt x="9236" y="4006"/>
                  </a:cubicBezTo>
                  <a:cubicBezTo>
                    <a:pt x="6336" y="5888"/>
                    <a:pt x="3136" y="9232"/>
                    <a:pt x="1536" y="11880"/>
                  </a:cubicBezTo>
                  <a:cubicBezTo>
                    <a:pt x="-64" y="14528"/>
                    <a:pt x="-64" y="16479"/>
                    <a:pt x="36" y="17802"/>
                  </a:cubicBezTo>
                  <a:cubicBezTo>
                    <a:pt x="136" y="19126"/>
                    <a:pt x="336" y="19823"/>
                    <a:pt x="936" y="20381"/>
                  </a:cubicBezTo>
                  <a:cubicBezTo>
                    <a:pt x="1536" y="20938"/>
                    <a:pt x="2536" y="21356"/>
                    <a:pt x="4536" y="21356"/>
                  </a:cubicBezTo>
                  <a:cubicBezTo>
                    <a:pt x="6536" y="21356"/>
                    <a:pt x="9536" y="20938"/>
                    <a:pt x="12436" y="19544"/>
                  </a:cubicBezTo>
                  <a:cubicBezTo>
                    <a:pt x="15336" y="18151"/>
                    <a:pt x="18136" y="15782"/>
                    <a:pt x="19336" y="12855"/>
                  </a:cubicBezTo>
                  <a:cubicBezTo>
                    <a:pt x="20536" y="9929"/>
                    <a:pt x="20136" y="6445"/>
                    <a:pt x="18136" y="4076"/>
                  </a:cubicBezTo>
                  <a:cubicBezTo>
                    <a:pt x="16136" y="1707"/>
                    <a:pt x="12536" y="453"/>
                    <a:pt x="9636" y="104"/>
                  </a:cubicBezTo>
                  <a:cubicBezTo>
                    <a:pt x="6736" y="-244"/>
                    <a:pt x="4536" y="313"/>
                    <a:pt x="3036" y="1289"/>
                  </a:cubicBezTo>
                  <a:cubicBezTo>
                    <a:pt x="1536" y="2264"/>
                    <a:pt x="736" y="3658"/>
                    <a:pt x="736" y="5121"/>
                  </a:cubicBezTo>
                  <a:cubicBezTo>
                    <a:pt x="736" y="6584"/>
                    <a:pt x="1536" y="8117"/>
                    <a:pt x="5136" y="8953"/>
                  </a:cubicBezTo>
                  <a:cubicBezTo>
                    <a:pt x="8736" y="9790"/>
                    <a:pt x="15136" y="9929"/>
                    <a:pt x="21536" y="10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766403" y="3303055"/>
              <a:ext cx="153914" cy="16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677" fill="norm" stroke="1" extrusionOk="0">
                  <a:moveTo>
                    <a:pt x="11593" y="5533"/>
                  </a:moveTo>
                  <a:cubicBezTo>
                    <a:pt x="9549" y="7904"/>
                    <a:pt x="7506" y="10275"/>
                    <a:pt x="5463" y="13172"/>
                  </a:cubicBezTo>
                  <a:cubicBezTo>
                    <a:pt x="3420" y="16070"/>
                    <a:pt x="1376" y="19494"/>
                    <a:pt x="501" y="20416"/>
                  </a:cubicBezTo>
                  <a:cubicBezTo>
                    <a:pt x="-375" y="21338"/>
                    <a:pt x="-83" y="19758"/>
                    <a:pt x="1230" y="16728"/>
                  </a:cubicBezTo>
                  <a:cubicBezTo>
                    <a:pt x="2544" y="13699"/>
                    <a:pt x="4879" y="9221"/>
                    <a:pt x="6339" y="6323"/>
                  </a:cubicBezTo>
                  <a:cubicBezTo>
                    <a:pt x="7798" y="3426"/>
                    <a:pt x="8382" y="2109"/>
                    <a:pt x="9549" y="1187"/>
                  </a:cubicBezTo>
                  <a:cubicBezTo>
                    <a:pt x="10717" y="265"/>
                    <a:pt x="12468" y="-262"/>
                    <a:pt x="13636" y="133"/>
                  </a:cubicBezTo>
                  <a:cubicBezTo>
                    <a:pt x="14803" y="528"/>
                    <a:pt x="15387" y="1845"/>
                    <a:pt x="15825" y="3821"/>
                  </a:cubicBezTo>
                  <a:cubicBezTo>
                    <a:pt x="16263" y="5797"/>
                    <a:pt x="16555" y="8431"/>
                    <a:pt x="17430" y="10670"/>
                  </a:cubicBezTo>
                  <a:cubicBezTo>
                    <a:pt x="18306" y="12909"/>
                    <a:pt x="19766" y="14753"/>
                    <a:pt x="21225" y="16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894916" y="3315763"/>
              <a:ext cx="209964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6681" y="0"/>
                  </a:moveTo>
                  <a:cubicBezTo>
                    <a:pt x="18606" y="2109"/>
                    <a:pt x="20531" y="4218"/>
                    <a:pt x="21065" y="6327"/>
                  </a:cubicBezTo>
                  <a:cubicBezTo>
                    <a:pt x="21600" y="8436"/>
                    <a:pt x="20745" y="10545"/>
                    <a:pt x="17644" y="12909"/>
                  </a:cubicBezTo>
                  <a:cubicBezTo>
                    <a:pt x="14543" y="15273"/>
                    <a:pt x="9196" y="17891"/>
                    <a:pt x="5881" y="19382"/>
                  </a:cubicBezTo>
                  <a:cubicBezTo>
                    <a:pt x="2566" y="20873"/>
                    <a:pt x="1283" y="212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684866" y="2570734"/>
              <a:ext cx="330201" cy="5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4" fill="norm" stroke="1" extrusionOk="0">
                  <a:moveTo>
                    <a:pt x="0" y="20754"/>
                  </a:moveTo>
                  <a:cubicBezTo>
                    <a:pt x="2631" y="14108"/>
                    <a:pt x="5262" y="7462"/>
                    <a:pt x="8446" y="3723"/>
                  </a:cubicBezTo>
                  <a:cubicBezTo>
                    <a:pt x="11631" y="-15"/>
                    <a:pt x="15369" y="-846"/>
                    <a:pt x="17654" y="816"/>
                  </a:cubicBezTo>
                  <a:cubicBezTo>
                    <a:pt x="19938" y="2477"/>
                    <a:pt x="20769" y="6631"/>
                    <a:pt x="21600" y="1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640416" y="2697696"/>
              <a:ext cx="3111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91"/>
                    <a:pt x="0" y="11782"/>
                    <a:pt x="367" y="8836"/>
                  </a:cubicBezTo>
                  <a:cubicBezTo>
                    <a:pt x="735" y="5891"/>
                    <a:pt x="1469" y="4909"/>
                    <a:pt x="4041" y="3436"/>
                  </a:cubicBezTo>
                  <a:cubicBezTo>
                    <a:pt x="6612" y="1964"/>
                    <a:pt x="11020" y="0"/>
                    <a:pt x="14253" y="0"/>
                  </a:cubicBezTo>
                  <a:cubicBezTo>
                    <a:pt x="17486" y="0"/>
                    <a:pt x="19543" y="1964"/>
                    <a:pt x="2160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90851" y="2547440"/>
              <a:ext cx="190766" cy="40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7" fill="norm" stroke="1" extrusionOk="0">
                  <a:moveTo>
                    <a:pt x="7862" y="11689"/>
                  </a:moveTo>
                  <a:cubicBezTo>
                    <a:pt x="6913" y="13359"/>
                    <a:pt x="5963" y="15029"/>
                    <a:pt x="5370" y="16477"/>
                  </a:cubicBezTo>
                  <a:cubicBezTo>
                    <a:pt x="4777" y="17924"/>
                    <a:pt x="4539" y="19149"/>
                    <a:pt x="4421" y="20040"/>
                  </a:cubicBezTo>
                  <a:cubicBezTo>
                    <a:pt x="4302" y="20930"/>
                    <a:pt x="4302" y="21487"/>
                    <a:pt x="3946" y="21487"/>
                  </a:cubicBezTo>
                  <a:cubicBezTo>
                    <a:pt x="3590" y="21487"/>
                    <a:pt x="2878" y="20930"/>
                    <a:pt x="3115" y="18982"/>
                  </a:cubicBezTo>
                  <a:cubicBezTo>
                    <a:pt x="3352" y="17033"/>
                    <a:pt x="4539" y="13693"/>
                    <a:pt x="6201" y="10798"/>
                  </a:cubicBezTo>
                  <a:cubicBezTo>
                    <a:pt x="7862" y="7903"/>
                    <a:pt x="9999" y="5454"/>
                    <a:pt x="11897" y="3784"/>
                  </a:cubicBezTo>
                  <a:cubicBezTo>
                    <a:pt x="13796" y="2114"/>
                    <a:pt x="15458" y="1223"/>
                    <a:pt x="16882" y="666"/>
                  </a:cubicBezTo>
                  <a:cubicBezTo>
                    <a:pt x="18306" y="110"/>
                    <a:pt x="19493" y="-113"/>
                    <a:pt x="20087" y="54"/>
                  </a:cubicBezTo>
                  <a:cubicBezTo>
                    <a:pt x="20680" y="221"/>
                    <a:pt x="20680" y="778"/>
                    <a:pt x="19493" y="2503"/>
                  </a:cubicBezTo>
                  <a:cubicBezTo>
                    <a:pt x="18306" y="4229"/>
                    <a:pt x="15933" y="7124"/>
                    <a:pt x="12847" y="9518"/>
                  </a:cubicBezTo>
                  <a:cubicBezTo>
                    <a:pt x="9761" y="11912"/>
                    <a:pt x="5963" y="13805"/>
                    <a:pt x="3471" y="14807"/>
                  </a:cubicBezTo>
                  <a:cubicBezTo>
                    <a:pt x="979" y="15809"/>
                    <a:pt x="-208" y="15920"/>
                    <a:pt x="29" y="15753"/>
                  </a:cubicBezTo>
                  <a:cubicBezTo>
                    <a:pt x="267" y="15586"/>
                    <a:pt x="1928" y="15141"/>
                    <a:pt x="4895" y="14862"/>
                  </a:cubicBezTo>
                  <a:cubicBezTo>
                    <a:pt x="7862" y="14584"/>
                    <a:pt x="12135" y="14473"/>
                    <a:pt x="15102" y="14918"/>
                  </a:cubicBezTo>
                  <a:cubicBezTo>
                    <a:pt x="18069" y="15363"/>
                    <a:pt x="19730" y="16365"/>
                    <a:pt x="21392" y="17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1145116" y="2607653"/>
              <a:ext cx="177801" cy="29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638"/>
                  </a:moveTo>
                  <a:cubicBezTo>
                    <a:pt x="257" y="861"/>
                    <a:pt x="514" y="84"/>
                    <a:pt x="1029" y="7"/>
                  </a:cubicBezTo>
                  <a:cubicBezTo>
                    <a:pt x="1543" y="-71"/>
                    <a:pt x="2314" y="551"/>
                    <a:pt x="3214" y="3503"/>
                  </a:cubicBezTo>
                  <a:cubicBezTo>
                    <a:pt x="4114" y="6456"/>
                    <a:pt x="5143" y="11739"/>
                    <a:pt x="5786" y="14769"/>
                  </a:cubicBezTo>
                  <a:cubicBezTo>
                    <a:pt x="6429" y="17800"/>
                    <a:pt x="6686" y="18576"/>
                    <a:pt x="7200" y="19431"/>
                  </a:cubicBezTo>
                  <a:cubicBezTo>
                    <a:pt x="7714" y="20286"/>
                    <a:pt x="8486" y="21218"/>
                    <a:pt x="9257" y="21374"/>
                  </a:cubicBezTo>
                  <a:cubicBezTo>
                    <a:pt x="10029" y="21529"/>
                    <a:pt x="10800" y="20907"/>
                    <a:pt x="12471" y="18343"/>
                  </a:cubicBezTo>
                  <a:cubicBezTo>
                    <a:pt x="14143" y="15779"/>
                    <a:pt x="16714" y="11273"/>
                    <a:pt x="18386" y="8165"/>
                  </a:cubicBezTo>
                  <a:cubicBezTo>
                    <a:pt x="20057" y="5057"/>
                    <a:pt x="20829" y="3348"/>
                    <a:pt x="21600" y="1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443566" y="4063122"/>
              <a:ext cx="1949451" cy="8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8385"/>
                  </a:moveTo>
                  <a:cubicBezTo>
                    <a:pt x="0" y="5751"/>
                    <a:pt x="0" y="3117"/>
                    <a:pt x="59" y="1536"/>
                  </a:cubicBezTo>
                  <a:cubicBezTo>
                    <a:pt x="117" y="-44"/>
                    <a:pt x="235" y="-571"/>
                    <a:pt x="692" y="746"/>
                  </a:cubicBezTo>
                  <a:cubicBezTo>
                    <a:pt x="1149" y="2063"/>
                    <a:pt x="1947" y="5224"/>
                    <a:pt x="2756" y="8122"/>
                  </a:cubicBezTo>
                  <a:cubicBezTo>
                    <a:pt x="3565" y="11019"/>
                    <a:pt x="4386" y="13653"/>
                    <a:pt x="5171" y="15497"/>
                  </a:cubicBezTo>
                  <a:cubicBezTo>
                    <a:pt x="5957" y="17341"/>
                    <a:pt x="6707" y="18395"/>
                    <a:pt x="7575" y="19185"/>
                  </a:cubicBezTo>
                  <a:cubicBezTo>
                    <a:pt x="8443" y="19975"/>
                    <a:pt x="9428" y="20502"/>
                    <a:pt x="10284" y="20766"/>
                  </a:cubicBezTo>
                  <a:cubicBezTo>
                    <a:pt x="11140" y="21029"/>
                    <a:pt x="11867" y="21029"/>
                    <a:pt x="12747" y="20502"/>
                  </a:cubicBezTo>
                  <a:cubicBezTo>
                    <a:pt x="13626" y="19975"/>
                    <a:pt x="14658" y="18922"/>
                    <a:pt x="15584" y="17605"/>
                  </a:cubicBezTo>
                  <a:cubicBezTo>
                    <a:pt x="16511" y="16288"/>
                    <a:pt x="17332" y="14707"/>
                    <a:pt x="18258" y="13127"/>
                  </a:cubicBezTo>
                  <a:cubicBezTo>
                    <a:pt x="19184" y="11546"/>
                    <a:pt x="20216" y="9966"/>
                    <a:pt x="20791" y="9439"/>
                  </a:cubicBezTo>
                  <a:cubicBezTo>
                    <a:pt x="21365" y="8912"/>
                    <a:pt x="21483" y="9439"/>
                    <a:pt x="21600" y="9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367366" y="4223813"/>
              <a:ext cx="1504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8" y="16200"/>
                    <a:pt x="1276" y="10800"/>
                    <a:pt x="2218" y="7200"/>
                  </a:cubicBezTo>
                  <a:cubicBezTo>
                    <a:pt x="3159" y="3600"/>
                    <a:pt x="4405" y="1800"/>
                    <a:pt x="5727" y="900"/>
                  </a:cubicBezTo>
                  <a:cubicBezTo>
                    <a:pt x="7048" y="0"/>
                    <a:pt x="8446" y="0"/>
                    <a:pt x="9722" y="0"/>
                  </a:cubicBezTo>
                  <a:cubicBezTo>
                    <a:pt x="10997" y="0"/>
                    <a:pt x="12152" y="0"/>
                    <a:pt x="13580" y="180"/>
                  </a:cubicBezTo>
                  <a:cubicBezTo>
                    <a:pt x="15008" y="360"/>
                    <a:pt x="16709" y="720"/>
                    <a:pt x="18091" y="1620"/>
                  </a:cubicBezTo>
                  <a:cubicBezTo>
                    <a:pt x="19473" y="2520"/>
                    <a:pt x="20537" y="396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653671" y="2621722"/>
              <a:ext cx="3939013" cy="1796825"/>
            </a:xfrm>
            <a:prstGeom prst="rect">
              <a:avLst/>
            </a:prstGeom>
            <a:effectLst/>
          </p:spPr>
        </p:pic>
        <p:sp>
          <p:nvSpPr>
            <p:cNvPr id="173" name="Line"/>
            <p:cNvSpPr/>
            <p:nvPr/>
          </p:nvSpPr>
          <p:spPr>
            <a:xfrm>
              <a:off x="1656501" y="5223006"/>
              <a:ext cx="168618" cy="36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419" fill="norm" stroke="1" extrusionOk="0">
                  <a:moveTo>
                    <a:pt x="17891" y="2847"/>
                  </a:moveTo>
                  <a:cubicBezTo>
                    <a:pt x="15604" y="1854"/>
                    <a:pt x="13316" y="861"/>
                    <a:pt x="10648" y="365"/>
                  </a:cubicBezTo>
                  <a:cubicBezTo>
                    <a:pt x="7980" y="-132"/>
                    <a:pt x="4931" y="-132"/>
                    <a:pt x="2771" y="427"/>
                  </a:cubicBezTo>
                  <a:cubicBezTo>
                    <a:pt x="611" y="985"/>
                    <a:pt x="-660" y="2102"/>
                    <a:pt x="356" y="3468"/>
                  </a:cubicBezTo>
                  <a:cubicBezTo>
                    <a:pt x="1373" y="4834"/>
                    <a:pt x="4676" y="6447"/>
                    <a:pt x="8234" y="7937"/>
                  </a:cubicBezTo>
                  <a:cubicBezTo>
                    <a:pt x="11792" y="9427"/>
                    <a:pt x="15604" y="10792"/>
                    <a:pt x="17891" y="12158"/>
                  </a:cubicBezTo>
                  <a:cubicBezTo>
                    <a:pt x="20178" y="13523"/>
                    <a:pt x="20940" y="14889"/>
                    <a:pt x="19542" y="16316"/>
                  </a:cubicBezTo>
                  <a:cubicBezTo>
                    <a:pt x="18145" y="17744"/>
                    <a:pt x="14587" y="19234"/>
                    <a:pt x="12173" y="20102"/>
                  </a:cubicBezTo>
                  <a:cubicBezTo>
                    <a:pt x="9759" y="20971"/>
                    <a:pt x="8488" y="21220"/>
                    <a:pt x="6709" y="21344"/>
                  </a:cubicBezTo>
                  <a:cubicBezTo>
                    <a:pt x="4931" y="21468"/>
                    <a:pt x="2644" y="21468"/>
                    <a:pt x="1627" y="21096"/>
                  </a:cubicBezTo>
                  <a:cubicBezTo>
                    <a:pt x="611" y="20723"/>
                    <a:pt x="865" y="19978"/>
                    <a:pt x="1627" y="19358"/>
                  </a:cubicBezTo>
                  <a:cubicBezTo>
                    <a:pt x="2389" y="18737"/>
                    <a:pt x="3660" y="18240"/>
                    <a:pt x="4931" y="17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819700" y="5300000"/>
              <a:ext cx="347767" cy="24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06" fill="norm" stroke="1" extrusionOk="0">
                  <a:moveTo>
                    <a:pt x="8155" y="8453"/>
                  </a:moveTo>
                  <a:cubicBezTo>
                    <a:pt x="7239" y="8453"/>
                    <a:pt x="6323" y="8453"/>
                    <a:pt x="6126" y="8180"/>
                  </a:cubicBezTo>
                  <a:cubicBezTo>
                    <a:pt x="5930" y="7908"/>
                    <a:pt x="6453" y="7364"/>
                    <a:pt x="7304" y="6456"/>
                  </a:cubicBezTo>
                  <a:cubicBezTo>
                    <a:pt x="8155" y="5548"/>
                    <a:pt x="9333" y="4278"/>
                    <a:pt x="10446" y="3007"/>
                  </a:cubicBezTo>
                  <a:cubicBezTo>
                    <a:pt x="11559" y="1737"/>
                    <a:pt x="12606" y="466"/>
                    <a:pt x="12803" y="103"/>
                  </a:cubicBezTo>
                  <a:cubicBezTo>
                    <a:pt x="12999" y="-260"/>
                    <a:pt x="12344" y="285"/>
                    <a:pt x="10250" y="2644"/>
                  </a:cubicBezTo>
                  <a:cubicBezTo>
                    <a:pt x="8155" y="5004"/>
                    <a:pt x="4621" y="9179"/>
                    <a:pt x="2657" y="11720"/>
                  </a:cubicBezTo>
                  <a:cubicBezTo>
                    <a:pt x="693" y="14261"/>
                    <a:pt x="301" y="15169"/>
                    <a:pt x="104" y="16167"/>
                  </a:cubicBezTo>
                  <a:cubicBezTo>
                    <a:pt x="-92" y="17165"/>
                    <a:pt x="-92" y="18254"/>
                    <a:pt x="824" y="19162"/>
                  </a:cubicBezTo>
                  <a:cubicBezTo>
                    <a:pt x="1741" y="20069"/>
                    <a:pt x="3573" y="20795"/>
                    <a:pt x="6912" y="21068"/>
                  </a:cubicBezTo>
                  <a:cubicBezTo>
                    <a:pt x="10250" y="21340"/>
                    <a:pt x="15093" y="21158"/>
                    <a:pt x="17777" y="20977"/>
                  </a:cubicBezTo>
                  <a:cubicBezTo>
                    <a:pt x="20461" y="20795"/>
                    <a:pt x="20984" y="20614"/>
                    <a:pt x="21508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0" y="5064343"/>
              <a:ext cx="347950" cy="54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95" fill="norm" stroke="1" extrusionOk="0">
                  <a:moveTo>
                    <a:pt x="4424" y="3124"/>
                  </a:moveTo>
                  <a:cubicBezTo>
                    <a:pt x="3773" y="2959"/>
                    <a:pt x="3123" y="2794"/>
                    <a:pt x="3123" y="2671"/>
                  </a:cubicBezTo>
                  <a:cubicBezTo>
                    <a:pt x="3123" y="2547"/>
                    <a:pt x="3773" y="2465"/>
                    <a:pt x="5920" y="2217"/>
                  </a:cubicBezTo>
                  <a:cubicBezTo>
                    <a:pt x="8067" y="1970"/>
                    <a:pt x="11711" y="1558"/>
                    <a:pt x="14313" y="1228"/>
                  </a:cubicBezTo>
                  <a:cubicBezTo>
                    <a:pt x="16916" y="898"/>
                    <a:pt x="18477" y="651"/>
                    <a:pt x="19648" y="404"/>
                  </a:cubicBezTo>
                  <a:cubicBezTo>
                    <a:pt x="20819" y="156"/>
                    <a:pt x="21600" y="-91"/>
                    <a:pt x="21340" y="33"/>
                  </a:cubicBezTo>
                  <a:cubicBezTo>
                    <a:pt x="21080" y="156"/>
                    <a:pt x="19778" y="651"/>
                    <a:pt x="17241" y="1599"/>
                  </a:cubicBezTo>
                  <a:cubicBezTo>
                    <a:pt x="14704" y="2547"/>
                    <a:pt x="10930" y="3949"/>
                    <a:pt x="8588" y="4979"/>
                  </a:cubicBezTo>
                  <a:cubicBezTo>
                    <a:pt x="6246" y="6010"/>
                    <a:pt x="5335" y="6669"/>
                    <a:pt x="5010" y="7205"/>
                  </a:cubicBezTo>
                  <a:cubicBezTo>
                    <a:pt x="4684" y="7741"/>
                    <a:pt x="4945" y="8153"/>
                    <a:pt x="5660" y="8442"/>
                  </a:cubicBezTo>
                  <a:cubicBezTo>
                    <a:pt x="6376" y="8730"/>
                    <a:pt x="7547" y="8895"/>
                    <a:pt x="8523" y="9101"/>
                  </a:cubicBezTo>
                  <a:cubicBezTo>
                    <a:pt x="9499" y="9307"/>
                    <a:pt x="10280" y="9555"/>
                    <a:pt x="10670" y="9885"/>
                  </a:cubicBezTo>
                  <a:cubicBezTo>
                    <a:pt x="11060" y="10214"/>
                    <a:pt x="11060" y="10627"/>
                    <a:pt x="10214" y="11369"/>
                  </a:cubicBezTo>
                  <a:cubicBezTo>
                    <a:pt x="9369" y="12111"/>
                    <a:pt x="7677" y="13182"/>
                    <a:pt x="5920" y="14419"/>
                  </a:cubicBezTo>
                  <a:cubicBezTo>
                    <a:pt x="4164" y="15656"/>
                    <a:pt x="2342" y="17057"/>
                    <a:pt x="1301" y="18005"/>
                  </a:cubicBezTo>
                  <a:cubicBezTo>
                    <a:pt x="260" y="18953"/>
                    <a:pt x="0" y="19448"/>
                    <a:pt x="0" y="19901"/>
                  </a:cubicBezTo>
                  <a:cubicBezTo>
                    <a:pt x="0" y="20355"/>
                    <a:pt x="260" y="20767"/>
                    <a:pt x="1757" y="21056"/>
                  </a:cubicBezTo>
                  <a:cubicBezTo>
                    <a:pt x="3253" y="21344"/>
                    <a:pt x="5986" y="21509"/>
                    <a:pt x="9239" y="21303"/>
                  </a:cubicBezTo>
                  <a:cubicBezTo>
                    <a:pt x="12492" y="21097"/>
                    <a:pt x="16265" y="20520"/>
                    <a:pt x="20039" y="19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47902" y="5365013"/>
              <a:ext cx="282865" cy="17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11" fill="norm" stroke="1" extrusionOk="0">
                  <a:moveTo>
                    <a:pt x="3142" y="6241"/>
                  </a:moveTo>
                  <a:cubicBezTo>
                    <a:pt x="2342" y="5237"/>
                    <a:pt x="1542" y="4232"/>
                    <a:pt x="902" y="3227"/>
                  </a:cubicBezTo>
                  <a:cubicBezTo>
                    <a:pt x="262" y="2223"/>
                    <a:pt x="-218" y="1218"/>
                    <a:pt x="102" y="590"/>
                  </a:cubicBezTo>
                  <a:cubicBezTo>
                    <a:pt x="422" y="-38"/>
                    <a:pt x="1542" y="-289"/>
                    <a:pt x="2662" y="464"/>
                  </a:cubicBezTo>
                  <a:cubicBezTo>
                    <a:pt x="3782" y="1218"/>
                    <a:pt x="4902" y="2976"/>
                    <a:pt x="5382" y="5990"/>
                  </a:cubicBezTo>
                  <a:cubicBezTo>
                    <a:pt x="5862" y="9004"/>
                    <a:pt x="5702" y="13274"/>
                    <a:pt x="5062" y="15911"/>
                  </a:cubicBezTo>
                  <a:cubicBezTo>
                    <a:pt x="4422" y="18548"/>
                    <a:pt x="3302" y="19553"/>
                    <a:pt x="2822" y="19427"/>
                  </a:cubicBezTo>
                  <a:cubicBezTo>
                    <a:pt x="2342" y="19302"/>
                    <a:pt x="2502" y="18046"/>
                    <a:pt x="3702" y="15283"/>
                  </a:cubicBezTo>
                  <a:cubicBezTo>
                    <a:pt x="4902" y="12520"/>
                    <a:pt x="7142" y="8251"/>
                    <a:pt x="8502" y="5613"/>
                  </a:cubicBezTo>
                  <a:cubicBezTo>
                    <a:pt x="9862" y="2976"/>
                    <a:pt x="10342" y="1971"/>
                    <a:pt x="9942" y="2599"/>
                  </a:cubicBezTo>
                  <a:cubicBezTo>
                    <a:pt x="9542" y="3227"/>
                    <a:pt x="8262" y="5488"/>
                    <a:pt x="7222" y="7623"/>
                  </a:cubicBezTo>
                  <a:cubicBezTo>
                    <a:pt x="6182" y="9758"/>
                    <a:pt x="5382" y="11767"/>
                    <a:pt x="4982" y="13525"/>
                  </a:cubicBezTo>
                  <a:cubicBezTo>
                    <a:pt x="4582" y="15283"/>
                    <a:pt x="4582" y="16790"/>
                    <a:pt x="5382" y="18046"/>
                  </a:cubicBezTo>
                  <a:cubicBezTo>
                    <a:pt x="6182" y="19302"/>
                    <a:pt x="7782" y="20306"/>
                    <a:pt x="10582" y="20809"/>
                  </a:cubicBezTo>
                  <a:cubicBezTo>
                    <a:pt x="13382" y="21311"/>
                    <a:pt x="17382" y="21311"/>
                    <a:pt x="21382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39374" y="5620813"/>
              <a:ext cx="446943" cy="6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48" fill="norm" stroke="1" extrusionOk="0">
                  <a:moveTo>
                    <a:pt x="2869" y="13341"/>
                  </a:moveTo>
                  <a:cubicBezTo>
                    <a:pt x="2156" y="13341"/>
                    <a:pt x="1442" y="13341"/>
                    <a:pt x="882" y="14294"/>
                  </a:cubicBezTo>
                  <a:cubicBezTo>
                    <a:pt x="322" y="15247"/>
                    <a:pt x="-86" y="17153"/>
                    <a:pt x="16" y="18741"/>
                  </a:cubicBezTo>
                  <a:cubicBezTo>
                    <a:pt x="118" y="20329"/>
                    <a:pt x="729" y="21600"/>
                    <a:pt x="2614" y="20329"/>
                  </a:cubicBezTo>
                  <a:cubicBezTo>
                    <a:pt x="4499" y="19059"/>
                    <a:pt x="7657" y="15247"/>
                    <a:pt x="11020" y="11435"/>
                  </a:cubicBezTo>
                  <a:cubicBezTo>
                    <a:pt x="14382" y="7624"/>
                    <a:pt x="17948" y="3812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66233" y="5339672"/>
              <a:ext cx="16934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21600" y="8669"/>
                  </a:moveTo>
                  <a:cubicBezTo>
                    <a:pt x="10800" y="3586"/>
                    <a:pt x="0" y="-1496"/>
                    <a:pt x="0" y="410"/>
                  </a:cubicBezTo>
                  <a:cubicBezTo>
                    <a:pt x="0" y="2316"/>
                    <a:pt x="10800" y="11210"/>
                    <a:pt x="21600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745066" y="552556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856316" y="5344816"/>
              <a:ext cx="182035" cy="9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15411"/>
                  </a:moveTo>
                  <a:cubicBezTo>
                    <a:pt x="3767" y="18357"/>
                    <a:pt x="7535" y="21302"/>
                    <a:pt x="10800" y="21302"/>
                  </a:cubicBezTo>
                  <a:cubicBezTo>
                    <a:pt x="14065" y="21302"/>
                    <a:pt x="16828" y="18357"/>
                    <a:pt x="18712" y="15166"/>
                  </a:cubicBezTo>
                  <a:cubicBezTo>
                    <a:pt x="20595" y="11975"/>
                    <a:pt x="21600" y="8538"/>
                    <a:pt x="21600" y="6084"/>
                  </a:cubicBezTo>
                  <a:cubicBezTo>
                    <a:pt x="21600" y="3629"/>
                    <a:pt x="20595" y="2157"/>
                    <a:pt x="19465" y="1175"/>
                  </a:cubicBezTo>
                  <a:cubicBezTo>
                    <a:pt x="18335" y="193"/>
                    <a:pt x="17079" y="-298"/>
                    <a:pt x="15949" y="193"/>
                  </a:cubicBezTo>
                  <a:cubicBezTo>
                    <a:pt x="14819" y="684"/>
                    <a:pt x="13814" y="2157"/>
                    <a:pt x="12809" y="3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312803" y="5127329"/>
              <a:ext cx="251628" cy="55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30" fill="norm" stroke="1" extrusionOk="0">
                  <a:moveTo>
                    <a:pt x="14520" y="3857"/>
                  </a:moveTo>
                  <a:cubicBezTo>
                    <a:pt x="14698" y="3448"/>
                    <a:pt x="14877" y="3039"/>
                    <a:pt x="15769" y="2589"/>
                  </a:cubicBezTo>
                  <a:cubicBezTo>
                    <a:pt x="16662" y="2139"/>
                    <a:pt x="18268" y="1648"/>
                    <a:pt x="19429" y="1198"/>
                  </a:cubicBezTo>
                  <a:cubicBezTo>
                    <a:pt x="20589" y="748"/>
                    <a:pt x="21303" y="339"/>
                    <a:pt x="21214" y="135"/>
                  </a:cubicBezTo>
                  <a:cubicBezTo>
                    <a:pt x="21124" y="-70"/>
                    <a:pt x="20232" y="-70"/>
                    <a:pt x="18715" y="339"/>
                  </a:cubicBezTo>
                  <a:cubicBezTo>
                    <a:pt x="17197" y="748"/>
                    <a:pt x="15055" y="1566"/>
                    <a:pt x="12199" y="3203"/>
                  </a:cubicBezTo>
                  <a:cubicBezTo>
                    <a:pt x="9343" y="4839"/>
                    <a:pt x="5772" y="7294"/>
                    <a:pt x="3363" y="9789"/>
                  </a:cubicBezTo>
                  <a:cubicBezTo>
                    <a:pt x="953" y="12285"/>
                    <a:pt x="-297" y="14821"/>
                    <a:pt x="60" y="16662"/>
                  </a:cubicBezTo>
                  <a:cubicBezTo>
                    <a:pt x="417" y="18503"/>
                    <a:pt x="2381" y="19648"/>
                    <a:pt x="5862" y="20344"/>
                  </a:cubicBezTo>
                  <a:cubicBezTo>
                    <a:pt x="9343" y="21039"/>
                    <a:pt x="14341" y="21285"/>
                    <a:pt x="19339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701660" y="5394110"/>
              <a:ext cx="247062" cy="60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392" fill="norm" stroke="1" extrusionOk="0">
                  <a:moveTo>
                    <a:pt x="5872" y="8677"/>
                  </a:moveTo>
                  <a:cubicBezTo>
                    <a:pt x="5152" y="8902"/>
                    <a:pt x="4432" y="9126"/>
                    <a:pt x="3982" y="9724"/>
                  </a:cubicBezTo>
                  <a:cubicBezTo>
                    <a:pt x="3532" y="10322"/>
                    <a:pt x="3352" y="11293"/>
                    <a:pt x="3082" y="12751"/>
                  </a:cubicBezTo>
                  <a:cubicBezTo>
                    <a:pt x="2812" y="14208"/>
                    <a:pt x="2452" y="16151"/>
                    <a:pt x="2092" y="17534"/>
                  </a:cubicBezTo>
                  <a:cubicBezTo>
                    <a:pt x="1732" y="18917"/>
                    <a:pt x="1372" y="19739"/>
                    <a:pt x="1012" y="20374"/>
                  </a:cubicBezTo>
                  <a:cubicBezTo>
                    <a:pt x="652" y="21010"/>
                    <a:pt x="292" y="21458"/>
                    <a:pt x="112" y="21383"/>
                  </a:cubicBezTo>
                  <a:cubicBezTo>
                    <a:pt x="-68" y="21309"/>
                    <a:pt x="-68" y="20711"/>
                    <a:pt x="382" y="19440"/>
                  </a:cubicBezTo>
                  <a:cubicBezTo>
                    <a:pt x="832" y="18169"/>
                    <a:pt x="1732" y="16226"/>
                    <a:pt x="2452" y="13834"/>
                  </a:cubicBezTo>
                  <a:cubicBezTo>
                    <a:pt x="3172" y="11443"/>
                    <a:pt x="3712" y="8603"/>
                    <a:pt x="4072" y="6585"/>
                  </a:cubicBezTo>
                  <a:cubicBezTo>
                    <a:pt x="4432" y="4567"/>
                    <a:pt x="4612" y="3371"/>
                    <a:pt x="5332" y="2437"/>
                  </a:cubicBezTo>
                  <a:cubicBezTo>
                    <a:pt x="6052" y="1502"/>
                    <a:pt x="7312" y="830"/>
                    <a:pt x="8932" y="419"/>
                  </a:cubicBezTo>
                  <a:cubicBezTo>
                    <a:pt x="10552" y="7"/>
                    <a:pt x="12532" y="-142"/>
                    <a:pt x="14512" y="157"/>
                  </a:cubicBezTo>
                  <a:cubicBezTo>
                    <a:pt x="16492" y="456"/>
                    <a:pt x="18472" y="1203"/>
                    <a:pt x="19732" y="2100"/>
                  </a:cubicBezTo>
                  <a:cubicBezTo>
                    <a:pt x="20992" y="2997"/>
                    <a:pt x="21532" y="4043"/>
                    <a:pt x="20362" y="5127"/>
                  </a:cubicBezTo>
                  <a:cubicBezTo>
                    <a:pt x="19192" y="6211"/>
                    <a:pt x="16312" y="7332"/>
                    <a:pt x="13072" y="8005"/>
                  </a:cubicBezTo>
                  <a:cubicBezTo>
                    <a:pt x="9832" y="8677"/>
                    <a:pt x="6232" y="8902"/>
                    <a:pt x="2632" y="9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750453" y="5198449"/>
              <a:ext cx="172664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54" fill="norm" stroke="1" extrusionOk="0">
                  <a:moveTo>
                    <a:pt x="8054" y="489"/>
                  </a:moveTo>
                  <a:cubicBezTo>
                    <a:pt x="5947" y="5254"/>
                    <a:pt x="3839" y="10019"/>
                    <a:pt x="2390" y="13036"/>
                  </a:cubicBezTo>
                  <a:cubicBezTo>
                    <a:pt x="942" y="16054"/>
                    <a:pt x="151" y="17325"/>
                    <a:pt x="20" y="17166"/>
                  </a:cubicBezTo>
                  <a:cubicBezTo>
                    <a:pt x="-112" y="17007"/>
                    <a:pt x="415" y="15419"/>
                    <a:pt x="2127" y="12719"/>
                  </a:cubicBezTo>
                  <a:cubicBezTo>
                    <a:pt x="3839" y="10019"/>
                    <a:pt x="6737" y="6207"/>
                    <a:pt x="9239" y="3666"/>
                  </a:cubicBezTo>
                  <a:cubicBezTo>
                    <a:pt x="11742" y="1125"/>
                    <a:pt x="13849" y="-146"/>
                    <a:pt x="15034" y="13"/>
                  </a:cubicBezTo>
                  <a:cubicBezTo>
                    <a:pt x="16220" y="172"/>
                    <a:pt x="16483" y="1760"/>
                    <a:pt x="17405" y="5572"/>
                  </a:cubicBezTo>
                  <a:cubicBezTo>
                    <a:pt x="18327" y="9383"/>
                    <a:pt x="19908" y="15419"/>
                    <a:pt x="21488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923116" y="5163613"/>
              <a:ext cx="19111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13935" y="0"/>
                  </a:moveTo>
                  <a:cubicBezTo>
                    <a:pt x="15561" y="2304"/>
                    <a:pt x="17187" y="4608"/>
                    <a:pt x="18697" y="6768"/>
                  </a:cubicBezTo>
                  <a:cubicBezTo>
                    <a:pt x="20206" y="8928"/>
                    <a:pt x="21600" y="10944"/>
                    <a:pt x="20671" y="12960"/>
                  </a:cubicBezTo>
                  <a:cubicBezTo>
                    <a:pt x="19742" y="14976"/>
                    <a:pt x="16490" y="16992"/>
                    <a:pt x="12658" y="18432"/>
                  </a:cubicBezTo>
                  <a:cubicBezTo>
                    <a:pt x="8826" y="19872"/>
                    <a:pt x="4413" y="20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589866" y="5491369"/>
              <a:ext cx="2222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66" y="12582"/>
                    <a:pt x="11931" y="4867"/>
                    <a:pt x="15531" y="1782"/>
                  </a:cubicBezTo>
                  <a:cubicBezTo>
                    <a:pt x="19131" y="-1304"/>
                    <a:pt x="2036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570816" y="5639863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43" y="14400"/>
                    <a:pt x="11286" y="7200"/>
                    <a:pt x="14886" y="3600"/>
                  </a:cubicBezTo>
                  <a:cubicBezTo>
                    <a:pt x="18486" y="0"/>
                    <a:pt x="200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478845" y="5155011"/>
              <a:ext cx="2032022" cy="67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36" fill="norm" stroke="1" extrusionOk="0">
                  <a:moveTo>
                    <a:pt x="203" y="15355"/>
                  </a:moveTo>
                  <a:cubicBezTo>
                    <a:pt x="360" y="17189"/>
                    <a:pt x="517" y="19023"/>
                    <a:pt x="652" y="20110"/>
                  </a:cubicBezTo>
                  <a:cubicBezTo>
                    <a:pt x="787" y="21196"/>
                    <a:pt x="900" y="21536"/>
                    <a:pt x="989" y="21536"/>
                  </a:cubicBezTo>
                  <a:cubicBezTo>
                    <a:pt x="1079" y="21536"/>
                    <a:pt x="1147" y="21196"/>
                    <a:pt x="1203" y="19872"/>
                  </a:cubicBezTo>
                  <a:cubicBezTo>
                    <a:pt x="1259" y="18547"/>
                    <a:pt x="1304" y="16238"/>
                    <a:pt x="1304" y="13928"/>
                  </a:cubicBezTo>
                  <a:cubicBezTo>
                    <a:pt x="1304" y="11619"/>
                    <a:pt x="1259" y="9310"/>
                    <a:pt x="1091" y="7306"/>
                  </a:cubicBezTo>
                  <a:cubicBezTo>
                    <a:pt x="922" y="5302"/>
                    <a:pt x="630" y="3604"/>
                    <a:pt x="439" y="2585"/>
                  </a:cubicBezTo>
                  <a:cubicBezTo>
                    <a:pt x="248" y="1566"/>
                    <a:pt x="158" y="1227"/>
                    <a:pt x="90" y="887"/>
                  </a:cubicBezTo>
                  <a:cubicBezTo>
                    <a:pt x="23" y="547"/>
                    <a:pt x="-22" y="208"/>
                    <a:pt x="12" y="72"/>
                  </a:cubicBezTo>
                  <a:cubicBezTo>
                    <a:pt x="45" y="-64"/>
                    <a:pt x="158" y="4"/>
                    <a:pt x="416" y="174"/>
                  </a:cubicBezTo>
                  <a:cubicBezTo>
                    <a:pt x="675" y="344"/>
                    <a:pt x="1079" y="615"/>
                    <a:pt x="1731" y="751"/>
                  </a:cubicBezTo>
                  <a:cubicBezTo>
                    <a:pt x="2383" y="887"/>
                    <a:pt x="3282" y="887"/>
                    <a:pt x="4136" y="887"/>
                  </a:cubicBezTo>
                  <a:cubicBezTo>
                    <a:pt x="4990" y="887"/>
                    <a:pt x="5799" y="887"/>
                    <a:pt x="6687" y="887"/>
                  </a:cubicBezTo>
                  <a:cubicBezTo>
                    <a:pt x="7575" y="887"/>
                    <a:pt x="8542" y="887"/>
                    <a:pt x="9407" y="921"/>
                  </a:cubicBezTo>
                  <a:cubicBezTo>
                    <a:pt x="10272" y="955"/>
                    <a:pt x="11036" y="1023"/>
                    <a:pt x="11801" y="1057"/>
                  </a:cubicBezTo>
                  <a:cubicBezTo>
                    <a:pt x="12565" y="1091"/>
                    <a:pt x="13329" y="1091"/>
                    <a:pt x="14194" y="1091"/>
                  </a:cubicBezTo>
                  <a:cubicBezTo>
                    <a:pt x="15060" y="1091"/>
                    <a:pt x="16026" y="1091"/>
                    <a:pt x="16982" y="1091"/>
                  </a:cubicBezTo>
                  <a:cubicBezTo>
                    <a:pt x="17937" y="1091"/>
                    <a:pt x="18881" y="1091"/>
                    <a:pt x="19499" y="1125"/>
                  </a:cubicBezTo>
                  <a:cubicBezTo>
                    <a:pt x="20117" y="1159"/>
                    <a:pt x="20409" y="1227"/>
                    <a:pt x="20701" y="1464"/>
                  </a:cubicBezTo>
                  <a:cubicBezTo>
                    <a:pt x="20994" y="1702"/>
                    <a:pt x="21286" y="2110"/>
                    <a:pt x="21578" y="2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782398" y="5393271"/>
              <a:ext cx="196233" cy="63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500" fill="norm" stroke="1" extrusionOk="0">
                  <a:moveTo>
                    <a:pt x="4185" y="9036"/>
                  </a:moveTo>
                  <a:cubicBezTo>
                    <a:pt x="3510" y="10764"/>
                    <a:pt x="2835" y="12492"/>
                    <a:pt x="2272" y="14256"/>
                  </a:cubicBezTo>
                  <a:cubicBezTo>
                    <a:pt x="1710" y="16020"/>
                    <a:pt x="1260" y="17820"/>
                    <a:pt x="1035" y="18900"/>
                  </a:cubicBezTo>
                  <a:cubicBezTo>
                    <a:pt x="810" y="19980"/>
                    <a:pt x="810" y="20340"/>
                    <a:pt x="1035" y="20736"/>
                  </a:cubicBezTo>
                  <a:cubicBezTo>
                    <a:pt x="1260" y="21132"/>
                    <a:pt x="1710" y="21564"/>
                    <a:pt x="1935" y="21492"/>
                  </a:cubicBezTo>
                  <a:cubicBezTo>
                    <a:pt x="2160" y="21420"/>
                    <a:pt x="2160" y="20844"/>
                    <a:pt x="1935" y="19224"/>
                  </a:cubicBezTo>
                  <a:cubicBezTo>
                    <a:pt x="1710" y="17604"/>
                    <a:pt x="1260" y="14940"/>
                    <a:pt x="697" y="12672"/>
                  </a:cubicBezTo>
                  <a:cubicBezTo>
                    <a:pt x="135" y="10404"/>
                    <a:pt x="-540" y="8532"/>
                    <a:pt x="697" y="6624"/>
                  </a:cubicBezTo>
                  <a:cubicBezTo>
                    <a:pt x="1935" y="4716"/>
                    <a:pt x="5085" y="2772"/>
                    <a:pt x="7222" y="1656"/>
                  </a:cubicBezTo>
                  <a:cubicBezTo>
                    <a:pt x="9360" y="540"/>
                    <a:pt x="10485" y="252"/>
                    <a:pt x="11610" y="108"/>
                  </a:cubicBezTo>
                  <a:cubicBezTo>
                    <a:pt x="12735" y="-36"/>
                    <a:pt x="13860" y="-36"/>
                    <a:pt x="14760" y="108"/>
                  </a:cubicBezTo>
                  <a:cubicBezTo>
                    <a:pt x="15660" y="252"/>
                    <a:pt x="16335" y="540"/>
                    <a:pt x="17572" y="1404"/>
                  </a:cubicBezTo>
                  <a:cubicBezTo>
                    <a:pt x="18810" y="2268"/>
                    <a:pt x="20610" y="3708"/>
                    <a:pt x="20835" y="4932"/>
                  </a:cubicBezTo>
                  <a:cubicBezTo>
                    <a:pt x="21060" y="6156"/>
                    <a:pt x="19710" y="7164"/>
                    <a:pt x="17685" y="7848"/>
                  </a:cubicBezTo>
                  <a:cubicBezTo>
                    <a:pt x="15660" y="8532"/>
                    <a:pt x="12960" y="8892"/>
                    <a:pt x="10485" y="9000"/>
                  </a:cubicBezTo>
                  <a:cubicBezTo>
                    <a:pt x="8010" y="9108"/>
                    <a:pt x="5760" y="8964"/>
                    <a:pt x="3510" y="8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181417" y="5330287"/>
              <a:ext cx="161050" cy="32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97" fill="norm" stroke="1" extrusionOk="0">
                  <a:moveTo>
                    <a:pt x="21344" y="1143"/>
                  </a:moveTo>
                  <a:cubicBezTo>
                    <a:pt x="20222" y="728"/>
                    <a:pt x="19100" y="312"/>
                    <a:pt x="17697" y="105"/>
                  </a:cubicBezTo>
                  <a:cubicBezTo>
                    <a:pt x="16295" y="-103"/>
                    <a:pt x="14612" y="-103"/>
                    <a:pt x="12087" y="1074"/>
                  </a:cubicBezTo>
                  <a:cubicBezTo>
                    <a:pt x="9562" y="2251"/>
                    <a:pt x="6196" y="4605"/>
                    <a:pt x="3952" y="7582"/>
                  </a:cubicBezTo>
                  <a:cubicBezTo>
                    <a:pt x="1708" y="10559"/>
                    <a:pt x="586" y="14159"/>
                    <a:pt x="165" y="16374"/>
                  </a:cubicBezTo>
                  <a:cubicBezTo>
                    <a:pt x="-256" y="18589"/>
                    <a:pt x="25" y="19420"/>
                    <a:pt x="2269" y="20043"/>
                  </a:cubicBezTo>
                  <a:cubicBezTo>
                    <a:pt x="4513" y="20666"/>
                    <a:pt x="8721" y="21082"/>
                    <a:pt x="12928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393266" y="5417613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74"/>
                    <a:pt x="9600" y="11148"/>
                    <a:pt x="13200" y="14748"/>
                  </a:cubicBezTo>
                  <a:cubicBezTo>
                    <a:pt x="16800" y="18348"/>
                    <a:pt x="19200" y="199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450416" y="5512863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675566" y="5412787"/>
              <a:ext cx="137582" cy="40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67" fill="norm" stroke="1" extrusionOk="0">
                  <a:moveTo>
                    <a:pt x="10197" y="2941"/>
                  </a:moveTo>
                  <a:cubicBezTo>
                    <a:pt x="8908" y="5179"/>
                    <a:pt x="7618" y="7417"/>
                    <a:pt x="6651" y="9768"/>
                  </a:cubicBezTo>
                  <a:cubicBezTo>
                    <a:pt x="5684" y="12118"/>
                    <a:pt x="5039" y="14580"/>
                    <a:pt x="4717" y="16315"/>
                  </a:cubicBezTo>
                  <a:cubicBezTo>
                    <a:pt x="4394" y="18050"/>
                    <a:pt x="4394" y="19057"/>
                    <a:pt x="4072" y="19896"/>
                  </a:cubicBezTo>
                  <a:cubicBezTo>
                    <a:pt x="3750" y="20736"/>
                    <a:pt x="3105" y="21407"/>
                    <a:pt x="2460" y="21463"/>
                  </a:cubicBezTo>
                  <a:cubicBezTo>
                    <a:pt x="1815" y="21519"/>
                    <a:pt x="1171" y="20959"/>
                    <a:pt x="687" y="19001"/>
                  </a:cubicBezTo>
                  <a:cubicBezTo>
                    <a:pt x="203" y="17042"/>
                    <a:pt x="-119" y="13685"/>
                    <a:pt x="42" y="10495"/>
                  </a:cubicBezTo>
                  <a:cubicBezTo>
                    <a:pt x="203" y="7306"/>
                    <a:pt x="848" y="4284"/>
                    <a:pt x="1654" y="2549"/>
                  </a:cubicBezTo>
                  <a:cubicBezTo>
                    <a:pt x="2460" y="814"/>
                    <a:pt x="3427" y="367"/>
                    <a:pt x="4717" y="143"/>
                  </a:cubicBezTo>
                  <a:cubicBezTo>
                    <a:pt x="6006" y="-81"/>
                    <a:pt x="7618" y="-81"/>
                    <a:pt x="10359" y="423"/>
                  </a:cubicBezTo>
                  <a:cubicBezTo>
                    <a:pt x="13099" y="926"/>
                    <a:pt x="16968" y="1934"/>
                    <a:pt x="19063" y="2717"/>
                  </a:cubicBezTo>
                  <a:cubicBezTo>
                    <a:pt x="21159" y="3500"/>
                    <a:pt x="21481" y="4060"/>
                    <a:pt x="20191" y="4731"/>
                  </a:cubicBezTo>
                  <a:cubicBezTo>
                    <a:pt x="18902" y="5403"/>
                    <a:pt x="16000" y="6186"/>
                    <a:pt x="12615" y="6802"/>
                  </a:cubicBezTo>
                  <a:cubicBezTo>
                    <a:pt x="9230" y="7417"/>
                    <a:pt x="5362" y="7865"/>
                    <a:pt x="1493" y="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831416" y="5322363"/>
              <a:ext cx="168586" cy="45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549" fill="norm" stroke="1" extrusionOk="0">
                  <a:moveTo>
                    <a:pt x="11854" y="0"/>
                  </a:moveTo>
                  <a:cubicBezTo>
                    <a:pt x="13698" y="1800"/>
                    <a:pt x="15541" y="3600"/>
                    <a:pt x="17517" y="6250"/>
                  </a:cubicBezTo>
                  <a:cubicBezTo>
                    <a:pt x="19493" y="8900"/>
                    <a:pt x="21600" y="12400"/>
                    <a:pt x="20810" y="14950"/>
                  </a:cubicBezTo>
                  <a:cubicBezTo>
                    <a:pt x="20020" y="17500"/>
                    <a:pt x="16332" y="19100"/>
                    <a:pt x="13039" y="20050"/>
                  </a:cubicBezTo>
                  <a:cubicBezTo>
                    <a:pt x="9746" y="21000"/>
                    <a:pt x="6849" y="21300"/>
                    <a:pt x="4741" y="21450"/>
                  </a:cubicBezTo>
                  <a:cubicBezTo>
                    <a:pt x="2634" y="21600"/>
                    <a:pt x="1317" y="21600"/>
                    <a:pt x="659" y="21300"/>
                  </a:cubicBezTo>
                  <a:cubicBezTo>
                    <a:pt x="0" y="21000"/>
                    <a:pt x="0" y="20400"/>
                    <a:pt x="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032605" y="5354113"/>
              <a:ext cx="249662" cy="43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02" fill="norm" stroke="1" extrusionOk="0">
                  <a:moveTo>
                    <a:pt x="21409" y="0"/>
                  </a:moveTo>
                  <a:cubicBezTo>
                    <a:pt x="18868" y="2097"/>
                    <a:pt x="16327" y="4194"/>
                    <a:pt x="13695" y="6606"/>
                  </a:cubicBezTo>
                  <a:cubicBezTo>
                    <a:pt x="11063" y="9017"/>
                    <a:pt x="8340" y="11744"/>
                    <a:pt x="6071" y="13998"/>
                  </a:cubicBezTo>
                  <a:cubicBezTo>
                    <a:pt x="3802" y="16252"/>
                    <a:pt x="1987" y="18035"/>
                    <a:pt x="989" y="19241"/>
                  </a:cubicBezTo>
                  <a:cubicBezTo>
                    <a:pt x="-9" y="20447"/>
                    <a:pt x="-191" y="21076"/>
                    <a:pt x="172" y="21338"/>
                  </a:cubicBezTo>
                  <a:cubicBezTo>
                    <a:pt x="535" y="21600"/>
                    <a:pt x="1443" y="21495"/>
                    <a:pt x="235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210564" y="5576104"/>
              <a:ext cx="141553" cy="19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92" fill="norm" stroke="1" extrusionOk="0">
                  <a:moveTo>
                    <a:pt x="4090" y="2878"/>
                  </a:moveTo>
                  <a:cubicBezTo>
                    <a:pt x="3455" y="5251"/>
                    <a:pt x="2819" y="7625"/>
                    <a:pt x="2184" y="9999"/>
                  </a:cubicBezTo>
                  <a:cubicBezTo>
                    <a:pt x="1549" y="12372"/>
                    <a:pt x="914" y="14746"/>
                    <a:pt x="437" y="15339"/>
                  </a:cubicBezTo>
                  <a:cubicBezTo>
                    <a:pt x="-39" y="15933"/>
                    <a:pt x="-357" y="14746"/>
                    <a:pt x="755" y="12491"/>
                  </a:cubicBezTo>
                  <a:cubicBezTo>
                    <a:pt x="1867" y="10236"/>
                    <a:pt x="4408" y="6913"/>
                    <a:pt x="6631" y="4421"/>
                  </a:cubicBezTo>
                  <a:cubicBezTo>
                    <a:pt x="8855" y="1928"/>
                    <a:pt x="10761" y="267"/>
                    <a:pt x="13143" y="29"/>
                  </a:cubicBezTo>
                  <a:cubicBezTo>
                    <a:pt x="15525" y="-208"/>
                    <a:pt x="18384" y="979"/>
                    <a:pt x="19814" y="4777"/>
                  </a:cubicBezTo>
                  <a:cubicBezTo>
                    <a:pt x="21243" y="8574"/>
                    <a:pt x="21243" y="14983"/>
                    <a:pt x="21243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707466" y="5866467"/>
              <a:ext cx="292101" cy="71847"/>
            </a:xfrm>
            <a:prstGeom prst="rect">
              <a:avLst/>
            </a:prstGeom>
            <a:effectLst/>
          </p:spPr>
        </p:pic>
        <p:pic>
          <p:nvPicPr>
            <p:cNvPr id="19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58266" y="5893863"/>
              <a:ext cx="260351" cy="76201"/>
            </a:xfrm>
            <a:prstGeom prst="rect">
              <a:avLst/>
            </a:prstGeom>
            <a:effectLst/>
          </p:spPr>
        </p:pic>
        <p:pic>
          <p:nvPicPr>
            <p:cNvPr id="20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552016" y="5815546"/>
              <a:ext cx="234951" cy="65618"/>
            </a:xfrm>
            <a:prstGeom prst="rect">
              <a:avLst/>
            </a:prstGeom>
            <a:effectLst/>
          </p:spPr>
        </p:pic>
        <p:pic>
          <p:nvPicPr>
            <p:cNvPr id="20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615516" y="5855763"/>
              <a:ext cx="127001" cy="25401"/>
            </a:xfrm>
            <a:prstGeom prst="rect">
              <a:avLst/>
            </a:prstGeom>
            <a:effectLst/>
          </p:spPr>
        </p:pic>
        <p:sp>
          <p:nvSpPr>
            <p:cNvPr id="204" name="Line"/>
            <p:cNvSpPr/>
            <p:nvPr/>
          </p:nvSpPr>
          <p:spPr>
            <a:xfrm>
              <a:off x="7437966" y="5500163"/>
              <a:ext cx="1174751" cy="34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7902"/>
                  </a:moveTo>
                  <a:cubicBezTo>
                    <a:pt x="272" y="11063"/>
                    <a:pt x="545" y="14224"/>
                    <a:pt x="915" y="16727"/>
                  </a:cubicBezTo>
                  <a:cubicBezTo>
                    <a:pt x="1284" y="19229"/>
                    <a:pt x="1751" y="21073"/>
                    <a:pt x="2510" y="21337"/>
                  </a:cubicBezTo>
                  <a:cubicBezTo>
                    <a:pt x="3269" y="21600"/>
                    <a:pt x="4320" y="20283"/>
                    <a:pt x="5585" y="18241"/>
                  </a:cubicBezTo>
                  <a:cubicBezTo>
                    <a:pt x="6850" y="16200"/>
                    <a:pt x="8329" y="13434"/>
                    <a:pt x="9691" y="11129"/>
                  </a:cubicBezTo>
                  <a:cubicBezTo>
                    <a:pt x="11053" y="8824"/>
                    <a:pt x="12298" y="6980"/>
                    <a:pt x="13875" y="5400"/>
                  </a:cubicBezTo>
                  <a:cubicBezTo>
                    <a:pt x="15451" y="3820"/>
                    <a:pt x="17358" y="2502"/>
                    <a:pt x="18701" y="1646"/>
                  </a:cubicBezTo>
                  <a:cubicBezTo>
                    <a:pt x="20043" y="790"/>
                    <a:pt x="20822" y="39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663614" y="6599274"/>
              <a:ext cx="116503" cy="33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98" fill="norm" stroke="1" extrusionOk="0">
                  <a:moveTo>
                    <a:pt x="21230" y="5262"/>
                  </a:moveTo>
                  <a:cubicBezTo>
                    <a:pt x="20844" y="3632"/>
                    <a:pt x="20459" y="2002"/>
                    <a:pt x="19301" y="1051"/>
                  </a:cubicBezTo>
                  <a:cubicBezTo>
                    <a:pt x="18144" y="100"/>
                    <a:pt x="16216" y="-172"/>
                    <a:pt x="13323" y="100"/>
                  </a:cubicBezTo>
                  <a:cubicBezTo>
                    <a:pt x="10430" y="371"/>
                    <a:pt x="6573" y="1186"/>
                    <a:pt x="4644" y="2749"/>
                  </a:cubicBezTo>
                  <a:cubicBezTo>
                    <a:pt x="2716" y="4311"/>
                    <a:pt x="2716" y="6620"/>
                    <a:pt x="4451" y="8319"/>
                  </a:cubicBezTo>
                  <a:cubicBezTo>
                    <a:pt x="6187" y="10017"/>
                    <a:pt x="9659" y="11103"/>
                    <a:pt x="12359" y="12462"/>
                  </a:cubicBezTo>
                  <a:cubicBezTo>
                    <a:pt x="15059" y="13820"/>
                    <a:pt x="16987" y="15451"/>
                    <a:pt x="17759" y="16673"/>
                  </a:cubicBezTo>
                  <a:cubicBezTo>
                    <a:pt x="18530" y="17896"/>
                    <a:pt x="18144" y="18711"/>
                    <a:pt x="16023" y="19458"/>
                  </a:cubicBezTo>
                  <a:cubicBezTo>
                    <a:pt x="13901" y="20205"/>
                    <a:pt x="10044" y="20885"/>
                    <a:pt x="7151" y="21156"/>
                  </a:cubicBezTo>
                  <a:cubicBezTo>
                    <a:pt x="4259" y="21428"/>
                    <a:pt x="2330" y="21292"/>
                    <a:pt x="1173" y="20885"/>
                  </a:cubicBezTo>
                  <a:cubicBezTo>
                    <a:pt x="16" y="20477"/>
                    <a:pt x="-370" y="19798"/>
                    <a:pt x="401" y="19119"/>
                  </a:cubicBezTo>
                  <a:cubicBezTo>
                    <a:pt x="1173" y="18439"/>
                    <a:pt x="3101" y="17760"/>
                    <a:pt x="5030" y="17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810328" y="6717246"/>
              <a:ext cx="217439" cy="1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86" fill="norm" stroke="1" extrusionOk="0">
                  <a:moveTo>
                    <a:pt x="3890" y="10629"/>
                  </a:moveTo>
                  <a:cubicBezTo>
                    <a:pt x="4928" y="10971"/>
                    <a:pt x="5967" y="11314"/>
                    <a:pt x="7421" y="10114"/>
                  </a:cubicBezTo>
                  <a:cubicBezTo>
                    <a:pt x="8874" y="8914"/>
                    <a:pt x="10744" y="6171"/>
                    <a:pt x="11990" y="3943"/>
                  </a:cubicBezTo>
                  <a:cubicBezTo>
                    <a:pt x="13236" y="1714"/>
                    <a:pt x="13859" y="0"/>
                    <a:pt x="13236" y="0"/>
                  </a:cubicBezTo>
                  <a:cubicBezTo>
                    <a:pt x="12613" y="0"/>
                    <a:pt x="10744" y="1714"/>
                    <a:pt x="8355" y="4629"/>
                  </a:cubicBezTo>
                  <a:cubicBezTo>
                    <a:pt x="5967" y="7543"/>
                    <a:pt x="3059" y="11657"/>
                    <a:pt x="1501" y="14571"/>
                  </a:cubicBezTo>
                  <a:cubicBezTo>
                    <a:pt x="-56" y="17486"/>
                    <a:pt x="-264" y="19200"/>
                    <a:pt x="255" y="20229"/>
                  </a:cubicBezTo>
                  <a:cubicBezTo>
                    <a:pt x="774" y="21257"/>
                    <a:pt x="2021" y="21600"/>
                    <a:pt x="5136" y="21257"/>
                  </a:cubicBezTo>
                  <a:cubicBezTo>
                    <a:pt x="8251" y="20914"/>
                    <a:pt x="13236" y="19886"/>
                    <a:pt x="16248" y="19029"/>
                  </a:cubicBezTo>
                  <a:cubicBezTo>
                    <a:pt x="19259" y="18171"/>
                    <a:pt x="20298" y="17486"/>
                    <a:pt x="21336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739069" y="6266434"/>
              <a:ext cx="168048" cy="23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31" fill="norm" stroke="1" extrusionOk="0">
                  <a:moveTo>
                    <a:pt x="4426" y="8948"/>
                  </a:moveTo>
                  <a:cubicBezTo>
                    <a:pt x="3886" y="12061"/>
                    <a:pt x="3346" y="15175"/>
                    <a:pt x="2671" y="17413"/>
                  </a:cubicBezTo>
                  <a:cubicBezTo>
                    <a:pt x="1996" y="19651"/>
                    <a:pt x="1186" y="21013"/>
                    <a:pt x="646" y="21207"/>
                  </a:cubicBezTo>
                  <a:cubicBezTo>
                    <a:pt x="106" y="21402"/>
                    <a:pt x="-164" y="20429"/>
                    <a:pt x="106" y="17510"/>
                  </a:cubicBezTo>
                  <a:cubicBezTo>
                    <a:pt x="376" y="14591"/>
                    <a:pt x="1186" y="9726"/>
                    <a:pt x="2401" y="6516"/>
                  </a:cubicBezTo>
                  <a:cubicBezTo>
                    <a:pt x="3616" y="3305"/>
                    <a:pt x="5236" y="1748"/>
                    <a:pt x="6721" y="872"/>
                  </a:cubicBezTo>
                  <a:cubicBezTo>
                    <a:pt x="8206" y="-3"/>
                    <a:pt x="9556" y="-198"/>
                    <a:pt x="10366" y="191"/>
                  </a:cubicBezTo>
                  <a:cubicBezTo>
                    <a:pt x="11176" y="580"/>
                    <a:pt x="11446" y="1553"/>
                    <a:pt x="12526" y="4667"/>
                  </a:cubicBezTo>
                  <a:cubicBezTo>
                    <a:pt x="13606" y="7780"/>
                    <a:pt x="15496" y="13034"/>
                    <a:pt x="17116" y="16148"/>
                  </a:cubicBezTo>
                  <a:cubicBezTo>
                    <a:pt x="18736" y="19261"/>
                    <a:pt x="20086" y="20234"/>
                    <a:pt x="21436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126951" y="6514470"/>
              <a:ext cx="135766" cy="40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64" fill="norm" stroke="1" extrusionOk="0">
                  <a:moveTo>
                    <a:pt x="20992" y="1787"/>
                  </a:moveTo>
                  <a:cubicBezTo>
                    <a:pt x="20665" y="995"/>
                    <a:pt x="20337" y="203"/>
                    <a:pt x="19192" y="34"/>
                  </a:cubicBezTo>
                  <a:cubicBezTo>
                    <a:pt x="18047" y="-136"/>
                    <a:pt x="16083" y="316"/>
                    <a:pt x="12974" y="1730"/>
                  </a:cubicBezTo>
                  <a:cubicBezTo>
                    <a:pt x="9865" y="3144"/>
                    <a:pt x="5610" y="5518"/>
                    <a:pt x="2992" y="8233"/>
                  </a:cubicBezTo>
                  <a:cubicBezTo>
                    <a:pt x="374" y="10947"/>
                    <a:pt x="-608" y="14000"/>
                    <a:pt x="374" y="16205"/>
                  </a:cubicBezTo>
                  <a:cubicBezTo>
                    <a:pt x="1356" y="18411"/>
                    <a:pt x="4301" y="19768"/>
                    <a:pt x="7247" y="20503"/>
                  </a:cubicBezTo>
                  <a:cubicBezTo>
                    <a:pt x="10192" y="21238"/>
                    <a:pt x="13137" y="21351"/>
                    <a:pt x="16083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322753" y="6606587"/>
              <a:ext cx="137746" cy="43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35" fill="norm" stroke="1" extrusionOk="0">
                  <a:moveTo>
                    <a:pt x="4396" y="8648"/>
                  </a:moveTo>
                  <a:cubicBezTo>
                    <a:pt x="3107" y="11556"/>
                    <a:pt x="1817" y="14463"/>
                    <a:pt x="1173" y="16437"/>
                  </a:cubicBezTo>
                  <a:cubicBezTo>
                    <a:pt x="528" y="18410"/>
                    <a:pt x="528" y="19448"/>
                    <a:pt x="367" y="20227"/>
                  </a:cubicBezTo>
                  <a:cubicBezTo>
                    <a:pt x="205" y="21006"/>
                    <a:pt x="-117" y="21525"/>
                    <a:pt x="44" y="21421"/>
                  </a:cubicBezTo>
                  <a:cubicBezTo>
                    <a:pt x="205" y="21317"/>
                    <a:pt x="850" y="20590"/>
                    <a:pt x="1979" y="18410"/>
                  </a:cubicBezTo>
                  <a:cubicBezTo>
                    <a:pt x="3107" y="16229"/>
                    <a:pt x="4719" y="12594"/>
                    <a:pt x="5686" y="9738"/>
                  </a:cubicBezTo>
                  <a:cubicBezTo>
                    <a:pt x="6653" y="6883"/>
                    <a:pt x="6976" y="4806"/>
                    <a:pt x="7137" y="3508"/>
                  </a:cubicBezTo>
                  <a:cubicBezTo>
                    <a:pt x="7298" y="2210"/>
                    <a:pt x="7298" y="1690"/>
                    <a:pt x="7782" y="1223"/>
                  </a:cubicBezTo>
                  <a:cubicBezTo>
                    <a:pt x="8265" y="756"/>
                    <a:pt x="9232" y="340"/>
                    <a:pt x="10683" y="133"/>
                  </a:cubicBezTo>
                  <a:cubicBezTo>
                    <a:pt x="12134" y="-75"/>
                    <a:pt x="14068" y="-75"/>
                    <a:pt x="15841" y="392"/>
                  </a:cubicBezTo>
                  <a:cubicBezTo>
                    <a:pt x="17614" y="860"/>
                    <a:pt x="19226" y="1794"/>
                    <a:pt x="20193" y="2988"/>
                  </a:cubicBezTo>
                  <a:cubicBezTo>
                    <a:pt x="21161" y="4183"/>
                    <a:pt x="21483" y="5637"/>
                    <a:pt x="19710" y="6831"/>
                  </a:cubicBezTo>
                  <a:cubicBezTo>
                    <a:pt x="17937" y="8025"/>
                    <a:pt x="14068" y="8960"/>
                    <a:pt x="10683" y="9219"/>
                  </a:cubicBezTo>
                  <a:cubicBezTo>
                    <a:pt x="7298" y="9479"/>
                    <a:pt x="4396" y="9063"/>
                    <a:pt x="1495" y="8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410883" y="6473829"/>
              <a:ext cx="118534" cy="11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5400"/>
                  </a:moveTo>
                  <a:cubicBezTo>
                    <a:pt x="2314" y="7329"/>
                    <a:pt x="1543" y="9257"/>
                    <a:pt x="964" y="11186"/>
                  </a:cubicBezTo>
                  <a:cubicBezTo>
                    <a:pt x="386" y="13114"/>
                    <a:pt x="0" y="15043"/>
                    <a:pt x="0" y="14850"/>
                  </a:cubicBezTo>
                  <a:cubicBezTo>
                    <a:pt x="0" y="14657"/>
                    <a:pt x="386" y="12343"/>
                    <a:pt x="1350" y="10029"/>
                  </a:cubicBezTo>
                  <a:cubicBezTo>
                    <a:pt x="2314" y="7714"/>
                    <a:pt x="3857" y="5400"/>
                    <a:pt x="5400" y="3471"/>
                  </a:cubicBezTo>
                  <a:cubicBezTo>
                    <a:pt x="6943" y="1543"/>
                    <a:pt x="8486" y="0"/>
                    <a:pt x="9836" y="0"/>
                  </a:cubicBezTo>
                  <a:cubicBezTo>
                    <a:pt x="11186" y="0"/>
                    <a:pt x="12343" y="1543"/>
                    <a:pt x="14271" y="5400"/>
                  </a:cubicBezTo>
                  <a:cubicBezTo>
                    <a:pt x="16200" y="9257"/>
                    <a:pt x="18900" y="15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573866" y="6516163"/>
              <a:ext cx="9555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600" fill="norm" stroke="1" extrusionOk="0">
                  <a:moveTo>
                    <a:pt x="2700" y="0"/>
                  </a:moveTo>
                  <a:cubicBezTo>
                    <a:pt x="9450" y="2629"/>
                    <a:pt x="16200" y="5257"/>
                    <a:pt x="18900" y="8171"/>
                  </a:cubicBezTo>
                  <a:cubicBezTo>
                    <a:pt x="21600" y="11086"/>
                    <a:pt x="20250" y="14286"/>
                    <a:pt x="16425" y="16571"/>
                  </a:cubicBezTo>
                  <a:cubicBezTo>
                    <a:pt x="12600" y="18857"/>
                    <a:pt x="630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107266" y="6685496"/>
              <a:ext cx="1905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124200" y="6782863"/>
              <a:ext cx="21801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0"/>
                  </a:moveTo>
                  <a:cubicBezTo>
                    <a:pt x="1049" y="2057"/>
                    <a:pt x="0" y="4114"/>
                    <a:pt x="0" y="5657"/>
                  </a:cubicBezTo>
                  <a:cubicBezTo>
                    <a:pt x="0" y="7200"/>
                    <a:pt x="1049" y="8229"/>
                    <a:pt x="4823" y="10800"/>
                  </a:cubicBezTo>
                  <a:cubicBezTo>
                    <a:pt x="8598" y="13371"/>
                    <a:pt x="15099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894666" y="6425146"/>
              <a:ext cx="2190751" cy="69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14730"/>
                  </a:moveTo>
                  <a:cubicBezTo>
                    <a:pt x="0" y="15853"/>
                    <a:pt x="0" y="16976"/>
                    <a:pt x="42" y="18000"/>
                  </a:cubicBezTo>
                  <a:cubicBezTo>
                    <a:pt x="83" y="19024"/>
                    <a:pt x="167" y="19949"/>
                    <a:pt x="250" y="20576"/>
                  </a:cubicBezTo>
                  <a:cubicBezTo>
                    <a:pt x="334" y="21204"/>
                    <a:pt x="417" y="21534"/>
                    <a:pt x="490" y="21567"/>
                  </a:cubicBezTo>
                  <a:cubicBezTo>
                    <a:pt x="563" y="21600"/>
                    <a:pt x="626" y="21336"/>
                    <a:pt x="730" y="20246"/>
                  </a:cubicBezTo>
                  <a:cubicBezTo>
                    <a:pt x="835" y="19156"/>
                    <a:pt x="981" y="17240"/>
                    <a:pt x="1085" y="15127"/>
                  </a:cubicBezTo>
                  <a:cubicBezTo>
                    <a:pt x="1190" y="13013"/>
                    <a:pt x="1252" y="10701"/>
                    <a:pt x="1252" y="8686"/>
                  </a:cubicBezTo>
                  <a:cubicBezTo>
                    <a:pt x="1252" y="6672"/>
                    <a:pt x="1190" y="4954"/>
                    <a:pt x="1137" y="3897"/>
                  </a:cubicBezTo>
                  <a:cubicBezTo>
                    <a:pt x="1085" y="2840"/>
                    <a:pt x="1043" y="2444"/>
                    <a:pt x="1002" y="2015"/>
                  </a:cubicBezTo>
                  <a:cubicBezTo>
                    <a:pt x="960" y="1585"/>
                    <a:pt x="918" y="1123"/>
                    <a:pt x="950" y="892"/>
                  </a:cubicBezTo>
                  <a:cubicBezTo>
                    <a:pt x="981" y="661"/>
                    <a:pt x="1085" y="661"/>
                    <a:pt x="1409" y="727"/>
                  </a:cubicBezTo>
                  <a:cubicBezTo>
                    <a:pt x="1732" y="793"/>
                    <a:pt x="2275" y="925"/>
                    <a:pt x="2953" y="991"/>
                  </a:cubicBezTo>
                  <a:cubicBezTo>
                    <a:pt x="3631" y="1057"/>
                    <a:pt x="4445" y="1057"/>
                    <a:pt x="5311" y="1057"/>
                  </a:cubicBezTo>
                  <a:cubicBezTo>
                    <a:pt x="6177" y="1057"/>
                    <a:pt x="7096" y="1057"/>
                    <a:pt x="7951" y="1090"/>
                  </a:cubicBezTo>
                  <a:cubicBezTo>
                    <a:pt x="8807" y="1123"/>
                    <a:pt x="9600" y="1189"/>
                    <a:pt x="10403" y="1222"/>
                  </a:cubicBezTo>
                  <a:cubicBezTo>
                    <a:pt x="11207" y="1255"/>
                    <a:pt x="12021" y="1255"/>
                    <a:pt x="12772" y="1189"/>
                  </a:cubicBezTo>
                  <a:cubicBezTo>
                    <a:pt x="13523" y="1123"/>
                    <a:pt x="14212" y="991"/>
                    <a:pt x="14922" y="826"/>
                  </a:cubicBezTo>
                  <a:cubicBezTo>
                    <a:pt x="15631" y="661"/>
                    <a:pt x="16362" y="462"/>
                    <a:pt x="17155" y="297"/>
                  </a:cubicBezTo>
                  <a:cubicBezTo>
                    <a:pt x="17948" y="132"/>
                    <a:pt x="18803" y="0"/>
                    <a:pt x="19503" y="0"/>
                  </a:cubicBezTo>
                  <a:cubicBezTo>
                    <a:pt x="20202" y="0"/>
                    <a:pt x="20744" y="132"/>
                    <a:pt x="21068" y="363"/>
                  </a:cubicBezTo>
                  <a:cubicBezTo>
                    <a:pt x="21391" y="594"/>
                    <a:pt x="21496" y="925"/>
                    <a:pt x="21600" y="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269845" y="6788697"/>
              <a:ext cx="185341" cy="440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22" fill="norm" stroke="1" extrusionOk="0">
                  <a:moveTo>
                    <a:pt x="667" y="6226"/>
                  </a:moveTo>
                  <a:cubicBezTo>
                    <a:pt x="910" y="9120"/>
                    <a:pt x="1152" y="12014"/>
                    <a:pt x="1274" y="14391"/>
                  </a:cubicBezTo>
                  <a:cubicBezTo>
                    <a:pt x="1395" y="16768"/>
                    <a:pt x="1395" y="18628"/>
                    <a:pt x="1152" y="19817"/>
                  </a:cubicBezTo>
                  <a:cubicBezTo>
                    <a:pt x="910" y="21005"/>
                    <a:pt x="424" y="21522"/>
                    <a:pt x="182" y="21522"/>
                  </a:cubicBezTo>
                  <a:cubicBezTo>
                    <a:pt x="-61" y="21522"/>
                    <a:pt x="-61" y="21005"/>
                    <a:pt x="182" y="19455"/>
                  </a:cubicBezTo>
                  <a:cubicBezTo>
                    <a:pt x="424" y="17905"/>
                    <a:pt x="910" y="15321"/>
                    <a:pt x="2002" y="12531"/>
                  </a:cubicBezTo>
                  <a:cubicBezTo>
                    <a:pt x="3094" y="9740"/>
                    <a:pt x="4793" y="6743"/>
                    <a:pt x="6128" y="4676"/>
                  </a:cubicBezTo>
                  <a:cubicBezTo>
                    <a:pt x="7463" y="2609"/>
                    <a:pt x="8433" y="1472"/>
                    <a:pt x="9890" y="800"/>
                  </a:cubicBezTo>
                  <a:cubicBezTo>
                    <a:pt x="11346" y="129"/>
                    <a:pt x="13287" y="-78"/>
                    <a:pt x="14622" y="25"/>
                  </a:cubicBezTo>
                  <a:cubicBezTo>
                    <a:pt x="15957" y="129"/>
                    <a:pt x="16685" y="542"/>
                    <a:pt x="17899" y="1214"/>
                  </a:cubicBezTo>
                  <a:cubicBezTo>
                    <a:pt x="19112" y="1886"/>
                    <a:pt x="20811" y="2816"/>
                    <a:pt x="21175" y="3901"/>
                  </a:cubicBezTo>
                  <a:cubicBezTo>
                    <a:pt x="21539" y="4986"/>
                    <a:pt x="20568" y="6226"/>
                    <a:pt x="18748" y="7260"/>
                  </a:cubicBezTo>
                  <a:cubicBezTo>
                    <a:pt x="16928" y="8293"/>
                    <a:pt x="14258" y="9120"/>
                    <a:pt x="11710" y="9482"/>
                  </a:cubicBezTo>
                  <a:cubicBezTo>
                    <a:pt x="9161" y="9844"/>
                    <a:pt x="6735" y="9740"/>
                    <a:pt x="4308" y="9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272254" y="6600143"/>
              <a:ext cx="155813" cy="13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34" fill="norm" stroke="1" extrusionOk="0">
                  <a:moveTo>
                    <a:pt x="4849" y="5846"/>
                  </a:moveTo>
                  <a:cubicBezTo>
                    <a:pt x="3682" y="8884"/>
                    <a:pt x="2514" y="11921"/>
                    <a:pt x="1638" y="14284"/>
                  </a:cubicBezTo>
                  <a:cubicBezTo>
                    <a:pt x="763" y="16646"/>
                    <a:pt x="179" y="18334"/>
                    <a:pt x="33" y="18334"/>
                  </a:cubicBezTo>
                  <a:cubicBezTo>
                    <a:pt x="-113" y="18334"/>
                    <a:pt x="179" y="16646"/>
                    <a:pt x="1930" y="13440"/>
                  </a:cubicBezTo>
                  <a:cubicBezTo>
                    <a:pt x="3682" y="10234"/>
                    <a:pt x="6892" y="5509"/>
                    <a:pt x="9228" y="2809"/>
                  </a:cubicBezTo>
                  <a:cubicBezTo>
                    <a:pt x="11563" y="109"/>
                    <a:pt x="13022" y="-566"/>
                    <a:pt x="14336" y="447"/>
                  </a:cubicBezTo>
                  <a:cubicBezTo>
                    <a:pt x="15649" y="1459"/>
                    <a:pt x="16817" y="4159"/>
                    <a:pt x="17984" y="7871"/>
                  </a:cubicBezTo>
                  <a:cubicBezTo>
                    <a:pt x="19152" y="11584"/>
                    <a:pt x="20319" y="16309"/>
                    <a:pt x="21487" y="2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582866" y="6699428"/>
              <a:ext cx="150001" cy="313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179" fill="norm" stroke="1" extrusionOk="0">
                  <a:moveTo>
                    <a:pt x="21260" y="2635"/>
                  </a:moveTo>
                  <a:cubicBezTo>
                    <a:pt x="20960" y="1634"/>
                    <a:pt x="20660" y="632"/>
                    <a:pt x="19760" y="203"/>
                  </a:cubicBezTo>
                  <a:cubicBezTo>
                    <a:pt x="18860" y="-226"/>
                    <a:pt x="17360" y="-83"/>
                    <a:pt x="14210" y="1705"/>
                  </a:cubicBezTo>
                  <a:cubicBezTo>
                    <a:pt x="11060" y="3493"/>
                    <a:pt x="6260" y="6926"/>
                    <a:pt x="3410" y="9859"/>
                  </a:cubicBezTo>
                  <a:cubicBezTo>
                    <a:pt x="560" y="12791"/>
                    <a:pt x="-340" y="15223"/>
                    <a:pt x="110" y="17083"/>
                  </a:cubicBezTo>
                  <a:cubicBezTo>
                    <a:pt x="560" y="18942"/>
                    <a:pt x="2360" y="20230"/>
                    <a:pt x="4910" y="20802"/>
                  </a:cubicBezTo>
                  <a:cubicBezTo>
                    <a:pt x="7460" y="21374"/>
                    <a:pt x="10760" y="21231"/>
                    <a:pt x="13160" y="20802"/>
                  </a:cubicBezTo>
                  <a:cubicBezTo>
                    <a:pt x="15560" y="20373"/>
                    <a:pt x="17060" y="19657"/>
                    <a:pt x="18560" y="18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774872" y="6770163"/>
              <a:ext cx="2784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59"/>
                    <a:pt x="4867" y="10119"/>
                    <a:pt x="1782" y="13719"/>
                  </a:cubicBezTo>
                  <a:cubicBezTo>
                    <a:pt x="-1304" y="17319"/>
                    <a:pt x="239" y="19459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872566" y="690351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0800"/>
                    <a:pt x="2304" y="0"/>
                    <a:pt x="5904" y="0"/>
                  </a:cubicBezTo>
                  <a:cubicBezTo>
                    <a:pt x="9504" y="0"/>
                    <a:pt x="15552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063066" y="6809185"/>
              <a:ext cx="147248" cy="27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728" fill="norm" stroke="1" extrusionOk="0">
                  <a:moveTo>
                    <a:pt x="4563" y="6750"/>
                  </a:moveTo>
                  <a:cubicBezTo>
                    <a:pt x="3955" y="11623"/>
                    <a:pt x="3346" y="16495"/>
                    <a:pt x="3194" y="18931"/>
                  </a:cubicBezTo>
                  <a:cubicBezTo>
                    <a:pt x="3042" y="21367"/>
                    <a:pt x="3346" y="21367"/>
                    <a:pt x="4259" y="18687"/>
                  </a:cubicBezTo>
                  <a:cubicBezTo>
                    <a:pt x="5172" y="16008"/>
                    <a:pt x="6693" y="10648"/>
                    <a:pt x="7606" y="7562"/>
                  </a:cubicBezTo>
                  <a:cubicBezTo>
                    <a:pt x="8518" y="4477"/>
                    <a:pt x="8823" y="3665"/>
                    <a:pt x="9431" y="2690"/>
                  </a:cubicBezTo>
                  <a:cubicBezTo>
                    <a:pt x="10039" y="1716"/>
                    <a:pt x="10952" y="579"/>
                    <a:pt x="12169" y="173"/>
                  </a:cubicBezTo>
                  <a:cubicBezTo>
                    <a:pt x="13386" y="-233"/>
                    <a:pt x="14907" y="92"/>
                    <a:pt x="16428" y="985"/>
                  </a:cubicBezTo>
                  <a:cubicBezTo>
                    <a:pt x="17949" y="1878"/>
                    <a:pt x="19470" y="3340"/>
                    <a:pt x="20383" y="4720"/>
                  </a:cubicBezTo>
                  <a:cubicBezTo>
                    <a:pt x="21296" y="6101"/>
                    <a:pt x="21600" y="7400"/>
                    <a:pt x="20231" y="8456"/>
                  </a:cubicBezTo>
                  <a:cubicBezTo>
                    <a:pt x="18862" y="9511"/>
                    <a:pt x="15820" y="10323"/>
                    <a:pt x="12169" y="10648"/>
                  </a:cubicBezTo>
                  <a:cubicBezTo>
                    <a:pt x="8518" y="10973"/>
                    <a:pt x="4259" y="10811"/>
                    <a:pt x="0" y="10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111750" y="6628924"/>
              <a:ext cx="129117" cy="10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3541" y="8691"/>
                  </a:moveTo>
                  <a:cubicBezTo>
                    <a:pt x="2833" y="10691"/>
                    <a:pt x="2125" y="12691"/>
                    <a:pt x="1416" y="15091"/>
                  </a:cubicBezTo>
                  <a:cubicBezTo>
                    <a:pt x="708" y="17491"/>
                    <a:pt x="0" y="20291"/>
                    <a:pt x="0" y="20691"/>
                  </a:cubicBezTo>
                  <a:cubicBezTo>
                    <a:pt x="0" y="21091"/>
                    <a:pt x="708" y="19091"/>
                    <a:pt x="2833" y="15291"/>
                  </a:cubicBezTo>
                  <a:cubicBezTo>
                    <a:pt x="4957" y="11491"/>
                    <a:pt x="8498" y="5891"/>
                    <a:pt x="11154" y="2891"/>
                  </a:cubicBezTo>
                  <a:cubicBezTo>
                    <a:pt x="13810" y="-109"/>
                    <a:pt x="15580" y="-509"/>
                    <a:pt x="16466" y="491"/>
                  </a:cubicBezTo>
                  <a:cubicBezTo>
                    <a:pt x="17351" y="1491"/>
                    <a:pt x="17351" y="3891"/>
                    <a:pt x="18059" y="7291"/>
                  </a:cubicBezTo>
                  <a:cubicBezTo>
                    <a:pt x="18767" y="10691"/>
                    <a:pt x="20184" y="15091"/>
                    <a:pt x="21600" y="19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258785" y="6662213"/>
              <a:ext cx="122958" cy="374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47" fill="norm" stroke="1" extrusionOk="0">
                  <a:moveTo>
                    <a:pt x="14232" y="0"/>
                  </a:moveTo>
                  <a:cubicBezTo>
                    <a:pt x="16752" y="2791"/>
                    <a:pt x="19272" y="5582"/>
                    <a:pt x="20352" y="8373"/>
                  </a:cubicBezTo>
                  <a:cubicBezTo>
                    <a:pt x="21432" y="11164"/>
                    <a:pt x="21072" y="13955"/>
                    <a:pt x="18192" y="16079"/>
                  </a:cubicBezTo>
                  <a:cubicBezTo>
                    <a:pt x="15312" y="18202"/>
                    <a:pt x="9912" y="19658"/>
                    <a:pt x="6132" y="20508"/>
                  </a:cubicBezTo>
                  <a:cubicBezTo>
                    <a:pt x="2352" y="21357"/>
                    <a:pt x="192" y="21600"/>
                    <a:pt x="12" y="21357"/>
                  </a:cubicBezTo>
                  <a:cubicBezTo>
                    <a:pt x="-168" y="21115"/>
                    <a:pt x="1632" y="20387"/>
                    <a:pt x="3432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425016" y="6700313"/>
              <a:ext cx="2159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916"/>
                    <a:pt x="13129" y="7832"/>
                    <a:pt x="9529" y="11432"/>
                  </a:cubicBezTo>
                  <a:cubicBezTo>
                    <a:pt x="5929" y="15032"/>
                    <a:pt x="2965" y="183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587784" y="6853661"/>
              <a:ext cx="206117" cy="1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66" fill="norm" stroke="1" extrusionOk="0">
                  <a:moveTo>
                    <a:pt x="4126" y="3466"/>
                  </a:moveTo>
                  <a:cubicBezTo>
                    <a:pt x="3478" y="8266"/>
                    <a:pt x="2830" y="13066"/>
                    <a:pt x="2074" y="16216"/>
                  </a:cubicBezTo>
                  <a:cubicBezTo>
                    <a:pt x="1318" y="19366"/>
                    <a:pt x="454" y="20866"/>
                    <a:pt x="130" y="20866"/>
                  </a:cubicBezTo>
                  <a:cubicBezTo>
                    <a:pt x="-194" y="20866"/>
                    <a:pt x="22" y="19366"/>
                    <a:pt x="1534" y="15916"/>
                  </a:cubicBezTo>
                  <a:cubicBezTo>
                    <a:pt x="3046" y="12466"/>
                    <a:pt x="5854" y="7066"/>
                    <a:pt x="8554" y="3916"/>
                  </a:cubicBezTo>
                  <a:cubicBezTo>
                    <a:pt x="11254" y="766"/>
                    <a:pt x="13846" y="-134"/>
                    <a:pt x="16114" y="16"/>
                  </a:cubicBezTo>
                  <a:cubicBezTo>
                    <a:pt x="18382" y="166"/>
                    <a:pt x="20326" y="1366"/>
                    <a:pt x="20866" y="5116"/>
                  </a:cubicBezTo>
                  <a:cubicBezTo>
                    <a:pt x="21406" y="8866"/>
                    <a:pt x="20542" y="15166"/>
                    <a:pt x="19678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888066" y="7163863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640144" y="7084240"/>
              <a:ext cx="774973" cy="8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08" fill="norm" stroke="1" extrusionOk="0">
                  <a:moveTo>
                    <a:pt x="538" y="16657"/>
                  </a:moveTo>
                  <a:cubicBezTo>
                    <a:pt x="243" y="16657"/>
                    <a:pt x="-51" y="16657"/>
                    <a:pt x="8" y="17183"/>
                  </a:cubicBezTo>
                  <a:cubicBezTo>
                    <a:pt x="67" y="17710"/>
                    <a:pt x="479" y="18764"/>
                    <a:pt x="1538" y="18764"/>
                  </a:cubicBezTo>
                  <a:cubicBezTo>
                    <a:pt x="2598" y="18764"/>
                    <a:pt x="4304" y="17710"/>
                    <a:pt x="6305" y="15339"/>
                  </a:cubicBezTo>
                  <a:cubicBezTo>
                    <a:pt x="8306" y="12969"/>
                    <a:pt x="10602" y="9281"/>
                    <a:pt x="12309" y="6910"/>
                  </a:cubicBezTo>
                  <a:cubicBezTo>
                    <a:pt x="14015" y="4539"/>
                    <a:pt x="15134" y="3486"/>
                    <a:pt x="15928" y="2432"/>
                  </a:cubicBezTo>
                  <a:cubicBezTo>
                    <a:pt x="16723" y="1378"/>
                    <a:pt x="17194" y="325"/>
                    <a:pt x="17223" y="61"/>
                  </a:cubicBezTo>
                  <a:cubicBezTo>
                    <a:pt x="17253" y="-202"/>
                    <a:pt x="16841" y="325"/>
                    <a:pt x="15457" y="2696"/>
                  </a:cubicBezTo>
                  <a:cubicBezTo>
                    <a:pt x="14074" y="5066"/>
                    <a:pt x="11720" y="9281"/>
                    <a:pt x="9513" y="12442"/>
                  </a:cubicBezTo>
                  <a:cubicBezTo>
                    <a:pt x="7306" y="15603"/>
                    <a:pt x="5246" y="17710"/>
                    <a:pt x="4010" y="19027"/>
                  </a:cubicBezTo>
                  <a:cubicBezTo>
                    <a:pt x="2774" y="20344"/>
                    <a:pt x="2362" y="20871"/>
                    <a:pt x="2362" y="21135"/>
                  </a:cubicBezTo>
                  <a:cubicBezTo>
                    <a:pt x="2362" y="21398"/>
                    <a:pt x="2774" y="21398"/>
                    <a:pt x="4069" y="20871"/>
                  </a:cubicBezTo>
                  <a:cubicBezTo>
                    <a:pt x="5364" y="20344"/>
                    <a:pt x="7541" y="19291"/>
                    <a:pt x="9572" y="18764"/>
                  </a:cubicBezTo>
                  <a:cubicBezTo>
                    <a:pt x="11602" y="18237"/>
                    <a:pt x="13486" y="18237"/>
                    <a:pt x="14575" y="18237"/>
                  </a:cubicBezTo>
                  <a:cubicBezTo>
                    <a:pt x="15663" y="18237"/>
                    <a:pt x="15958" y="18237"/>
                    <a:pt x="15487" y="18500"/>
                  </a:cubicBezTo>
                  <a:cubicBezTo>
                    <a:pt x="15016" y="18764"/>
                    <a:pt x="13780" y="19291"/>
                    <a:pt x="12956" y="19291"/>
                  </a:cubicBezTo>
                  <a:cubicBezTo>
                    <a:pt x="12132" y="19291"/>
                    <a:pt x="11720" y="18764"/>
                    <a:pt x="11720" y="17710"/>
                  </a:cubicBezTo>
                  <a:cubicBezTo>
                    <a:pt x="11720" y="16657"/>
                    <a:pt x="12132" y="15076"/>
                    <a:pt x="13398" y="12705"/>
                  </a:cubicBezTo>
                  <a:cubicBezTo>
                    <a:pt x="14663" y="10335"/>
                    <a:pt x="16782" y="7174"/>
                    <a:pt x="18283" y="5066"/>
                  </a:cubicBezTo>
                  <a:cubicBezTo>
                    <a:pt x="19783" y="2959"/>
                    <a:pt x="20666" y="1905"/>
                    <a:pt x="21549" y="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090967" y="4786519"/>
              <a:ext cx="2826825" cy="147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4" fill="norm" stroke="1" extrusionOk="0">
                  <a:moveTo>
                    <a:pt x="11368" y="3276"/>
                  </a:moveTo>
                  <a:cubicBezTo>
                    <a:pt x="11401" y="3121"/>
                    <a:pt x="11433" y="2967"/>
                    <a:pt x="11457" y="2813"/>
                  </a:cubicBezTo>
                  <a:cubicBezTo>
                    <a:pt x="11481" y="2659"/>
                    <a:pt x="11497" y="2504"/>
                    <a:pt x="11457" y="2427"/>
                  </a:cubicBezTo>
                  <a:cubicBezTo>
                    <a:pt x="11417" y="2350"/>
                    <a:pt x="11320" y="2350"/>
                    <a:pt x="11102" y="2242"/>
                  </a:cubicBezTo>
                  <a:cubicBezTo>
                    <a:pt x="10885" y="2134"/>
                    <a:pt x="10546" y="1918"/>
                    <a:pt x="10095" y="1656"/>
                  </a:cubicBezTo>
                  <a:cubicBezTo>
                    <a:pt x="9644" y="1393"/>
                    <a:pt x="9079" y="1085"/>
                    <a:pt x="8523" y="884"/>
                  </a:cubicBezTo>
                  <a:cubicBezTo>
                    <a:pt x="7967" y="684"/>
                    <a:pt x="7419" y="591"/>
                    <a:pt x="6903" y="668"/>
                  </a:cubicBezTo>
                  <a:cubicBezTo>
                    <a:pt x="6388" y="745"/>
                    <a:pt x="5904" y="992"/>
                    <a:pt x="5428" y="1316"/>
                  </a:cubicBezTo>
                  <a:cubicBezTo>
                    <a:pt x="4953" y="1640"/>
                    <a:pt x="4485" y="2041"/>
                    <a:pt x="4066" y="2473"/>
                  </a:cubicBezTo>
                  <a:cubicBezTo>
                    <a:pt x="3647" y="2905"/>
                    <a:pt x="3276" y="3368"/>
                    <a:pt x="2898" y="3908"/>
                  </a:cubicBezTo>
                  <a:cubicBezTo>
                    <a:pt x="2519" y="4448"/>
                    <a:pt x="2132" y="5065"/>
                    <a:pt x="1761" y="5821"/>
                  </a:cubicBezTo>
                  <a:cubicBezTo>
                    <a:pt x="1391" y="6577"/>
                    <a:pt x="1036" y="7472"/>
                    <a:pt x="794" y="8213"/>
                  </a:cubicBezTo>
                  <a:cubicBezTo>
                    <a:pt x="552" y="8953"/>
                    <a:pt x="423" y="9540"/>
                    <a:pt x="311" y="10327"/>
                  </a:cubicBezTo>
                  <a:cubicBezTo>
                    <a:pt x="198" y="11113"/>
                    <a:pt x="101" y="12101"/>
                    <a:pt x="45" y="13042"/>
                  </a:cubicBezTo>
                  <a:cubicBezTo>
                    <a:pt x="-12" y="13983"/>
                    <a:pt x="-28" y="14878"/>
                    <a:pt x="77" y="15819"/>
                  </a:cubicBezTo>
                  <a:cubicBezTo>
                    <a:pt x="182" y="16760"/>
                    <a:pt x="407" y="17748"/>
                    <a:pt x="681" y="18488"/>
                  </a:cubicBezTo>
                  <a:cubicBezTo>
                    <a:pt x="955" y="19229"/>
                    <a:pt x="1278" y="19723"/>
                    <a:pt x="1681" y="20062"/>
                  </a:cubicBezTo>
                  <a:cubicBezTo>
                    <a:pt x="2084" y="20401"/>
                    <a:pt x="2567" y="20587"/>
                    <a:pt x="3107" y="20756"/>
                  </a:cubicBezTo>
                  <a:cubicBezTo>
                    <a:pt x="3647" y="20926"/>
                    <a:pt x="4244" y="21080"/>
                    <a:pt x="4800" y="21204"/>
                  </a:cubicBezTo>
                  <a:cubicBezTo>
                    <a:pt x="5356" y="21327"/>
                    <a:pt x="5872" y="21420"/>
                    <a:pt x="6444" y="21481"/>
                  </a:cubicBezTo>
                  <a:cubicBezTo>
                    <a:pt x="7016" y="21543"/>
                    <a:pt x="7645" y="21574"/>
                    <a:pt x="8241" y="21574"/>
                  </a:cubicBezTo>
                  <a:cubicBezTo>
                    <a:pt x="8838" y="21574"/>
                    <a:pt x="9402" y="21543"/>
                    <a:pt x="9942" y="21512"/>
                  </a:cubicBezTo>
                  <a:cubicBezTo>
                    <a:pt x="10482" y="21481"/>
                    <a:pt x="10998" y="21451"/>
                    <a:pt x="11570" y="21343"/>
                  </a:cubicBezTo>
                  <a:cubicBezTo>
                    <a:pt x="12142" y="21235"/>
                    <a:pt x="12771" y="21049"/>
                    <a:pt x="13359" y="20803"/>
                  </a:cubicBezTo>
                  <a:cubicBezTo>
                    <a:pt x="13948" y="20556"/>
                    <a:pt x="14496" y="20247"/>
                    <a:pt x="15036" y="19954"/>
                  </a:cubicBezTo>
                  <a:cubicBezTo>
                    <a:pt x="15576" y="19661"/>
                    <a:pt x="16108" y="19383"/>
                    <a:pt x="16615" y="19059"/>
                  </a:cubicBezTo>
                  <a:cubicBezTo>
                    <a:pt x="17123" y="18735"/>
                    <a:pt x="17607" y="18365"/>
                    <a:pt x="18098" y="17948"/>
                  </a:cubicBezTo>
                  <a:cubicBezTo>
                    <a:pt x="18590" y="17532"/>
                    <a:pt x="19090" y="17069"/>
                    <a:pt x="19517" y="16483"/>
                  </a:cubicBezTo>
                  <a:cubicBezTo>
                    <a:pt x="19944" y="15896"/>
                    <a:pt x="20299" y="15187"/>
                    <a:pt x="20597" y="14400"/>
                  </a:cubicBezTo>
                  <a:cubicBezTo>
                    <a:pt x="20895" y="13613"/>
                    <a:pt x="21137" y="12749"/>
                    <a:pt x="21306" y="11761"/>
                  </a:cubicBezTo>
                  <a:cubicBezTo>
                    <a:pt x="21475" y="10774"/>
                    <a:pt x="21572" y="9663"/>
                    <a:pt x="21508" y="8552"/>
                  </a:cubicBezTo>
                  <a:cubicBezTo>
                    <a:pt x="21443" y="7441"/>
                    <a:pt x="21217" y="6331"/>
                    <a:pt x="20911" y="5389"/>
                  </a:cubicBezTo>
                  <a:cubicBezTo>
                    <a:pt x="20605" y="4448"/>
                    <a:pt x="20218" y="3677"/>
                    <a:pt x="19799" y="3029"/>
                  </a:cubicBezTo>
                  <a:cubicBezTo>
                    <a:pt x="19380" y="2381"/>
                    <a:pt x="18928" y="1856"/>
                    <a:pt x="18445" y="1440"/>
                  </a:cubicBezTo>
                  <a:cubicBezTo>
                    <a:pt x="17961" y="1023"/>
                    <a:pt x="17445" y="715"/>
                    <a:pt x="16922" y="483"/>
                  </a:cubicBezTo>
                  <a:cubicBezTo>
                    <a:pt x="16398" y="252"/>
                    <a:pt x="15866" y="97"/>
                    <a:pt x="15253" y="36"/>
                  </a:cubicBezTo>
                  <a:cubicBezTo>
                    <a:pt x="14641" y="-26"/>
                    <a:pt x="13948" y="5"/>
                    <a:pt x="13303" y="36"/>
                  </a:cubicBezTo>
                  <a:cubicBezTo>
                    <a:pt x="12658" y="67"/>
                    <a:pt x="12062" y="97"/>
                    <a:pt x="11465" y="190"/>
                  </a:cubicBezTo>
                  <a:cubicBezTo>
                    <a:pt x="10869" y="283"/>
                    <a:pt x="10272" y="437"/>
                    <a:pt x="9716" y="653"/>
                  </a:cubicBezTo>
                  <a:cubicBezTo>
                    <a:pt x="9160" y="869"/>
                    <a:pt x="8644" y="1147"/>
                    <a:pt x="8217" y="1563"/>
                  </a:cubicBezTo>
                  <a:cubicBezTo>
                    <a:pt x="7790" y="1980"/>
                    <a:pt x="7451" y="2535"/>
                    <a:pt x="7282" y="2936"/>
                  </a:cubicBezTo>
                  <a:cubicBezTo>
                    <a:pt x="7113" y="3337"/>
                    <a:pt x="7113" y="3584"/>
                    <a:pt x="7113" y="3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6936316" y="4896913"/>
              <a:ext cx="755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" y="20366"/>
                    <a:pt x="1089" y="19131"/>
                    <a:pt x="2390" y="17280"/>
                  </a:cubicBezTo>
                  <a:cubicBezTo>
                    <a:pt x="3691" y="15429"/>
                    <a:pt x="5748" y="12960"/>
                    <a:pt x="7926" y="10594"/>
                  </a:cubicBezTo>
                  <a:cubicBezTo>
                    <a:pt x="10104" y="8229"/>
                    <a:pt x="12403" y="5966"/>
                    <a:pt x="14703" y="4217"/>
                  </a:cubicBezTo>
                  <a:cubicBezTo>
                    <a:pt x="17002" y="2469"/>
                    <a:pt x="19301" y="12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6906290" y="4887302"/>
              <a:ext cx="303077" cy="30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32" fill="norm" stroke="1" extrusionOk="0">
                  <a:moveTo>
                    <a:pt x="15178" y="6040"/>
                  </a:moveTo>
                  <a:cubicBezTo>
                    <a:pt x="15928" y="4550"/>
                    <a:pt x="16678" y="3060"/>
                    <a:pt x="17053" y="1943"/>
                  </a:cubicBezTo>
                  <a:cubicBezTo>
                    <a:pt x="17428" y="826"/>
                    <a:pt x="17428" y="81"/>
                    <a:pt x="17203" y="6"/>
                  </a:cubicBezTo>
                  <a:cubicBezTo>
                    <a:pt x="16978" y="-68"/>
                    <a:pt x="16528" y="528"/>
                    <a:pt x="14728" y="2986"/>
                  </a:cubicBezTo>
                  <a:cubicBezTo>
                    <a:pt x="12928" y="5444"/>
                    <a:pt x="9778" y="9764"/>
                    <a:pt x="7228" y="12669"/>
                  </a:cubicBezTo>
                  <a:cubicBezTo>
                    <a:pt x="4678" y="15573"/>
                    <a:pt x="2728" y="17063"/>
                    <a:pt x="1528" y="18106"/>
                  </a:cubicBezTo>
                  <a:cubicBezTo>
                    <a:pt x="328" y="19149"/>
                    <a:pt x="-122" y="19744"/>
                    <a:pt x="28" y="20191"/>
                  </a:cubicBezTo>
                  <a:cubicBezTo>
                    <a:pt x="178" y="20638"/>
                    <a:pt x="928" y="20936"/>
                    <a:pt x="4153" y="21160"/>
                  </a:cubicBezTo>
                  <a:cubicBezTo>
                    <a:pt x="7378" y="21383"/>
                    <a:pt x="13078" y="21532"/>
                    <a:pt x="16378" y="21532"/>
                  </a:cubicBezTo>
                  <a:cubicBezTo>
                    <a:pt x="19678" y="21532"/>
                    <a:pt x="20578" y="21383"/>
                    <a:pt x="21478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7852099" y="4789448"/>
              <a:ext cx="138318" cy="19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317" fill="norm" stroke="1" extrusionOk="0">
                  <a:moveTo>
                    <a:pt x="20757" y="2015"/>
                  </a:moveTo>
                  <a:cubicBezTo>
                    <a:pt x="19169" y="866"/>
                    <a:pt x="17581" y="-283"/>
                    <a:pt x="14404" y="62"/>
                  </a:cubicBezTo>
                  <a:cubicBezTo>
                    <a:pt x="11228" y="406"/>
                    <a:pt x="6463" y="2245"/>
                    <a:pt x="3445" y="5232"/>
                  </a:cubicBezTo>
                  <a:cubicBezTo>
                    <a:pt x="428" y="8219"/>
                    <a:pt x="-843" y="12355"/>
                    <a:pt x="586" y="15228"/>
                  </a:cubicBezTo>
                  <a:cubicBezTo>
                    <a:pt x="2016" y="18100"/>
                    <a:pt x="6145" y="19708"/>
                    <a:pt x="9163" y="20513"/>
                  </a:cubicBezTo>
                  <a:cubicBezTo>
                    <a:pt x="12181" y="21317"/>
                    <a:pt x="14086" y="21317"/>
                    <a:pt x="15992" y="21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998237" y="4851061"/>
              <a:ext cx="97206" cy="17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040" fill="norm" stroke="1" extrusionOk="0">
                  <a:moveTo>
                    <a:pt x="17237" y="4687"/>
                  </a:moveTo>
                  <a:cubicBezTo>
                    <a:pt x="17237" y="2929"/>
                    <a:pt x="17237" y="1171"/>
                    <a:pt x="15887" y="417"/>
                  </a:cubicBezTo>
                  <a:cubicBezTo>
                    <a:pt x="14537" y="-336"/>
                    <a:pt x="11837" y="-85"/>
                    <a:pt x="9137" y="1297"/>
                  </a:cubicBezTo>
                  <a:cubicBezTo>
                    <a:pt x="6437" y="2678"/>
                    <a:pt x="3737" y="5190"/>
                    <a:pt x="1937" y="8204"/>
                  </a:cubicBezTo>
                  <a:cubicBezTo>
                    <a:pt x="137" y="11217"/>
                    <a:pt x="-763" y="14734"/>
                    <a:pt x="812" y="17245"/>
                  </a:cubicBezTo>
                  <a:cubicBezTo>
                    <a:pt x="2387" y="19757"/>
                    <a:pt x="6437" y="21264"/>
                    <a:pt x="10037" y="21013"/>
                  </a:cubicBezTo>
                  <a:cubicBezTo>
                    <a:pt x="13637" y="20762"/>
                    <a:pt x="16787" y="18752"/>
                    <a:pt x="18587" y="16994"/>
                  </a:cubicBezTo>
                  <a:cubicBezTo>
                    <a:pt x="20387" y="15236"/>
                    <a:pt x="20837" y="13729"/>
                    <a:pt x="20612" y="12348"/>
                  </a:cubicBezTo>
                  <a:cubicBezTo>
                    <a:pt x="20387" y="10966"/>
                    <a:pt x="19487" y="9711"/>
                    <a:pt x="17912" y="8831"/>
                  </a:cubicBezTo>
                  <a:cubicBezTo>
                    <a:pt x="16337" y="7952"/>
                    <a:pt x="14087" y="7450"/>
                    <a:pt x="13187" y="7199"/>
                  </a:cubicBezTo>
                  <a:cubicBezTo>
                    <a:pt x="12287" y="6948"/>
                    <a:pt x="12737" y="6948"/>
                    <a:pt x="13187" y="6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161866" y="4872521"/>
              <a:ext cx="165101" cy="15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5911"/>
                  </a:moveTo>
                  <a:cubicBezTo>
                    <a:pt x="1108" y="5047"/>
                    <a:pt x="2215" y="4183"/>
                    <a:pt x="2908" y="4615"/>
                  </a:cubicBezTo>
                  <a:cubicBezTo>
                    <a:pt x="3600" y="5047"/>
                    <a:pt x="3877" y="6775"/>
                    <a:pt x="3877" y="9079"/>
                  </a:cubicBezTo>
                  <a:cubicBezTo>
                    <a:pt x="3877" y="11383"/>
                    <a:pt x="3600" y="14263"/>
                    <a:pt x="3323" y="16423"/>
                  </a:cubicBezTo>
                  <a:cubicBezTo>
                    <a:pt x="3046" y="18583"/>
                    <a:pt x="2769" y="20023"/>
                    <a:pt x="2769" y="20023"/>
                  </a:cubicBezTo>
                  <a:cubicBezTo>
                    <a:pt x="2769" y="20023"/>
                    <a:pt x="3046" y="18583"/>
                    <a:pt x="4846" y="15415"/>
                  </a:cubicBezTo>
                  <a:cubicBezTo>
                    <a:pt x="6646" y="12247"/>
                    <a:pt x="9969" y="7351"/>
                    <a:pt x="12185" y="4471"/>
                  </a:cubicBezTo>
                  <a:cubicBezTo>
                    <a:pt x="14400" y="1591"/>
                    <a:pt x="15508" y="727"/>
                    <a:pt x="16892" y="295"/>
                  </a:cubicBezTo>
                  <a:cubicBezTo>
                    <a:pt x="18277" y="-137"/>
                    <a:pt x="19938" y="-137"/>
                    <a:pt x="20769" y="583"/>
                  </a:cubicBezTo>
                  <a:cubicBezTo>
                    <a:pt x="21600" y="1303"/>
                    <a:pt x="21600" y="2743"/>
                    <a:pt x="21600" y="6343"/>
                  </a:cubicBezTo>
                  <a:cubicBezTo>
                    <a:pt x="21600" y="9943"/>
                    <a:pt x="21600" y="15703"/>
                    <a:pt x="2160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365066" y="4837328"/>
              <a:ext cx="142145" cy="29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05" fill="norm" stroke="1" extrusionOk="0">
                  <a:moveTo>
                    <a:pt x="20965" y="3853"/>
                  </a:moveTo>
                  <a:cubicBezTo>
                    <a:pt x="21282" y="2627"/>
                    <a:pt x="21600" y="1402"/>
                    <a:pt x="20965" y="713"/>
                  </a:cubicBezTo>
                  <a:cubicBezTo>
                    <a:pt x="20329" y="23"/>
                    <a:pt x="18741" y="-130"/>
                    <a:pt x="16041" y="100"/>
                  </a:cubicBezTo>
                  <a:cubicBezTo>
                    <a:pt x="13341" y="330"/>
                    <a:pt x="9529" y="942"/>
                    <a:pt x="6988" y="2168"/>
                  </a:cubicBezTo>
                  <a:cubicBezTo>
                    <a:pt x="4447" y="3393"/>
                    <a:pt x="3176" y="5232"/>
                    <a:pt x="4129" y="6917"/>
                  </a:cubicBezTo>
                  <a:cubicBezTo>
                    <a:pt x="5082" y="8602"/>
                    <a:pt x="8259" y="10134"/>
                    <a:pt x="10324" y="11742"/>
                  </a:cubicBezTo>
                  <a:cubicBezTo>
                    <a:pt x="12388" y="13351"/>
                    <a:pt x="13341" y="15036"/>
                    <a:pt x="12706" y="16568"/>
                  </a:cubicBezTo>
                  <a:cubicBezTo>
                    <a:pt x="12071" y="18100"/>
                    <a:pt x="9847" y="19479"/>
                    <a:pt x="7782" y="20321"/>
                  </a:cubicBezTo>
                  <a:cubicBezTo>
                    <a:pt x="5718" y="21164"/>
                    <a:pt x="3812" y="21470"/>
                    <a:pt x="2541" y="21393"/>
                  </a:cubicBezTo>
                  <a:cubicBezTo>
                    <a:pt x="1271" y="21317"/>
                    <a:pt x="635" y="20857"/>
                    <a:pt x="0" y="20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553122" y="4719113"/>
              <a:ext cx="6594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2000"/>
                    <a:pt x="12929" y="4000"/>
                    <a:pt x="9217" y="6650"/>
                  </a:cubicBezTo>
                  <a:cubicBezTo>
                    <a:pt x="5504" y="9300"/>
                    <a:pt x="2129" y="12600"/>
                    <a:pt x="779" y="15200"/>
                  </a:cubicBezTo>
                  <a:cubicBezTo>
                    <a:pt x="-571" y="17800"/>
                    <a:pt x="104" y="19700"/>
                    <a:pt x="7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8491811" y="4943064"/>
              <a:ext cx="228857" cy="7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18" fill="norm" stroke="1" extrusionOk="0">
                  <a:moveTo>
                    <a:pt x="2997" y="6718"/>
                  </a:moveTo>
                  <a:cubicBezTo>
                    <a:pt x="1609" y="4318"/>
                    <a:pt x="222" y="1918"/>
                    <a:pt x="24" y="718"/>
                  </a:cubicBezTo>
                  <a:cubicBezTo>
                    <a:pt x="-174" y="-482"/>
                    <a:pt x="817" y="-482"/>
                    <a:pt x="4582" y="3118"/>
                  </a:cubicBezTo>
                  <a:cubicBezTo>
                    <a:pt x="8347" y="6718"/>
                    <a:pt x="14887" y="13918"/>
                    <a:pt x="21426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8619104" y="4995483"/>
              <a:ext cx="291121" cy="18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11" fill="norm" stroke="1" extrusionOk="0">
                  <a:moveTo>
                    <a:pt x="9321" y="1101"/>
                  </a:moveTo>
                  <a:cubicBezTo>
                    <a:pt x="7767" y="356"/>
                    <a:pt x="6213" y="-389"/>
                    <a:pt x="4737" y="232"/>
                  </a:cubicBezTo>
                  <a:cubicBezTo>
                    <a:pt x="3261" y="852"/>
                    <a:pt x="1862" y="2839"/>
                    <a:pt x="1007" y="4701"/>
                  </a:cubicBezTo>
                  <a:cubicBezTo>
                    <a:pt x="153" y="6563"/>
                    <a:pt x="-158" y="8301"/>
                    <a:pt x="75" y="10163"/>
                  </a:cubicBezTo>
                  <a:cubicBezTo>
                    <a:pt x="308" y="12025"/>
                    <a:pt x="1085" y="14011"/>
                    <a:pt x="1940" y="14632"/>
                  </a:cubicBezTo>
                  <a:cubicBezTo>
                    <a:pt x="2795" y="15252"/>
                    <a:pt x="3727" y="14508"/>
                    <a:pt x="4504" y="13763"/>
                  </a:cubicBezTo>
                  <a:cubicBezTo>
                    <a:pt x="5281" y="13018"/>
                    <a:pt x="5902" y="12273"/>
                    <a:pt x="6291" y="12894"/>
                  </a:cubicBezTo>
                  <a:cubicBezTo>
                    <a:pt x="6679" y="13514"/>
                    <a:pt x="6835" y="15501"/>
                    <a:pt x="7301" y="16742"/>
                  </a:cubicBezTo>
                  <a:cubicBezTo>
                    <a:pt x="7767" y="17983"/>
                    <a:pt x="8544" y="18480"/>
                    <a:pt x="9243" y="18232"/>
                  </a:cubicBezTo>
                  <a:cubicBezTo>
                    <a:pt x="9943" y="17983"/>
                    <a:pt x="10564" y="16990"/>
                    <a:pt x="11030" y="15873"/>
                  </a:cubicBezTo>
                  <a:cubicBezTo>
                    <a:pt x="11497" y="14756"/>
                    <a:pt x="11807" y="13514"/>
                    <a:pt x="12041" y="13514"/>
                  </a:cubicBezTo>
                  <a:cubicBezTo>
                    <a:pt x="12274" y="13514"/>
                    <a:pt x="12429" y="14756"/>
                    <a:pt x="12351" y="15997"/>
                  </a:cubicBezTo>
                  <a:cubicBezTo>
                    <a:pt x="12274" y="17239"/>
                    <a:pt x="11963" y="18480"/>
                    <a:pt x="11885" y="18480"/>
                  </a:cubicBezTo>
                  <a:cubicBezTo>
                    <a:pt x="11807" y="18480"/>
                    <a:pt x="11963" y="17239"/>
                    <a:pt x="12973" y="14632"/>
                  </a:cubicBezTo>
                  <a:cubicBezTo>
                    <a:pt x="13983" y="12025"/>
                    <a:pt x="15848" y="8052"/>
                    <a:pt x="17169" y="5818"/>
                  </a:cubicBezTo>
                  <a:cubicBezTo>
                    <a:pt x="18489" y="3583"/>
                    <a:pt x="19266" y="3087"/>
                    <a:pt x="19966" y="3583"/>
                  </a:cubicBezTo>
                  <a:cubicBezTo>
                    <a:pt x="20665" y="4080"/>
                    <a:pt x="21287" y="5570"/>
                    <a:pt x="21364" y="8673"/>
                  </a:cubicBezTo>
                  <a:cubicBezTo>
                    <a:pt x="21442" y="11777"/>
                    <a:pt x="20976" y="16494"/>
                    <a:pt x="20510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042105" y="4757213"/>
              <a:ext cx="110363" cy="43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56" fill="norm" stroke="1" extrusionOk="0">
                  <a:moveTo>
                    <a:pt x="21249" y="0"/>
                  </a:moveTo>
                  <a:cubicBezTo>
                    <a:pt x="17989" y="1038"/>
                    <a:pt x="14728" y="2077"/>
                    <a:pt x="11264" y="4569"/>
                  </a:cubicBezTo>
                  <a:cubicBezTo>
                    <a:pt x="7800" y="7062"/>
                    <a:pt x="4132" y="11008"/>
                    <a:pt x="2094" y="13967"/>
                  </a:cubicBezTo>
                  <a:cubicBezTo>
                    <a:pt x="57" y="16927"/>
                    <a:pt x="-351" y="18900"/>
                    <a:pt x="260" y="20042"/>
                  </a:cubicBezTo>
                  <a:cubicBezTo>
                    <a:pt x="872" y="21185"/>
                    <a:pt x="2502" y="21496"/>
                    <a:pt x="5558" y="21548"/>
                  </a:cubicBezTo>
                  <a:cubicBezTo>
                    <a:pt x="8615" y="21600"/>
                    <a:pt x="13098" y="21392"/>
                    <a:pt x="17581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000066" y="5046635"/>
              <a:ext cx="241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979" y="12302"/>
                    <a:pt x="7958" y="4448"/>
                    <a:pt x="11558" y="1502"/>
                  </a:cubicBezTo>
                  <a:cubicBezTo>
                    <a:pt x="15158" y="-1443"/>
                    <a:pt x="1837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7881496" y="5170604"/>
              <a:ext cx="1206205" cy="22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3" fill="norm" stroke="1" extrusionOk="0">
                  <a:moveTo>
                    <a:pt x="2505" y="1150"/>
                  </a:moveTo>
                  <a:cubicBezTo>
                    <a:pt x="1902" y="746"/>
                    <a:pt x="1299" y="343"/>
                    <a:pt x="847" y="141"/>
                  </a:cubicBezTo>
                  <a:cubicBezTo>
                    <a:pt x="394" y="-61"/>
                    <a:pt x="93" y="-61"/>
                    <a:pt x="17" y="242"/>
                  </a:cubicBezTo>
                  <a:cubicBezTo>
                    <a:pt x="-58" y="545"/>
                    <a:pt x="93" y="1150"/>
                    <a:pt x="884" y="2160"/>
                  </a:cubicBezTo>
                  <a:cubicBezTo>
                    <a:pt x="1676" y="3169"/>
                    <a:pt x="3108" y="4582"/>
                    <a:pt x="4466" y="5793"/>
                  </a:cubicBezTo>
                  <a:cubicBezTo>
                    <a:pt x="5823" y="7004"/>
                    <a:pt x="7104" y="8014"/>
                    <a:pt x="8424" y="9023"/>
                  </a:cubicBezTo>
                  <a:cubicBezTo>
                    <a:pt x="9743" y="10032"/>
                    <a:pt x="11100" y="11042"/>
                    <a:pt x="12476" y="12051"/>
                  </a:cubicBezTo>
                  <a:cubicBezTo>
                    <a:pt x="13852" y="13060"/>
                    <a:pt x="15247" y="14070"/>
                    <a:pt x="16698" y="15180"/>
                  </a:cubicBezTo>
                  <a:cubicBezTo>
                    <a:pt x="18149" y="16290"/>
                    <a:pt x="19657" y="17502"/>
                    <a:pt x="20505" y="18208"/>
                  </a:cubicBezTo>
                  <a:cubicBezTo>
                    <a:pt x="21354" y="18915"/>
                    <a:pt x="21542" y="19117"/>
                    <a:pt x="21467" y="19117"/>
                  </a:cubicBezTo>
                  <a:cubicBezTo>
                    <a:pt x="21391" y="19117"/>
                    <a:pt x="21052" y="18915"/>
                    <a:pt x="20147" y="18511"/>
                  </a:cubicBezTo>
                  <a:cubicBezTo>
                    <a:pt x="19243" y="18107"/>
                    <a:pt x="17772" y="17502"/>
                    <a:pt x="16378" y="16795"/>
                  </a:cubicBezTo>
                  <a:cubicBezTo>
                    <a:pt x="14983" y="16089"/>
                    <a:pt x="13663" y="15281"/>
                    <a:pt x="12193" y="14474"/>
                  </a:cubicBezTo>
                  <a:cubicBezTo>
                    <a:pt x="10723" y="13666"/>
                    <a:pt x="9102" y="12859"/>
                    <a:pt x="8103" y="12354"/>
                  </a:cubicBezTo>
                  <a:cubicBezTo>
                    <a:pt x="7104" y="11849"/>
                    <a:pt x="6727" y="11647"/>
                    <a:pt x="6369" y="11546"/>
                  </a:cubicBezTo>
                  <a:cubicBezTo>
                    <a:pt x="6011" y="11446"/>
                    <a:pt x="5672" y="11446"/>
                    <a:pt x="5691" y="11647"/>
                  </a:cubicBezTo>
                  <a:cubicBezTo>
                    <a:pt x="5710" y="11849"/>
                    <a:pt x="6087" y="12253"/>
                    <a:pt x="6954" y="12758"/>
                  </a:cubicBezTo>
                  <a:cubicBezTo>
                    <a:pt x="7821" y="13262"/>
                    <a:pt x="9178" y="13868"/>
                    <a:pt x="10177" y="14776"/>
                  </a:cubicBezTo>
                  <a:cubicBezTo>
                    <a:pt x="11176" y="15685"/>
                    <a:pt x="11816" y="16896"/>
                    <a:pt x="12174" y="18006"/>
                  </a:cubicBezTo>
                  <a:cubicBezTo>
                    <a:pt x="12533" y="19117"/>
                    <a:pt x="12608" y="20126"/>
                    <a:pt x="12476" y="20732"/>
                  </a:cubicBezTo>
                  <a:cubicBezTo>
                    <a:pt x="12344" y="21337"/>
                    <a:pt x="12005" y="21539"/>
                    <a:pt x="11270" y="21438"/>
                  </a:cubicBezTo>
                  <a:cubicBezTo>
                    <a:pt x="10535" y="21337"/>
                    <a:pt x="9404" y="20933"/>
                    <a:pt x="8706" y="20429"/>
                  </a:cubicBezTo>
                  <a:cubicBezTo>
                    <a:pt x="8009" y="19924"/>
                    <a:pt x="7745" y="19318"/>
                    <a:pt x="7839" y="18713"/>
                  </a:cubicBezTo>
                  <a:cubicBezTo>
                    <a:pt x="7934" y="18107"/>
                    <a:pt x="8386" y="17502"/>
                    <a:pt x="9328" y="17300"/>
                  </a:cubicBezTo>
                  <a:cubicBezTo>
                    <a:pt x="10271" y="17098"/>
                    <a:pt x="11703" y="17300"/>
                    <a:pt x="13060" y="18006"/>
                  </a:cubicBezTo>
                  <a:cubicBezTo>
                    <a:pt x="14417" y="18713"/>
                    <a:pt x="15699" y="19924"/>
                    <a:pt x="16981" y="21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63" name="Drawing"/>
          <p:cNvGrpSpPr/>
          <p:nvPr/>
        </p:nvGrpSpPr>
        <p:grpSpPr>
          <a:xfrm>
            <a:off x="6874155" y="1418166"/>
            <a:ext cx="5132509" cy="759885"/>
            <a:chOff x="0" y="0"/>
            <a:chExt cx="5132507" cy="759883"/>
          </a:xfrm>
        </p:grpSpPr>
        <p:sp>
          <p:nvSpPr>
            <p:cNvPr id="241" name="Line"/>
            <p:cNvSpPr/>
            <p:nvPr/>
          </p:nvSpPr>
          <p:spPr>
            <a:xfrm>
              <a:off x="0" y="265335"/>
              <a:ext cx="148945" cy="34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58" fill="norm" stroke="1" extrusionOk="0">
                  <a:moveTo>
                    <a:pt x="21408" y="2719"/>
                  </a:moveTo>
                  <a:cubicBezTo>
                    <a:pt x="21104" y="2061"/>
                    <a:pt x="20800" y="1402"/>
                    <a:pt x="18670" y="810"/>
                  </a:cubicBezTo>
                  <a:cubicBezTo>
                    <a:pt x="16540" y="217"/>
                    <a:pt x="12585" y="-310"/>
                    <a:pt x="9239" y="217"/>
                  </a:cubicBezTo>
                  <a:cubicBezTo>
                    <a:pt x="5893" y="744"/>
                    <a:pt x="3154" y="2324"/>
                    <a:pt x="2394" y="3839"/>
                  </a:cubicBezTo>
                  <a:cubicBezTo>
                    <a:pt x="1633" y="5353"/>
                    <a:pt x="2850" y="6802"/>
                    <a:pt x="5588" y="8514"/>
                  </a:cubicBezTo>
                  <a:cubicBezTo>
                    <a:pt x="8326" y="10227"/>
                    <a:pt x="12585" y="12202"/>
                    <a:pt x="14563" y="13849"/>
                  </a:cubicBezTo>
                  <a:cubicBezTo>
                    <a:pt x="16540" y="15495"/>
                    <a:pt x="16236" y="16812"/>
                    <a:pt x="14411" y="17997"/>
                  </a:cubicBezTo>
                  <a:cubicBezTo>
                    <a:pt x="12585" y="19183"/>
                    <a:pt x="9239" y="20236"/>
                    <a:pt x="6653" y="20763"/>
                  </a:cubicBezTo>
                  <a:cubicBezTo>
                    <a:pt x="4067" y="21290"/>
                    <a:pt x="2242" y="21290"/>
                    <a:pt x="1177" y="20763"/>
                  </a:cubicBezTo>
                  <a:cubicBezTo>
                    <a:pt x="112" y="20236"/>
                    <a:pt x="-192" y="19183"/>
                    <a:pt x="112" y="18327"/>
                  </a:cubicBezTo>
                  <a:cubicBezTo>
                    <a:pt x="416" y="17470"/>
                    <a:pt x="1329" y="16812"/>
                    <a:pt x="2242" y="16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87044" y="324153"/>
              <a:ext cx="158751" cy="22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11881"/>
                  </a:moveTo>
                  <a:cubicBezTo>
                    <a:pt x="864" y="12689"/>
                    <a:pt x="1728" y="13496"/>
                    <a:pt x="3312" y="13294"/>
                  </a:cubicBezTo>
                  <a:cubicBezTo>
                    <a:pt x="4896" y="13092"/>
                    <a:pt x="7200" y="11881"/>
                    <a:pt x="9216" y="9963"/>
                  </a:cubicBezTo>
                  <a:cubicBezTo>
                    <a:pt x="11232" y="8046"/>
                    <a:pt x="12960" y="5421"/>
                    <a:pt x="13824" y="3504"/>
                  </a:cubicBezTo>
                  <a:cubicBezTo>
                    <a:pt x="14688" y="1586"/>
                    <a:pt x="14688" y="375"/>
                    <a:pt x="13824" y="72"/>
                  </a:cubicBezTo>
                  <a:cubicBezTo>
                    <a:pt x="12960" y="-231"/>
                    <a:pt x="11232" y="375"/>
                    <a:pt x="8784" y="2797"/>
                  </a:cubicBezTo>
                  <a:cubicBezTo>
                    <a:pt x="6336" y="5219"/>
                    <a:pt x="3168" y="9459"/>
                    <a:pt x="1584" y="12588"/>
                  </a:cubicBezTo>
                  <a:cubicBezTo>
                    <a:pt x="0" y="15717"/>
                    <a:pt x="0" y="17735"/>
                    <a:pt x="2448" y="19148"/>
                  </a:cubicBezTo>
                  <a:cubicBezTo>
                    <a:pt x="4896" y="20562"/>
                    <a:pt x="9792" y="21369"/>
                    <a:pt x="13392" y="21369"/>
                  </a:cubicBezTo>
                  <a:cubicBezTo>
                    <a:pt x="16992" y="21369"/>
                    <a:pt x="19296" y="20562"/>
                    <a:pt x="21600" y="19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479144" y="347133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85494" y="52493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40915" y="257793"/>
              <a:ext cx="120830" cy="31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87" fill="norm" stroke="1" extrusionOk="0">
                  <a:moveTo>
                    <a:pt x="21259" y="2554"/>
                  </a:moveTo>
                  <a:cubicBezTo>
                    <a:pt x="19769" y="1713"/>
                    <a:pt x="18280" y="871"/>
                    <a:pt x="15673" y="380"/>
                  </a:cubicBezTo>
                  <a:cubicBezTo>
                    <a:pt x="13066" y="-111"/>
                    <a:pt x="9342" y="-251"/>
                    <a:pt x="5990" y="731"/>
                  </a:cubicBezTo>
                  <a:cubicBezTo>
                    <a:pt x="2638" y="1713"/>
                    <a:pt x="-341" y="3817"/>
                    <a:pt x="31" y="5850"/>
                  </a:cubicBezTo>
                  <a:cubicBezTo>
                    <a:pt x="404" y="7884"/>
                    <a:pt x="4128" y="9848"/>
                    <a:pt x="7293" y="11531"/>
                  </a:cubicBezTo>
                  <a:cubicBezTo>
                    <a:pt x="10459" y="13214"/>
                    <a:pt x="13066" y="14617"/>
                    <a:pt x="14369" y="15668"/>
                  </a:cubicBezTo>
                  <a:cubicBezTo>
                    <a:pt x="15673" y="16720"/>
                    <a:pt x="15673" y="17422"/>
                    <a:pt x="14369" y="18263"/>
                  </a:cubicBezTo>
                  <a:cubicBezTo>
                    <a:pt x="13066" y="19105"/>
                    <a:pt x="10459" y="20087"/>
                    <a:pt x="7666" y="20648"/>
                  </a:cubicBezTo>
                  <a:cubicBezTo>
                    <a:pt x="4873" y="21209"/>
                    <a:pt x="1893" y="21349"/>
                    <a:pt x="776" y="20367"/>
                  </a:cubicBezTo>
                  <a:cubicBezTo>
                    <a:pt x="-341" y="19385"/>
                    <a:pt x="404" y="17281"/>
                    <a:pt x="1149" y="15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051495" y="119529"/>
              <a:ext cx="49950" cy="45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39" fill="norm" stroke="1" extrusionOk="0">
                  <a:moveTo>
                    <a:pt x="10438" y="1159"/>
                  </a:moveTo>
                  <a:cubicBezTo>
                    <a:pt x="14038" y="556"/>
                    <a:pt x="17638" y="-47"/>
                    <a:pt x="18538" y="3"/>
                  </a:cubicBezTo>
                  <a:cubicBezTo>
                    <a:pt x="19438" y="53"/>
                    <a:pt x="17638" y="757"/>
                    <a:pt x="14038" y="2766"/>
                  </a:cubicBezTo>
                  <a:cubicBezTo>
                    <a:pt x="10438" y="4775"/>
                    <a:pt x="5038" y="8091"/>
                    <a:pt x="2338" y="11205"/>
                  </a:cubicBezTo>
                  <a:cubicBezTo>
                    <a:pt x="-362" y="14320"/>
                    <a:pt x="-362" y="17233"/>
                    <a:pt x="538" y="18941"/>
                  </a:cubicBezTo>
                  <a:cubicBezTo>
                    <a:pt x="1438" y="20649"/>
                    <a:pt x="3238" y="21151"/>
                    <a:pt x="6388" y="21352"/>
                  </a:cubicBezTo>
                  <a:cubicBezTo>
                    <a:pt x="9538" y="21553"/>
                    <a:pt x="14038" y="21453"/>
                    <a:pt x="16738" y="20548"/>
                  </a:cubicBezTo>
                  <a:cubicBezTo>
                    <a:pt x="19438" y="19644"/>
                    <a:pt x="20338" y="17936"/>
                    <a:pt x="21238" y="16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024115" y="347133"/>
              <a:ext cx="18528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5286" y="21600"/>
                  </a:moveTo>
                  <a:cubicBezTo>
                    <a:pt x="4550" y="18000"/>
                    <a:pt x="3813" y="14400"/>
                    <a:pt x="2709" y="10800"/>
                  </a:cubicBezTo>
                  <a:cubicBezTo>
                    <a:pt x="1604" y="7200"/>
                    <a:pt x="131" y="3600"/>
                    <a:pt x="9" y="1800"/>
                  </a:cubicBezTo>
                  <a:cubicBezTo>
                    <a:pt x="-114" y="0"/>
                    <a:pt x="1113" y="0"/>
                    <a:pt x="4918" y="0"/>
                  </a:cubicBezTo>
                  <a:cubicBezTo>
                    <a:pt x="8722" y="0"/>
                    <a:pt x="15104" y="0"/>
                    <a:pt x="214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145348" y="71966"/>
              <a:ext cx="197397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16258" y="13858"/>
                  </a:moveTo>
                  <a:cubicBezTo>
                    <a:pt x="13333" y="13667"/>
                    <a:pt x="10408" y="13476"/>
                    <a:pt x="7371" y="14288"/>
                  </a:cubicBezTo>
                  <a:cubicBezTo>
                    <a:pt x="4333" y="15101"/>
                    <a:pt x="1183" y="16917"/>
                    <a:pt x="283" y="18303"/>
                  </a:cubicBezTo>
                  <a:cubicBezTo>
                    <a:pt x="-617" y="19688"/>
                    <a:pt x="733" y="20644"/>
                    <a:pt x="2871" y="20931"/>
                  </a:cubicBezTo>
                  <a:cubicBezTo>
                    <a:pt x="5008" y="21218"/>
                    <a:pt x="7933" y="20835"/>
                    <a:pt x="10408" y="19497"/>
                  </a:cubicBezTo>
                  <a:cubicBezTo>
                    <a:pt x="12883" y="18159"/>
                    <a:pt x="14908" y="15865"/>
                    <a:pt x="16033" y="12903"/>
                  </a:cubicBezTo>
                  <a:cubicBezTo>
                    <a:pt x="17158" y="9940"/>
                    <a:pt x="17383" y="6308"/>
                    <a:pt x="17496" y="4205"/>
                  </a:cubicBezTo>
                  <a:cubicBezTo>
                    <a:pt x="17608" y="2103"/>
                    <a:pt x="17608" y="1529"/>
                    <a:pt x="17383" y="1004"/>
                  </a:cubicBezTo>
                  <a:cubicBezTo>
                    <a:pt x="17158" y="478"/>
                    <a:pt x="16708" y="0"/>
                    <a:pt x="16258" y="0"/>
                  </a:cubicBezTo>
                  <a:cubicBezTo>
                    <a:pt x="15808" y="0"/>
                    <a:pt x="15358" y="478"/>
                    <a:pt x="14796" y="2485"/>
                  </a:cubicBezTo>
                  <a:cubicBezTo>
                    <a:pt x="14233" y="4492"/>
                    <a:pt x="13558" y="8028"/>
                    <a:pt x="13558" y="11135"/>
                  </a:cubicBezTo>
                  <a:cubicBezTo>
                    <a:pt x="13558" y="14241"/>
                    <a:pt x="14233" y="16917"/>
                    <a:pt x="15583" y="18589"/>
                  </a:cubicBezTo>
                  <a:cubicBezTo>
                    <a:pt x="16933" y="20262"/>
                    <a:pt x="18958" y="20931"/>
                    <a:pt x="209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799878" y="323984"/>
              <a:ext cx="184217" cy="27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22" fill="norm" stroke="1" extrusionOk="0">
                  <a:moveTo>
                    <a:pt x="2192" y="8864"/>
                  </a:moveTo>
                  <a:cubicBezTo>
                    <a:pt x="3405" y="9199"/>
                    <a:pt x="4619" y="9534"/>
                    <a:pt x="5711" y="9366"/>
                  </a:cubicBezTo>
                  <a:cubicBezTo>
                    <a:pt x="6803" y="9199"/>
                    <a:pt x="7774" y="8529"/>
                    <a:pt x="8744" y="7357"/>
                  </a:cubicBezTo>
                  <a:cubicBezTo>
                    <a:pt x="9715" y="6185"/>
                    <a:pt x="10686" y="4510"/>
                    <a:pt x="11171" y="3171"/>
                  </a:cubicBezTo>
                  <a:cubicBezTo>
                    <a:pt x="11657" y="1831"/>
                    <a:pt x="11657" y="827"/>
                    <a:pt x="11050" y="324"/>
                  </a:cubicBezTo>
                  <a:cubicBezTo>
                    <a:pt x="10443" y="-178"/>
                    <a:pt x="9230" y="-178"/>
                    <a:pt x="7288" y="910"/>
                  </a:cubicBezTo>
                  <a:cubicBezTo>
                    <a:pt x="5347" y="1999"/>
                    <a:pt x="2677" y="4175"/>
                    <a:pt x="1221" y="7273"/>
                  </a:cubicBezTo>
                  <a:cubicBezTo>
                    <a:pt x="-235" y="10371"/>
                    <a:pt x="-478" y="14389"/>
                    <a:pt x="978" y="17152"/>
                  </a:cubicBezTo>
                  <a:cubicBezTo>
                    <a:pt x="2434" y="19915"/>
                    <a:pt x="5589" y="21422"/>
                    <a:pt x="9230" y="21422"/>
                  </a:cubicBezTo>
                  <a:cubicBezTo>
                    <a:pt x="12870" y="21422"/>
                    <a:pt x="16996" y="19915"/>
                    <a:pt x="21122" y="18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999125" y="365053"/>
              <a:ext cx="114302" cy="21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260" fill="norm" stroke="1" extrusionOk="0">
                  <a:moveTo>
                    <a:pt x="1889" y="2578"/>
                  </a:moveTo>
                  <a:cubicBezTo>
                    <a:pt x="732" y="1344"/>
                    <a:pt x="-425" y="110"/>
                    <a:pt x="154" y="7"/>
                  </a:cubicBezTo>
                  <a:cubicBezTo>
                    <a:pt x="732" y="-96"/>
                    <a:pt x="3046" y="933"/>
                    <a:pt x="6711" y="3401"/>
                  </a:cubicBezTo>
                  <a:cubicBezTo>
                    <a:pt x="10375" y="5870"/>
                    <a:pt x="15389" y="9778"/>
                    <a:pt x="18089" y="12761"/>
                  </a:cubicBezTo>
                  <a:cubicBezTo>
                    <a:pt x="20789" y="15744"/>
                    <a:pt x="21175" y="17801"/>
                    <a:pt x="20596" y="19241"/>
                  </a:cubicBezTo>
                  <a:cubicBezTo>
                    <a:pt x="20018" y="20681"/>
                    <a:pt x="18475" y="21504"/>
                    <a:pt x="15775" y="21195"/>
                  </a:cubicBezTo>
                  <a:cubicBezTo>
                    <a:pt x="13075" y="20887"/>
                    <a:pt x="9218" y="19447"/>
                    <a:pt x="9796" y="16053"/>
                  </a:cubicBezTo>
                  <a:cubicBezTo>
                    <a:pt x="10375" y="12658"/>
                    <a:pt x="15389" y="7310"/>
                    <a:pt x="20404" y="1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346639" y="353483"/>
              <a:ext cx="139106" cy="20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78" fill="norm" stroke="1" extrusionOk="0">
                  <a:moveTo>
                    <a:pt x="21508" y="0"/>
                  </a:moveTo>
                  <a:cubicBezTo>
                    <a:pt x="17253" y="864"/>
                    <a:pt x="12999" y="1728"/>
                    <a:pt x="9399" y="4320"/>
                  </a:cubicBezTo>
                  <a:cubicBezTo>
                    <a:pt x="5799" y="6912"/>
                    <a:pt x="2853" y="11232"/>
                    <a:pt x="1381" y="13932"/>
                  </a:cubicBezTo>
                  <a:cubicBezTo>
                    <a:pt x="-92" y="16632"/>
                    <a:pt x="-92" y="17712"/>
                    <a:pt x="72" y="18792"/>
                  </a:cubicBezTo>
                  <a:cubicBezTo>
                    <a:pt x="235" y="19872"/>
                    <a:pt x="563" y="20952"/>
                    <a:pt x="1708" y="21276"/>
                  </a:cubicBezTo>
                  <a:cubicBezTo>
                    <a:pt x="2853" y="21600"/>
                    <a:pt x="4817" y="21168"/>
                    <a:pt x="7599" y="19764"/>
                  </a:cubicBezTo>
                  <a:cubicBezTo>
                    <a:pt x="10381" y="18360"/>
                    <a:pt x="13981" y="15984"/>
                    <a:pt x="17581" y="13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142844" y="349250"/>
              <a:ext cx="165101" cy="26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7477" y="7483"/>
                  </a:moveTo>
                  <a:cubicBezTo>
                    <a:pt x="6092" y="5783"/>
                    <a:pt x="4708" y="4082"/>
                    <a:pt x="3185" y="2806"/>
                  </a:cubicBezTo>
                  <a:cubicBezTo>
                    <a:pt x="1662" y="1531"/>
                    <a:pt x="0" y="680"/>
                    <a:pt x="0" y="340"/>
                  </a:cubicBezTo>
                  <a:cubicBezTo>
                    <a:pt x="0" y="0"/>
                    <a:pt x="1662" y="170"/>
                    <a:pt x="4292" y="1871"/>
                  </a:cubicBezTo>
                  <a:cubicBezTo>
                    <a:pt x="6923" y="3572"/>
                    <a:pt x="10523" y="6803"/>
                    <a:pt x="12046" y="9865"/>
                  </a:cubicBezTo>
                  <a:cubicBezTo>
                    <a:pt x="13569" y="12926"/>
                    <a:pt x="13015" y="15817"/>
                    <a:pt x="12046" y="17688"/>
                  </a:cubicBezTo>
                  <a:cubicBezTo>
                    <a:pt x="11077" y="19559"/>
                    <a:pt x="9692" y="20409"/>
                    <a:pt x="8308" y="20920"/>
                  </a:cubicBezTo>
                  <a:cubicBezTo>
                    <a:pt x="6923" y="21430"/>
                    <a:pt x="5538" y="21600"/>
                    <a:pt x="5123" y="19304"/>
                  </a:cubicBezTo>
                  <a:cubicBezTo>
                    <a:pt x="4708" y="17008"/>
                    <a:pt x="5262" y="12246"/>
                    <a:pt x="7200" y="8674"/>
                  </a:cubicBezTo>
                  <a:cubicBezTo>
                    <a:pt x="9138" y="5102"/>
                    <a:pt x="12462" y="2721"/>
                    <a:pt x="14815" y="1446"/>
                  </a:cubicBezTo>
                  <a:cubicBezTo>
                    <a:pt x="17169" y="170"/>
                    <a:pt x="18554" y="0"/>
                    <a:pt x="19523" y="0"/>
                  </a:cubicBezTo>
                  <a:cubicBezTo>
                    <a:pt x="20492" y="0"/>
                    <a:pt x="21046" y="170"/>
                    <a:pt x="21600" y="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266872" y="395066"/>
              <a:ext cx="157490" cy="20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255" fill="norm" stroke="1" extrusionOk="0">
                  <a:moveTo>
                    <a:pt x="18304" y="6576"/>
                  </a:moveTo>
                  <a:cubicBezTo>
                    <a:pt x="18304" y="5527"/>
                    <a:pt x="18304" y="4479"/>
                    <a:pt x="17878" y="3535"/>
                  </a:cubicBezTo>
                  <a:cubicBezTo>
                    <a:pt x="17451" y="2591"/>
                    <a:pt x="16599" y="1753"/>
                    <a:pt x="15604" y="914"/>
                  </a:cubicBezTo>
                  <a:cubicBezTo>
                    <a:pt x="14609" y="75"/>
                    <a:pt x="13472" y="-764"/>
                    <a:pt x="10772" y="1228"/>
                  </a:cubicBezTo>
                  <a:cubicBezTo>
                    <a:pt x="8072" y="3220"/>
                    <a:pt x="3809" y="8044"/>
                    <a:pt x="1678" y="11504"/>
                  </a:cubicBezTo>
                  <a:cubicBezTo>
                    <a:pt x="-454" y="14964"/>
                    <a:pt x="-454" y="17061"/>
                    <a:pt x="1109" y="18529"/>
                  </a:cubicBezTo>
                  <a:cubicBezTo>
                    <a:pt x="2672" y="19997"/>
                    <a:pt x="5799" y="20836"/>
                    <a:pt x="9209" y="19787"/>
                  </a:cubicBezTo>
                  <a:cubicBezTo>
                    <a:pt x="12620" y="18739"/>
                    <a:pt x="16314" y="15803"/>
                    <a:pt x="18446" y="13182"/>
                  </a:cubicBezTo>
                  <a:cubicBezTo>
                    <a:pt x="20578" y="10560"/>
                    <a:pt x="21146" y="8253"/>
                    <a:pt x="21146" y="6576"/>
                  </a:cubicBezTo>
                  <a:cubicBezTo>
                    <a:pt x="21146" y="4898"/>
                    <a:pt x="20578" y="3850"/>
                    <a:pt x="19583" y="3325"/>
                  </a:cubicBezTo>
                  <a:cubicBezTo>
                    <a:pt x="18588" y="2801"/>
                    <a:pt x="17167" y="2801"/>
                    <a:pt x="15746" y="2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492094" y="315383"/>
              <a:ext cx="241301" cy="28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8704"/>
                  </a:moveTo>
                  <a:cubicBezTo>
                    <a:pt x="0" y="7899"/>
                    <a:pt x="0" y="7093"/>
                    <a:pt x="474" y="6609"/>
                  </a:cubicBezTo>
                  <a:cubicBezTo>
                    <a:pt x="947" y="6125"/>
                    <a:pt x="1895" y="5964"/>
                    <a:pt x="3032" y="6609"/>
                  </a:cubicBezTo>
                  <a:cubicBezTo>
                    <a:pt x="4168" y="7254"/>
                    <a:pt x="5495" y="8704"/>
                    <a:pt x="6253" y="10719"/>
                  </a:cubicBezTo>
                  <a:cubicBezTo>
                    <a:pt x="7011" y="12734"/>
                    <a:pt x="7200" y="15313"/>
                    <a:pt x="7105" y="17006"/>
                  </a:cubicBezTo>
                  <a:cubicBezTo>
                    <a:pt x="7011" y="18699"/>
                    <a:pt x="6632" y="19504"/>
                    <a:pt x="6063" y="20230"/>
                  </a:cubicBezTo>
                  <a:cubicBezTo>
                    <a:pt x="5495" y="20955"/>
                    <a:pt x="4737" y="21600"/>
                    <a:pt x="4263" y="21519"/>
                  </a:cubicBezTo>
                  <a:cubicBezTo>
                    <a:pt x="3789" y="21439"/>
                    <a:pt x="3600" y="20633"/>
                    <a:pt x="4547" y="18134"/>
                  </a:cubicBezTo>
                  <a:cubicBezTo>
                    <a:pt x="5495" y="15636"/>
                    <a:pt x="7579" y="11445"/>
                    <a:pt x="10611" y="8140"/>
                  </a:cubicBezTo>
                  <a:cubicBezTo>
                    <a:pt x="13642" y="4836"/>
                    <a:pt x="17621" y="24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968344" y="41063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924891" y="531283"/>
              <a:ext cx="246654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157" fill="norm" stroke="1" extrusionOk="0">
                  <a:moveTo>
                    <a:pt x="2128" y="11782"/>
                  </a:moveTo>
                  <a:cubicBezTo>
                    <a:pt x="1021" y="13745"/>
                    <a:pt x="-87" y="15709"/>
                    <a:pt x="5" y="17673"/>
                  </a:cubicBezTo>
                  <a:cubicBezTo>
                    <a:pt x="98" y="19636"/>
                    <a:pt x="1390" y="21600"/>
                    <a:pt x="5175" y="18655"/>
                  </a:cubicBezTo>
                  <a:cubicBezTo>
                    <a:pt x="8959" y="15709"/>
                    <a:pt x="15236" y="7855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358588" y="0"/>
              <a:ext cx="1773920" cy="74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20" y="16601"/>
                  </a:moveTo>
                  <a:cubicBezTo>
                    <a:pt x="68" y="18021"/>
                    <a:pt x="17" y="19440"/>
                    <a:pt x="4" y="20335"/>
                  </a:cubicBezTo>
                  <a:cubicBezTo>
                    <a:pt x="-9" y="21230"/>
                    <a:pt x="17" y="21600"/>
                    <a:pt x="42" y="21600"/>
                  </a:cubicBezTo>
                  <a:cubicBezTo>
                    <a:pt x="68" y="21600"/>
                    <a:pt x="94" y="21230"/>
                    <a:pt x="132" y="20057"/>
                  </a:cubicBezTo>
                  <a:cubicBezTo>
                    <a:pt x="171" y="18885"/>
                    <a:pt x="222" y="16910"/>
                    <a:pt x="274" y="14719"/>
                  </a:cubicBezTo>
                  <a:cubicBezTo>
                    <a:pt x="325" y="12528"/>
                    <a:pt x="377" y="10121"/>
                    <a:pt x="441" y="8054"/>
                  </a:cubicBezTo>
                  <a:cubicBezTo>
                    <a:pt x="505" y="5986"/>
                    <a:pt x="582" y="4258"/>
                    <a:pt x="827" y="3117"/>
                  </a:cubicBezTo>
                  <a:cubicBezTo>
                    <a:pt x="1071" y="1975"/>
                    <a:pt x="1482" y="1419"/>
                    <a:pt x="2202" y="1142"/>
                  </a:cubicBezTo>
                  <a:cubicBezTo>
                    <a:pt x="2922" y="864"/>
                    <a:pt x="3951" y="864"/>
                    <a:pt x="5031" y="864"/>
                  </a:cubicBezTo>
                  <a:cubicBezTo>
                    <a:pt x="6111" y="864"/>
                    <a:pt x="7242" y="864"/>
                    <a:pt x="8361" y="833"/>
                  </a:cubicBezTo>
                  <a:cubicBezTo>
                    <a:pt x="9480" y="802"/>
                    <a:pt x="10585" y="741"/>
                    <a:pt x="11678" y="617"/>
                  </a:cubicBezTo>
                  <a:cubicBezTo>
                    <a:pt x="12771" y="494"/>
                    <a:pt x="13851" y="309"/>
                    <a:pt x="14867" y="185"/>
                  </a:cubicBezTo>
                  <a:cubicBezTo>
                    <a:pt x="15882" y="62"/>
                    <a:pt x="16834" y="0"/>
                    <a:pt x="17747" y="0"/>
                  </a:cubicBezTo>
                  <a:cubicBezTo>
                    <a:pt x="18660" y="0"/>
                    <a:pt x="19534" y="62"/>
                    <a:pt x="20125" y="123"/>
                  </a:cubicBezTo>
                  <a:cubicBezTo>
                    <a:pt x="20717" y="185"/>
                    <a:pt x="21025" y="247"/>
                    <a:pt x="21244" y="370"/>
                  </a:cubicBezTo>
                  <a:cubicBezTo>
                    <a:pt x="21462" y="494"/>
                    <a:pt x="21591" y="679"/>
                    <a:pt x="21540" y="895"/>
                  </a:cubicBezTo>
                  <a:cubicBezTo>
                    <a:pt x="21488" y="1111"/>
                    <a:pt x="21257" y="1358"/>
                    <a:pt x="21025" y="1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3527144" y="328083"/>
              <a:ext cx="254001" cy="39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3429"/>
                  </a:moveTo>
                  <a:cubicBezTo>
                    <a:pt x="900" y="6286"/>
                    <a:pt x="1800" y="9143"/>
                    <a:pt x="2790" y="11829"/>
                  </a:cubicBezTo>
                  <a:cubicBezTo>
                    <a:pt x="3780" y="14514"/>
                    <a:pt x="4860" y="17029"/>
                    <a:pt x="5850" y="18686"/>
                  </a:cubicBezTo>
                  <a:cubicBezTo>
                    <a:pt x="6840" y="20343"/>
                    <a:pt x="7740" y="21143"/>
                    <a:pt x="8550" y="21371"/>
                  </a:cubicBezTo>
                  <a:cubicBezTo>
                    <a:pt x="9360" y="21600"/>
                    <a:pt x="10080" y="21257"/>
                    <a:pt x="11430" y="19314"/>
                  </a:cubicBezTo>
                  <a:cubicBezTo>
                    <a:pt x="12780" y="17371"/>
                    <a:pt x="14760" y="13829"/>
                    <a:pt x="16560" y="10343"/>
                  </a:cubicBezTo>
                  <a:cubicBezTo>
                    <a:pt x="18360" y="6857"/>
                    <a:pt x="19980" y="34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3714221" y="522655"/>
              <a:ext cx="206624" cy="15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834" fill="norm" stroke="1" extrusionOk="0">
                  <a:moveTo>
                    <a:pt x="18871" y="1174"/>
                  </a:moveTo>
                  <a:cubicBezTo>
                    <a:pt x="14463" y="310"/>
                    <a:pt x="10055" y="-554"/>
                    <a:pt x="6969" y="454"/>
                  </a:cubicBezTo>
                  <a:cubicBezTo>
                    <a:pt x="3883" y="1462"/>
                    <a:pt x="2120" y="4342"/>
                    <a:pt x="1128" y="7366"/>
                  </a:cubicBezTo>
                  <a:cubicBezTo>
                    <a:pt x="136" y="10390"/>
                    <a:pt x="-84" y="13558"/>
                    <a:pt x="26" y="15862"/>
                  </a:cubicBezTo>
                  <a:cubicBezTo>
                    <a:pt x="136" y="18166"/>
                    <a:pt x="577" y="19606"/>
                    <a:pt x="1349" y="20326"/>
                  </a:cubicBezTo>
                  <a:cubicBezTo>
                    <a:pt x="2120" y="21046"/>
                    <a:pt x="3222" y="21046"/>
                    <a:pt x="4545" y="20038"/>
                  </a:cubicBezTo>
                  <a:cubicBezTo>
                    <a:pt x="5867" y="19030"/>
                    <a:pt x="7410" y="17014"/>
                    <a:pt x="8512" y="15142"/>
                  </a:cubicBezTo>
                  <a:cubicBezTo>
                    <a:pt x="9614" y="13270"/>
                    <a:pt x="10275" y="11542"/>
                    <a:pt x="10936" y="10102"/>
                  </a:cubicBezTo>
                  <a:cubicBezTo>
                    <a:pt x="11598" y="8662"/>
                    <a:pt x="12259" y="7510"/>
                    <a:pt x="12920" y="7510"/>
                  </a:cubicBezTo>
                  <a:cubicBezTo>
                    <a:pt x="13581" y="7510"/>
                    <a:pt x="14243" y="8662"/>
                    <a:pt x="14794" y="10246"/>
                  </a:cubicBezTo>
                  <a:cubicBezTo>
                    <a:pt x="15345" y="11830"/>
                    <a:pt x="15785" y="13846"/>
                    <a:pt x="16887" y="15430"/>
                  </a:cubicBezTo>
                  <a:cubicBezTo>
                    <a:pt x="17989" y="17014"/>
                    <a:pt x="19753" y="18166"/>
                    <a:pt x="21516" y="19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3965294" y="423333"/>
              <a:ext cx="234951" cy="30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9257"/>
                  </a:moveTo>
                  <a:cubicBezTo>
                    <a:pt x="778" y="8522"/>
                    <a:pt x="1557" y="7788"/>
                    <a:pt x="2530" y="7714"/>
                  </a:cubicBezTo>
                  <a:cubicBezTo>
                    <a:pt x="3503" y="7641"/>
                    <a:pt x="4670" y="8229"/>
                    <a:pt x="5935" y="10286"/>
                  </a:cubicBezTo>
                  <a:cubicBezTo>
                    <a:pt x="7200" y="12343"/>
                    <a:pt x="8562" y="15869"/>
                    <a:pt x="9146" y="18000"/>
                  </a:cubicBezTo>
                  <a:cubicBezTo>
                    <a:pt x="9730" y="20131"/>
                    <a:pt x="9535" y="20865"/>
                    <a:pt x="8951" y="21233"/>
                  </a:cubicBezTo>
                  <a:cubicBezTo>
                    <a:pt x="8368" y="21600"/>
                    <a:pt x="7395" y="21600"/>
                    <a:pt x="6908" y="21159"/>
                  </a:cubicBezTo>
                  <a:cubicBezTo>
                    <a:pt x="6422" y="20718"/>
                    <a:pt x="6422" y="19837"/>
                    <a:pt x="7297" y="17192"/>
                  </a:cubicBezTo>
                  <a:cubicBezTo>
                    <a:pt x="8173" y="14547"/>
                    <a:pt x="9924" y="10139"/>
                    <a:pt x="12454" y="6980"/>
                  </a:cubicBezTo>
                  <a:cubicBezTo>
                    <a:pt x="14984" y="3820"/>
                    <a:pt x="18292" y="19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364261" y="286141"/>
              <a:ext cx="191584" cy="397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65" fill="norm" stroke="1" extrusionOk="0">
                  <a:moveTo>
                    <a:pt x="21022" y="2951"/>
                  </a:moveTo>
                  <a:cubicBezTo>
                    <a:pt x="19628" y="1922"/>
                    <a:pt x="18235" y="894"/>
                    <a:pt x="16725" y="379"/>
                  </a:cubicBezTo>
                  <a:cubicBezTo>
                    <a:pt x="15216" y="-135"/>
                    <a:pt x="13590" y="-135"/>
                    <a:pt x="11964" y="436"/>
                  </a:cubicBezTo>
                  <a:cubicBezTo>
                    <a:pt x="10338" y="1008"/>
                    <a:pt x="8712" y="2151"/>
                    <a:pt x="6506" y="4608"/>
                  </a:cubicBezTo>
                  <a:cubicBezTo>
                    <a:pt x="4299" y="7065"/>
                    <a:pt x="1512" y="10836"/>
                    <a:pt x="467" y="13694"/>
                  </a:cubicBezTo>
                  <a:cubicBezTo>
                    <a:pt x="-578" y="16551"/>
                    <a:pt x="119" y="18494"/>
                    <a:pt x="2674" y="19636"/>
                  </a:cubicBezTo>
                  <a:cubicBezTo>
                    <a:pt x="5228" y="20779"/>
                    <a:pt x="9641" y="21122"/>
                    <a:pt x="14054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803494" y="287866"/>
              <a:ext cx="95966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04" fill="norm" stroke="1" extrusionOk="0">
                  <a:moveTo>
                    <a:pt x="4136" y="97"/>
                  </a:moveTo>
                  <a:cubicBezTo>
                    <a:pt x="6434" y="0"/>
                    <a:pt x="8732" y="-96"/>
                    <a:pt x="10570" y="193"/>
                  </a:cubicBezTo>
                  <a:cubicBezTo>
                    <a:pt x="12409" y="483"/>
                    <a:pt x="13787" y="1158"/>
                    <a:pt x="15396" y="2797"/>
                  </a:cubicBezTo>
                  <a:cubicBezTo>
                    <a:pt x="17004" y="4436"/>
                    <a:pt x="18843" y="7040"/>
                    <a:pt x="19991" y="9595"/>
                  </a:cubicBezTo>
                  <a:cubicBezTo>
                    <a:pt x="21140" y="12150"/>
                    <a:pt x="21600" y="14658"/>
                    <a:pt x="18153" y="16634"/>
                  </a:cubicBezTo>
                  <a:cubicBezTo>
                    <a:pt x="14706" y="18611"/>
                    <a:pt x="7353" y="20058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5" name="Drawing"/>
          <p:cNvGrpSpPr/>
          <p:nvPr/>
        </p:nvGrpSpPr>
        <p:grpSpPr>
          <a:xfrm>
            <a:off x="361680" y="1767006"/>
            <a:ext cx="12052570" cy="7860796"/>
            <a:chOff x="0" y="0"/>
            <a:chExt cx="12052569" cy="7860794"/>
          </a:xfrm>
        </p:grpSpPr>
        <p:sp>
          <p:nvSpPr>
            <p:cNvPr id="2233" name="Line"/>
            <p:cNvSpPr/>
            <p:nvPr/>
          </p:nvSpPr>
          <p:spPr>
            <a:xfrm>
              <a:off x="1284523" y="317866"/>
              <a:ext cx="143527" cy="58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524" fill="norm" stroke="1" extrusionOk="0">
                  <a:moveTo>
                    <a:pt x="6253" y="8285"/>
                  </a:moveTo>
                  <a:cubicBezTo>
                    <a:pt x="7487" y="9911"/>
                    <a:pt x="8722" y="11537"/>
                    <a:pt x="9956" y="13589"/>
                  </a:cubicBezTo>
                  <a:cubicBezTo>
                    <a:pt x="11190" y="15640"/>
                    <a:pt x="12424" y="18118"/>
                    <a:pt x="13350" y="19589"/>
                  </a:cubicBezTo>
                  <a:cubicBezTo>
                    <a:pt x="14276" y="21059"/>
                    <a:pt x="14893" y="21524"/>
                    <a:pt x="15047" y="21524"/>
                  </a:cubicBezTo>
                  <a:cubicBezTo>
                    <a:pt x="15202" y="21524"/>
                    <a:pt x="14893" y="21059"/>
                    <a:pt x="13350" y="19705"/>
                  </a:cubicBezTo>
                  <a:cubicBezTo>
                    <a:pt x="11807" y="18350"/>
                    <a:pt x="9030" y="16105"/>
                    <a:pt x="6562" y="13511"/>
                  </a:cubicBezTo>
                  <a:cubicBezTo>
                    <a:pt x="4093" y="10918"/>
                    <a:pt x="1933" y="7976"/>
                    <a:pt x="853" y="5847"/>
                  </a:cubicBezTo>
                  <a:cubicBezTo>
                    <a:pt x="-227" y="3718"/>
                    <a:pt x="-227" y="2401"/>
                    <a:pt x="544" y="1550"/>
                  </a:cubicBezTo>
                  <a:cubicBezTo>
                    <a:pt x="1316" y="698"/>
                    <a:pt x="2859" y="311"/>
                    <a:pt x="4556" y="118"/>
                  </a:cubicBezTo>
                  <a:cubicBezTo>
                    <a:pt x="6253" y="-76"/>
                    <a:pt x="8104" y="-76"/>
                    <a:pt x="10727" y="466"/>
                  </a:cubicBezTo>
                  <a:cubicBezTo>
                    <a:pt x="13350" y="1008"/>
                    <a:pt x="16744" y="2092"/>
                    <a:pt x="18750" y="3253"/>
                  </a:cubicBezTo>
                  <a:cubicBezTo>
                    <a:pt x="20756" y="4414"/>
                    <a:pt x="21373" y="5653"/>
                    <a:pt x="20602" y="6621"/>
                  </a:cubicBezTo>
                  <a:cubicBezTo>
                    <a:pt x="19830" y="7589"/>
                    <a:pt x="17670" y="8285"/>
                    <a:pt x="14739" y="8750"/>
                  </a:cubicBezTo>
                  <a:cubicBezTo>
                    <a:pt x="11807" y="9214"/>
                    <a:pt x="8104" y="9447"/>
                    <a:pt x="5482" y="9524"/>
                  </a:cubicBezTo>
                  <a:cubicBezTo>
                    <a:pt x="2859" y="9601"/>
                    <a:pt x="1316" y="9524"/>
                    <a:pt x="1933" y="9447"/>
                  </a:cubicBezTo>
                  <a:cubicBezTo>
                    <a:pt x="2550" y="9369"/>
                    <a:pt x="5327" y="9292"/>
                    <a:pt x="8104" y="9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481470" y="608843"/>
              <a:ext cx="201550" cy="21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49" fill="norm" stroke="1" extrusionOk="0">
                  <a:moveTo>
                    <a:pt x="11975" y="4845"/>
                  </a:moveTo>
                  <a:cubicBezTo>
                    <a:pt x="11525" y="3817"/>
                    <a:pt x="11075" y="2788"/>
                    <a:pt x="10400" y="1862"/>
                  </a:cubicBezTo>
                  <a:cubicBezTo>
                    <a:pt x="9725" y="937"/>
                    <a:pt x="8825" y="114"/>
                    <a:pt x="7925" y="11"/>
                  </a:cubicBezTo>
                  <a:cubicBezTo>
                    <a:pt x="7025" y="-92"/>
                    <a:pt x="6125" y="525"/>
                    <a:pt x="4775" y="3405"/>
                  </a:cubicBezTo>
                  <a:cubicBezTo>
                    <a:pt x="3425" y="6285"/>
                    <a:pt x="1625" y="11428"/>
                    <a:pt x="725" y="14822"/>
                  </a:cubicBezTo>
                  <a:cubicBezTo>
                    <a:pt x="-175" y="18217"/>
                    <a:pt x="-175" y="19862"/>
                    <a:pt x="388" y="20685"/>
                  </a:cubicBezTo>
                  <a:cubicBezTo>
                    <a:pt x="950" y="21508"/>
                    <a:pt x="2075" y="21508"/>
                    <a:pt x="3313" y="20171"/>
                  </a:cubicBezTo>
                  <a:cubicBezTo>
                    <a:pt x="4550" y="18834"/>
                    <a:pt x="5900" y="16159"/>
                    <a:pt x="6800" y="14102"/>
                  </a:cubicBezTo>
                  <a:cubicBezTo>
                    <a:pt x="7700" y="12045"/>
                    <a:pt x="8150" y="10605"/>
                    <a:pt x="8713" y="9474"/>
                  </a:cubicBezTo>
                  <a:cubicBezTo>
                    <a:pt x="9275" y="8342"/>
                    <a:pt x="9950" y="7519"/>
                    <a:pt x="10738" y="7622"/>
                  </a:cubicBezTo>
                  <a:cubicBezTo>
                    <a:pt x="11525" y="7725"/>
                    <a:pt x="12425" y="8754"/>
                    <a:pt x="13550" y="10194"/>
                  </a:cubicBezTo>
                  <a:cubicBezTo>
                    <a:pt x="14675" y="11634"/>
                    <a:pt x="16025" y="13485"/>
                    <a:pt x="17375" y="14411"/>
                  </a:cubicBezTo>
                  <a:cubicBezTo>
                    <a:pt x="18725" y="15337"/>
                    <a:pt x="20075" y="15337"/>
                    <a:pt x="21425" y="15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721119" y="639643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723450" y="512643"/>
              <a:ext cx="2942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6000"/>
                    <a:pt x="2735" y="10400"/>
                    <a:pt x="575" y="6800"/>
                  </a:cubicBezTo>
                  <a:cubicBezTo>
                    <a:pt x="-1585" y="3200"/>
                    <a:pt x="2735" y="1600"/>
                    <a:pt x="70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797319" y="563443"/>
              <a:ext cx="196851" cy="20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661"/>
                  </a:moveTo>
                  <a:cubicBezTo>
                    <a:pt x="2323" y="882"/>
                    <a:pt x="4645" y="1102"/>
                    <a:pt x="6968" y="2755"/>
                  </a:cubicBezTo>
                  <a:cubicBezTo>
                    <a:pt x="9290" y="4408"/>
                    <a:pt x="11613" y="7494"/>
                    <a:pt x="13006" y="10139"/>
                  </a:cubicBezTo>
                  <a:cubicBezTo>
                    <a:pt x="14400" y="12784"/>
                    <a:pt x="14865" y="14988"/>
                    <a:pt x="14981" y="17082"/>
                  </a:cubicBezTo>
                  <a:cubicBezTo>
                    <a:pt x="15097" y="19176"/>
                    <a:pt x="14865" y="21159"/>
                    <a:pt x="14400" y="21380"/>
                  </a:cubicBezTo>
                  <a:cubicBezTo>
                    <a:pt x="13935" y="21600"/>
                    <a:pt x="13239" y="20057"/>
                    <a:pt x="13239" y="17082"/>
                  </a:cubicBezTo>
                  <a:cubicBezTo>
                    <a:pt x="13239" y="14106"/>
                    <a:pt x="13935" y="9698"/>
                    <a:pt x="15445" y="6612"/>
                  </a:cubicBezTo>
                  <a:cubicBezTo>
                    <a:pt x="16955" y="3527"/>
                    <a:pt x="19277" y="176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032859" y="183392"/>
              <a:ext cx="285161" cy="51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48" fill="norm" stroke="1" extrusionOk="0">
                  <a:moveTo>
                    <a:pt x="432" y="15638"/>
                  </a:moveTo>
                  <a:cubicBezTo>
                    <a:pt x="432" y="16074"/>
                    <a:pt x="432" y="16509"/>
                    <a:pt x="829" y="16771"/>
                  </a:cubicBezTo>
                  <a:cubicBezTo>
                    <a:pt x="1226" y="17032"/>
                    <a:pt x="2021" y="17119"/>
                    <a:pt x="2735" y="16945"/>
                  </a:cubicBezTo>
                  <a:cubicBezTo>
                    <a:pt x="3450" y="16771"/>
                    <a:pt x="4085" y="16335"/>
                    <a:pt x="4403" y="15856"/>
                  </a:cubicBezTo>
                  <a:cubicBezTo>
                    <a:pt x="4721" y="15377"/>
                    <a:pt x="4721" y="14855"/>
                    <a:pt x="4323" y="14637"/>
                  </a:cubicBezTo>
                  <a:cubicBezTo>
                    <a:pt x="3926" y="14419"/>
                    <a:pt x="3132" y="14506"/>
                    <a:pt x="2259" y="15116"/>
                  </a:cubicBezTo>
                  <a:cubicBezTo>
                    <a:pt x="1385" y="15726"/>
                    <a:pt x="432" y="16858"/>
                    <a:pt x="115" y="17903"/>
                  </a:cubicBezTo>
                  <a:cubicBezTo>
                    <a:pt x="-203" y="18948"/>
                    <a:pt x="115" y="19906"/>
                    <a:pt x="1385" y="20559"/>
                  </a:cubicBezTo>
                  <a:cubicBezTo>
                    <a:pt x="2656" y="21213"/>
                    <a:pt x="4879" y="21561"/>
                    <a:pt x="7262" y="21126"/>
                  </a:cubicBezTo>
                  <a:cubicBezTo>
                    <a:pt x="9644" y="20690"/>
                    <a:pt x="12185" y="19471"/>
                    <a:pt x="13694" y="18513"/>
                  </a:cubicBezTo>
                  <a:cubicBezTo>
                    <a:pt x="15203" y="17555"/>
                    <a:pt x="15679" y="16858"/>
                    <a:pt x="15918" y="16248"/>
                  </a:cubicBezTo>
                  <a:cubicBezTo>
                    <a:pt x="16156" y="15638"/>
                    <a:pt x="16156" y="15116"/>
                    <a:pt x="15759" y="14942"/>
                  </a:cubicBezTo>
                  <a:cubicBezTo>
                    <a:pt x="15362" y="14767"/>
                    <a:pt x="14568" y="14942"/>
                    <a:pt x="13694" y="15682"/>
                  </a:cubicBezTo>
                  <a:cubicBezTo>
                    <a:pt x="12821" y="16422"/>
                    <a:pt x="11868" y="17729"/>
                    <a:pt x="11471" y="18643"/>
                  </a:cubicBezTo>
                  <a:cubicBezTo>
                    <a:pt x="11073" y="19558"/>
                    <a:pt x="11232" y="20080"/>
                    <a:pt x="11629" y="20516"/>
                  </a:cubicBezTo>
                  <a:cubicBezTo>
                    <a:pt x="12026" y="20951"/>
                    <a:pt x="12662" y="21300"/>
                    <a:pt x="13297" y="21343"/>
                  </a:cubicBezTo>
                  <a:cubicBezTo>
                    <a:pt x="13932" y="21387"/>
                    <a:pt x="14568" y="21126"/>
                    <a:pt x="15521" y="19688"/>
                  </a:cubicBezTo>
                  <a:cubicBezTo>
                    <a:pt x="16473" y="18251"/>
                    <a:pt x="17744" y="15638"/>
                    <a:pt x="18459" y="12764"/>
                  </a:cubicBezTo>
                  <a:cubicBezTo>
                    <a:pt x="19173" y="9890"/>
                    <a:pt x="19332" y="6755"/>
                    <a:pt x="19173" y="4708"/>
                  </a:cubicBezTo>
                  <a:cubicBezTo>
                    <a:pt x="19015" y="2661"/>
                    <a:pt x="18538" y="1703"/>
                    <a:pt x="17982" y="1050"/>
                  </a:cubicBezTo>
                  <a:cubicBezTo>
                    <a:pt x="17426" y="396"/>
                    <a:pt x="16791" y="48"/>
                    <a:pt x="16156" y="5"/>
                  </a:cubicBezTo>
                  <a:cubicBezTo>
                    <a:pt x="15521" y="-39"/>
                    <a:pt x="14885" y="222"/>
                    <a:pt x="14250" y="1224"/>
                  </a:cubicBezTo>
                  <a:cubicBezTo>
                    <a:pt x="13615" y="2226"/>
                    <a:pt x="12979" y="3967"/>
                    <a:pt x="13059" y="6319"/>
                  </a:cubicBezTo>
                  <a:cubicBezTo>
                    <a:pt x="13138" y="8671"/>
                    <a:pt x="13932" y="11632"/>
                    <a:pt x="15441" y="13722"/>
                  </a:cubicBezTo>
                  <a:cubicBezTo>
                    <a:pt x="16950" y="15813"/>
                    <a:pt x="19173" y="17032"/>
                    <a:pt x="21397" y="18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940319" y="226893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284"/>
                    <a:pt x="2057" y="6568"/>
                    <a:pt x="5657" y="10168"/>
                  </a:cubicBezTo>
                  <a:cubicBezTo>
                    <a:pt x="9257" y="13768"/>
                    <a:pt x="15429" y="176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715653" y="182443"/>
              <a:ext cx="40246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3522" y="21600"/>
                  </a:moveTo>
                  <a:cubicBezTo>
                    <a:pt x="2843" y="21135"/>
                    <a:pt x="2165" y="20671"/>
                    <a:pt x="1486" y="20090"/>
                  </a:cubicBezTo>
                  <a:cubicBezTo>
                    <a:pt x="808" y="19510"/>
                    <a:pt x="129" y="18813"/>
                    <a:pt x="16" y="17884"/>
                  </a:cubicBezTo>
                  <a:cubicBezTo>
                    <a:pt x="-97" y="16955"/>
                    <a:pt x="355" y="15794"/>
                    <a:pt x="2448" y="13471"/>
                  </a:cubicBezTo>
                  <a:cubicBezTo>
                    <a:pt x="4540" y="11148"/>
                    <a:pt x="8272" y="7665"/>
                    <a:pt x="11721" y="5226"/>
                  </a:cubicBezTo>
                  <a:cubicBezTo>
                    <a:pt x="15170" y="2787"/>
                    <a:pt x="18337" y="1394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111769" y="430093"/>
              <a:ext cx="158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48" y="15943"/>
                    <a:pt x="12096" y="10286"/>
                    <a:pt x="15696" y="6686"/>
                  </a:cubicBezTo>
                  <a:cubicBezTo>
                    <a:pt x="19296" y="3086"/>
                    <a:pt x="20448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391811" y="93543"/>
              <a:ext cx="62859" cy="4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99" fill="norm" stroke="1" extrusionOk="0">
                  <a:moveTo>
                    <a:pt x="4102" y="0"/>
                  </a:moveTo>
                  <a:cubicBezTo>
                    <a:pt x="2662" y="3146"/>
                    <a:pt x="1222" y="6291"/>
                    <a:pt x="502" y="9647"/>
                  </a:cubicBezTo>
                  <a:cubicBezTo>
                    <a:pt x="-218" y="13002"/>
                    <a:pt x="-218" y="16567"/>
                    <a:pt x="862" y="18612"/>
                  </a:cubicBezTo>
                  <a:cubicBezTo>
                    <a:pt x="1942" y="20656"/>
                    <a:pt x="4102" y="21181"/>
                    <a:pt x="6982" y="21390"/>
                  </a:cubicBezTo>
                  <a:cubicBezTo>
                    <a:pt x="9862" y="21600"/>
                    <a:pt x="13462" y="21495"/>
                    <a:pt x="15982" y="21181"/>
                  </a:cubicBezTo>
                  <a:cubicBezTo>
                    <a:pt x="18502" y="20866"/>
                    <a:pt x="19942" y="20342"/>
                    <a:pt x="21382" y="19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365769" y="296743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545724" y="261731"/>
              <a:ext cx="150246" cy="22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251" fill="norm" stroke="1" extrusionOk="0">
                  <a:moveTo>
                    <a:pt x="3250" y="8708"/>
                  </a:moveTo>
                  <a:cubicBezTo>
                    <a:pt x="6800" y="6508"/>
                    <a:pt x="10351" y="4308"/>
                    <a:pt x="12422" y="2708"/>
                  </a:cubicBezTo>
                  <a:cubicBezTo>
                    <a:pt x="14493" y="1108"/>
                    <a:pt x="15085" y="108"/>
                    <a:pt x="14050" y="8"/>
                  </a:cubicBezTo>
                  <a:cubicBezTo>
                    <a:pt x="13014" y="-92"/>
                    <a:pt x="10351" y="708"/>
                    <a:pt x="7540" y="2808"/>
                  </a:cubicBezTo>
                  <a:cubicBezTo>
                    <a:pt x="4729" y="4908"/>
                    <a:pt x="1770" y="8308"/>
                    <a:pt x="587" y="11508"/>
                  </a:cubicBezTo>
                  <a:cubicBezTo>
                    <a:pt x="-597" y="14708"/>
                    <a:pt x="-5" y="17708"/>
                    <a:pt x="2510" y="19408"/>
                  </a:cubicBezTo>
                  <a:cubicBezTo>
                    <a:pt x="5025" y="21108"/>
                    <a:pt x="9463" y="21508"/>
                    <a:pt x="12866" y="21108"/>
                  </a:cubicBezTo>
                  <a:cubicBezTo>
                    <a:pt x="16269" y="20708"/>
                    <a:pt x="18636" y="19508"/>
                    <a:pt x="21003" y="1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740419" y="245943"/>
              <a:ext cx="88901" cy="25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714" y="261"/>
                  </a:cubicBezTo>
                  <a:cubicBezTo>
                    <a:pt x="4114" y="523"/>
                    <a:pt x="2057" y="1045"/>
                    <a:pt x="2314" y="2265"/>
                  </a:cubicBezTo>
                  <a:cubicBezTo>
                    <a:pt x="2571" y="3484"/>
                    <a:pt x="5143" y="5400"/>
                    <a:pt x="8229" y="7577"/>
                  </a:cubicBezTo>
                  <a:cubicBezTo>
                    <a:pt x="11314" y="9755"/>
                    <a:pt x="14914" y="12194"/>
                    <a:pt x="15943" y="14458"/>
                  </a:cubicBezTo>
                  <a:cubicBezTo>
                    <a:pt x="16971" y="16723"/>
                    <a:pt x="15429" y="18813"/>
                    <a:pt x="13371" y="20032"/>
                  </a:cubicBezTo>
                  <a:cubicBezTo>
                    <a:pt x="11314" y="21252"/>
                    <a:pt x="8743" y="21600"/>
                    <a:pt x="6429" y="21252"/>
                  </a:cubicBezTo>
                  <a:cubicBezTo>
                    <a:pt x="4114" y="20903"/>
                    <a:pt x="2057" y="19858"/>
                    <a:pt x="0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924569" y="-1"/>
              <a:ext cx="63501" cy="45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001"/>
                  </a:moveTo>
                  <a:cubicBezTo>
                    <a:pt x="2160" y="1505"/>
                    <a:pt x="4320" y="1010"/>
                    <a:pt x="6840" y="614"/>
                  </a:cubicBezTo>
                  <a:cubicBezTo>
                    <a:pt x="9360" y="217"/>
                    <a:pt x="12240" y="-80"/>
                    <a:pt x="14040" y="19"/>
                  </a:cubicBezTo>
                  <a:cubicBezTo>
                    <a:pt x="15840" y="118"/>
                    <a:pt x="16560" y="614"/>
                    <a:pt x="15480" y="2298"/>
                  </a:cubicBezTo>
                  <a:cubicBezTo>
                    <a:pt x="14400" y="3982"/>
                    <a:pt x="11520" y="6856"/>
                    <a:pt x="8640" y="10026"/>
                  </a:cubicBezTo>
                  <a:cubicBezTo>
                    <a:pt x="5760" y="13197"/>
                    <a:pt x="2880" y="16665"/>
                    <a:pt x="1800" y="18647"/>
                  </a:cubicBezTo>
                  <a:cubicBezTo>
                    <a:pt x="720" y="20628"/>
                    <a:pt x="1440" y="21124"/>
                    <a:pt x="3600" y="21322"/>
                  </a:cubicBezTo>
                  <a:cubicBezTo>
                    <a:pt x="5760" y="21520"/>
                    <a:pt x="9360" y="21421"/>
                    <a:pt x="12600" y="20926"/>
                  </a:cubicBezTo>
                  <a:cubicBezTo>
                    <a:pt x="15840" y="20430"/>
                    <a:pt x="18720" y="19538"/>
                    <a:pt x="21600" y="18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899169" y="245943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000"/>
                    <a:pt x="10944" y="10400"/>
                    <a:pt x="14544" y="6800"/>
                  </a:cubicBezTo>
                  <a:cubicBezTo>
                    <a:pt x="18144" y="3200"/>
                    <a:pt x="19872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244869" y="506293"/>
              <a:ext cx="2851424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21600"/>
                  </a:moveTo>
                  <a:cubicBezTo>
                    <a:pt x="417" y="20826"/>
                    <a:pt x="833" y="20052"/>
                    <a:pt x="1370" y="19200"/>
                  </a:cubicBezTo>
                  <a:cubicBezTo>
                    <a:pt x="1907" y="18348"/>
                    <a:pt x="2564" y="17419"/>
                    <a:pt x="3229" y="16568"/>
                  </a:cubicBezTo>
                  <a:cubicBezTo>
                    <a:pt x="3894" y="15716"/>
                    <a:pt x="4567" y="14942"/>
                    <a:pt x="5200" y="14206"/>
                  </a:cubicBezTo>
                  <a:cubicBezTo>
                    <a:pt x="5833" y="13471"/>
                    <a:pt x="6426" y="12774"/>
                    <a:pt x="7058" y="12000"/>
                  </a:cubicBezTo>
                  <a:cubicBezTo>
                    <a:pt x="7691" y="11226"/>
                    <a:pt x="8364" y="10374"/>
                    <a:pt x="9037" y="9561"/>
                  </a:cubicBezTo>
                  <a:cubicBezTo>
                    <a:pt x="9710" y="8748"/>
                    <a:pt x="10383" y="7974"/>
                    <a:pt x="11064" y="7239"/>
                  </a:cubicBezTo>
                  <a:cubicBezTo>
                    <a:pt x="11745" y="6503"/>
                    <a:pt x="12434" y="5806"/>
                    <a:pt x="13083" y="5187"/>
                  </a:cubicBezTo>
                  <a:cubicBezTo>
                    <a:pt x="13732" y="4568"/>
                    <a:pt x="14341" y="4026"/>
                    <a:pt x="14942" y="3523"/>
                  </a:cubicBezTo>
                  <a:cubicBezTo>
                    <a:pt x="15543" y="3019"/>
                    <a:pt x="16136" y="2555"/>
                    <a:pt x="16777" y="2129"/>
                  </a:cubicBezTo>
                  <a:cubicBezTo>
                    <a:pt x="17418" y="1703"/>
                    <a:pt x="18107" y="1316"/>
                    <a:pt x="18756" y="968"/>
                  </a:cubicBezTo>
                  <a:cubicBezTo>
                    <a:pt x="19405" y="619"/>
                    <a:pt x="20014" y="310"/>
                    <a:pt x="20438" y="155"/>
                  </a:cubicBezTo>
                  <a:cubicBezTo>
                    <a:pt x="20863" y="0"/>
                    <a:pt x="21103" y="0"/>
                    <a:pt x="21280" y="0"/>
                  </a:cubicBezTo>
                  <a:cubicBezTo>
                    <a:pt x="21456" y="0"/>
                    <a:pt x="21568" y="0"/>
                    <a:pt x="21584" y="77"/>
                  </a:cubicBezTo>
                  <a:cubicBezTo>
                    <a:pt x="21600" y="155"/>
                    <a:pt x="21520" y="310"/>
                    <a:pt x="21440" y="426"/>
                  </a:cubicBezTo>
                  <a:cubicBezTo>
                    <a:pt x="21360" y="542"/>
                    <a:pt x="21280" y="619"/>
                    <a:pt x="21199" y="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581419" y="620593"/>
              <a:ext cx="242570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0" y="20981"/>
                    <a:pt x="1319" y="20361"/>
                    <a:pt x="1960" y="19781"/>
                  </a:cubicBezTo>
                  <a:cubicBezTo>
                    <a:pt x="2601" y="19200"/>
                    <a:pt x="3223" y="18658"/>
                    <a:pt x="3911" y="18000"/>
                  </a:cubicBezTo>
                  <a:cubicBezTo>
                    <a:pt x="4599" y="17342"/>
                    <a:pt x="5353" y="16568"/>
                    <a:pt x="6069" y="15832"/>
                  </a:cubicBezTo>
                  <a:cubicBezTo>
                    <a:pt x="6785" y="15097"/>
                    <a:pt x="7464" y="14400"/>
                    <a:pt x="8114" y="13742"/>
                  </a:cubicBezTo>
                  <a:cubicBezTo>
                    <a:pt x="8764" y="13084"/>
                    <a:pt x="9386" y="12465"/>
                    <a:pt x="10027" y="11845"/>
                  </a:cubicBezTo>
                  <a:cubicBezTo>
                    <a:pt x="10668" y="11226"/>
                    <a:pt x="11328" y="10606"/>
                    <a:pt x="11978" y="10026"/>
                  </a:cubicBezTo>
                  <a:cubicBezTo>
                    <a:pt x="12628" y="9445"/>
                    <a:pt x="13269" y="8903"/>
                    <a:pt x="13985" y="8245"/>
                  </a:cubicBezTo>
                  <a:cubicBezTo>
                    <a:pt x="14702" y="7587"/>
                    <a:pt x="15493" y="6813"/>
                    <a:pt x="16228" y="6077"/>
                  </a:cubicBezTo>
                  <a:cubicBezTo>
                    <a:pt x="16963" y="5342"/>
                    <a:pt x="17642" y="4645"/>
                    <a:pt x="18311" y="3987"/>
                  </a:cubicBezTo>
                  <a:cubicBezTo>
                    <a:pt x="18980" y="3329"/>
                    <a:pt x="19640" y="2710"/>
                    <a:pt x="20186" y="2052"/>
                  </a:cubicBezTo>
                  <a:cubicBezTo>
                    <a:pt x="20733" y="1394"/>
                    <a:pt x="21166" y="6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318269" y="22689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261119" y="45549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3395475" y="1048374"/>
              <a:ext cx="198895" cy="55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27" fill="norm" stroke="1" extrusionOk="0">
                  <a:moveTo>
                    <a:pt x="19319" y="404"/>
                  </a:moveTo>
                  <a:cubicBezTo>
                    <a:pt x="15908" y="156"/>
                    <a:pt x="12498" y="-91"/>
                    <a:pt x="9769" y="33"/>
                  </a:cubicBezTo>
                  <a:cubicBezTo>
                    <a:pt x="7041" y="156"/>
                    <a:pt x="4994" y="651"/>
                    <a:pt x="3858" y="1187"/>
                  </a:cubicBezTo>
                  <a:cubicBezTo>
                    <a:pt x="2721" y="1723"/>
                    <a:pt x="2493" y="2300"/>
                    <a:pt x="3176" y="2877"/>
                  </a:cubicBezTo>
                  <a:cubicBezTo>
                    <a:pt x="3858" y="3454"/>
                    <a:pt x="5449" y="4031"/>
                    <a:pt x="7268" y="4979"/>
                  </a:cubicBezTo>
                  <a:cubicBezTo>
                    <a:pt x="9087" y="5927"/>
                    <a:pt x="11133" y="7246"/>
                    <a:pt x="11588" y="8648"/>
                  </a:cubicBezTo>
                  <a:cubicBezTo>
                    <a:pt x="12043" y="10049"/>
                    <a:pt x="10906" y="11533"/>
                    <a:pt x="9769" y="12399"/>
                  </a:cubicBezTo>
                  <a:cubicBezTo>
                    <a:pt x="8632" y="13265"/>
                    <a:pt x="7496" y="13512"/>
                    <a:pt x="5904" y="13718"/>
                  </a:cubicBezTo>
                  <a:cubicBezTo>
                    <a:pt x="4312" y="13924"/>
                    <a:pt x="2266" y="14089"/>
                    <a:pt x="1129" y="13965"/>
                  </a:cubicBezTo>
                  <a:cubicBezTo>
                    <a:pt x="-8" y="13842"/>
                    <a:pt x="-235" y="13430"/>
                    <a:pt x="220" y="13100"/>
                  </a:cubicBezTo>
                  <a:cubicBezTo>
                    <a:pt x="674" y="12770"/>
                    <a:pt x="1811" y="12523"/>
                    <a:pt x="2948" y="12358"/>
                  </a:cubicBezTo>
                  <a:cubicBezTo>
                    <a:pt x="4085" y="12193"/>
                    <a:pt x="5222" y="12111"/>
                    <a:pt x="6359" y="12152"/>
                  </a:cubicBezTo>
                  <a:cubicBezTo>
                    <a:pt x="7496" y="12193"/>
                    <a:pt x="8632" y="12358"/>
                    <a:pt x="9428" y="12688"/>
                  </a:cubicBezTo>
                  <a:cubicBezTo>
                    <a:pt x="10224" y="13017"/>
                    <a:pt x="10679" y="13512"/>
                    <a:pt x="9883" y="14501"/>
                  </a:cubicBezTo>
                  <a:cubicBezTo>
                    <a:pt x="9087" y="15491"/>
                    <a:pt x="7041" y="16975"/>
                    <a:pt x="5904" y="17923"/>
                  </a:cubicBezTo>
                  <a:cubicBezTo>
                    <a:pt x="4767" y="18871"/>
                    <a:pt x="4540" y="19283"/>
                    <a:pt x="4426" y="19736"/>
                  </a:cubicBezTo>
                  <a:cubicBezTo>
                    <a:pt x="4312" y="20190"/>
                    <a:pt x="4312" y="20685"/>
                    <a:pt x="4881" y="21014"/>
                  </a:cubicBezTo>
                  <a:cubicBezTo>
                    <a:pt x="5449" y="21344"/>
                    <a:pt x="6586" y="21509"/>
                    <a:pt x="9428" y="21385"/>
                  </a:cubicBezTo>
                  <a:cubicBezTo>
                    <a:pt x="12270" y="21262"/>
                    <a:pt x="16818" y="20849"/>
                    <a:pt x="21365" y="20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3645169" y="1255593"/>
              <a:ext cx="247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3516"/>
                    <a:pt x="6277" y="7033"/>
                    <a:pt x="9877" y="10633"/>
                  </a:cubicBezTo>
                  <a:cubicBezTo>
                    <a:pt x="13477" y="14233"/>
                    <a:pt x="17538" y="179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765819" y="1255593"/>
              <a:ext cx="139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6527" y="735"/>
                  </a:cubicBezTo>
                  <a:cubicBezTo>
                    <a:pt x="14727" y="1469"/>
                    <a:pt x="12764" y="2939"/>
                    <a:pt x="9982" y="5951"/>
                  </a:cubicBezTo>
                  <a:cubicBezTo>
                    <a:pt x="7200" y="8963"/>
                    <a:pt x="3600" y="13518"/>
                    <a:pt x="1800" y="16384"/>
                  </a:cubicBezTo>
                  <a:cubicBezTo>
                    <a:pt x="0" y="19249"/>
                    <a:pt x="0" y="204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943619" y="1439743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032519" y="1522293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184919" y="1550587"/>
              <a:ext cx="1778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483369" y="1541343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597669" y="1573093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5048519" y="1241860"/>
              <a:ext cx="215901" cy="3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2527"/>
                  </a:moveTo>
                  <a:cubicBezTo>
                    <a:pt x="0" y="1570"/>
                    <a:pt x="0" y="613"/>
                    <a:pt x="529" y="203"/>
                  </a:cubicBezTo>
                  <a:cubicBezTo>
                    <a:pt x="1059" y="-207"/>
                    <a:pt x="2118" y="-70"/>
                    <a:pt x="4129" y="1297"/>
                  </a:cubicBezTo>
                  <a:cubicBezTo>
                    <a:pt x="6141" y="2664"/>
                    <a:pt x="9106" y="5261"/>
                    <a:pt x="12176" y="8816"/>
                  </a:cubicBezTo>
                  <a:cubicBezTo>
                    <a:pt x="15247" y="12370"/>
                    <a:pt x="18424" y="16882"/>
                    <a:pt x="216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131069" y="1239628"/>
              <a:ext cx="152401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881"/>
                  </a:moveTo>
                  <a:cubicBezTo>
                    <a:pt x="20400" y="414"/>
                    <a:pt x="19200" y="-53"/>
                    <a:pt x="18150" y="5"/>
                  </a:cubicBezTo>
                  <a:cubicBezTo>
                    <a:pt x="17100" y="64"/>
                    <a:pt x="16200" y="648"/>
                    <a:pt x="14100" y="3158"/>
                  </a:cubicBezTo>
                  <a:cubicBezTo>
                    <a:pt x="12000" y="5668"/>
                    <a:pt x="8700" y="10105"/>
                    <a:pt x="6150" y="13491"/>
                  </a:cubicBezTo>
                  <a:cubicBezTo>
                    <a:pt x="3600" y="16877"/>
                    <a:pt x="1800" y="19212"/>
                    <a:pt x="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313103" y="1495902"/>
              <a:ext cx="129117" cy="12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2479" y="1270"/>
                  </a:moveTo>
                  <a:cubicBezTo>
                    <a:pt x="2125" y="4931"/>
                    <a:pt x="1770" y="8592"/>
                    <a:pt x="1239" y="11337"/>
                  </a:cubicBezTo>
                  <a:cubicBezTo>
                    <a:pt x="708" y="14083"/>
                    <a:pt x="0" y="15914"/>
                    <a:pt x="0" y="15547"/>
                  </a:cubicBezTo>
                  <a:cubicBezTo>
                    <a:pt x="0" y="15181"/>
                    <a:pt x="708" y="12619"/>
                    <a:pt x="2125" y="9690"/>
                  </a:cubicBezTo>
                  <a:cubicBezTo>
                    <a:pt x="3541" y="6761"/>
                    <a:pt x="5666" y="3466"/>
                    <a:pt x="7967" y="1636"/>
                  </a:cubicBezTo>
                  <a:cubicBezTo>
                    <a:pt x="10269" y="-195"/>
                    <a:pt x="12748" y="-561"/>
                    <a:pt x="14872" y="903"/>
                  </a:cubicBezTo>
                  <a:cubicBezTo>
                    <a:pt x="16997" y="2368"/>
                    <a:pt x="18767" y="5663"/>
                    <a:pt x="19830" y="9324"/>
                  </a:cubicBezTo>
                  <a:cubicBezTo>
                    <a:pt x="20892" y="12985"/>
                    <a:pt x="21246" y="17012"/>
                    <a:pt x="21600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543819" y="1116438"/>
              <a:ext cx="80833" cy="62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08" fill="norm" stroke="1" extrusionOk="0">
                  <a:moveTo>
                    <a:pt x="0" y="1080"/>
                  </a:moveTo>
                  <a:cubicBezTo>
                    <a:pt x="1108" y="640"/>
                    <a:pt x="2215" y="201"/>
                    <a:pt x="4154" y="54"/>
                  </a:cubicBezTo>
                  <a:cubicBezTo>
                    <a:pt x="6092" y="-92"/>
                    <a:pt x="8862" y="54"/>
                    <a:pt x="10800" y="530"/>
                  </a:cubicBezTo>
                  <a:cubicBezTo>
                    <a:pt x="12738" y="1006"/>
                    <a:pt x="13846" y="1812"/>
                    <a:pt x="13569" y="3020"/>
                  </a:cubicBezTo>
                  <a:cubicBezTo>
                    <a:pt x="13292" y="4228"/>
                    <a:pt x="11631" y="5839"/>
                    <a:pt x="9969" y="7120"/>
                  </a:cubicBezTo>
                  <a:cubicBezTo>
                    <a:pt x="8308" y="8402"/>
                    <a:pt x="6646" y="9353"/>
                    <a:pt x="7477" y="10232"/>
                  </a:cubicBezTo>
                  <a:cubicBezTo>
                    <a:pt x="8308" y="11111"/>
                    <a:pt x="11631" y="11916"/>
                    <a:pt x="14677" y="13051"/>
                  </a:cubicBezTo>
                  <a:cubicBezTo>
                    <a:pt x="17723" y="14186"/>
                    <a:pt x="20492" y="15650"/>
                    <a:pt x="21046" y="16895"/>
                  </a:cubicBezTo>
                  <a:cubicBezTo>
                    <a:pt x="21600" y="18140"/>
                    <a:pt x="19938" y="19165"/>
                    <a:pt x="16338" y="19897"/>
                  </a:cubicBezTo>
                  <a:cubicBezTo>
                    <a:pt x="12738" y="20629"/>
                    <a:pt x="7200" y="21069"/>
                    <a:pt x="1662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287262" y="2291129"/>
              <a:ext cx="161058" cy="55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64" fill="norm" stroke="1" extrusionOk="0">
                  <a:moveTo>
                    <a:pt x="21345" y="1443"/>
                  </a:moveTo>
                  <a:cubicBezTo>
                    <a:pt x="19381" y="793"/>
                    <a:pt x="17418" y="144"/>
                    <a:pt x="14613" y="22"/>
                  </a:cubicBezTo>
                  <a:cubicBezTo>
                    <a:pt x="11807" y="-100"/>
                    <a:pt x="8161" y="306"/>
                    <a:pt x="5776" y="712"/>
                  </a:cubicBezTo>
                  <a:cubicBezTo>
                    <a:pt x="3392" y="1118"/>
                    <a:pt x="2270" y="1524"/>
                    <a:pt x="1428" y="1930"/>
                  </a:cubicBezTo>
                  <a:cubicBezTo>
                    <a:pt x="587" y="2336"/>
                    <a:pt x="26" y="2742"/>
                    <a:pt x="1428" y="3554"/>
                  </a:cubicBezTo>
                  <a:cubicBezTo>
                    <a:pt x="2831" y="4366"/>
                    <a:pt x="6197" y="5584"/>
                    <a:pt x="8581" y="6599"/>
                  </a:cubicBezTo>
                  <a:cubicBezTo>
                    <a:pt x="10966" y="7614"/>
                    <a:pt x="12368" y="8426"/>
                    <a:pt x="12649" y="9238"/>
                  </a:cubicBezTo>
                  <a:cubicBezTo>
                    <a:pt x="12929" y="10050"/>
                    <a:pt x="12088" y="10862"/>
                    <a:pt x="11106" y="11390"/>
                  </a:cubicBezTo>
                  <a:cubicBezTo>
                    <a:pt x="10124" y="11918"/>
                    <a:pt x="9002" y="12162"/>
                    <a:pt x="7740" y="12365"/>
                  </a:cubicBezTo>
                  <a:cubicBezTo>
                    <a:pt x="6477" y="12568"/>
                    <a:pt x="5075" y="12730"/>
                    <a:pt x="3672" y="12811"/>
                  </a:cubicBezTo>
                  <a:cubicBezTo>
                    <a:pt x="2270" y="12892"/>
                    <a:pt x="867" y="12892"/>
                    <a:pt x="587" y="12730"/>
                  </a:cubicBezTo>
                  <a:cubicBezTo>
                    <a:pt x="306" y="12568"/>
                    <a:pt x="1148" y="12243"/>
                    <a:pt x="2270" y="12121"/>
                  </a:cubicBezTo>
                  <a:cubicBezTo>
                    <a:pt x="3392" y="11999"/>
                    <a:pt x="4794" y="12080"/>
                    <a:pt x="5776" y="12365"/>
                  </a:cubicBezTo>
                  <a:cubicBezTo>
                    <a:pt x="6758" y="12649"/>
                    <a:pt x="7319" y="13136"/>
                    <a:pt x="6758" y="14151"/>
                  </a:cubicBezTo>
                  <a:cubicBezTo>
                    <a:pt x="6197" y="15166"/>
                    <a:pt x="4514" y="16709"/>
                    <a:pt x="3251" y="17765"/>
                  </a:cubicBezTo>
                  <a:cubicBezTo>
                    <a:pt x="1989" y="18820"/>
                    <a:pt x="1148" y="19389"/>
                    <a:pt x="587" y="19876"/>
                  </a:cubicBezTo>
                  <a:cubicBezTo>
                    <a:pt x="26" y="20363"/>
                    <a:pt x="-255" y="20769"/>
                    <a:pt x="306" y="21053"/>
                  </a:cubicBezTo>
                  <a:cubicBezTo>
                    <a:pt x="867" y="21338"/>
                    <a:pt x="2270" y="21500"/>
                    <a:pt x="5636" y="21216"/>
                  </a:cubicBezTo>
                  <a:cubicBezTo>
                    <a:pt x="9002" y="20932"/>
                    <a:pt x="14332" y="20201"/>
                    <a:pt x="19662" y="19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562619" y="2430343"/>
              <a:ext cx="184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3176"/>
                    <a:pt x="4966" y="6353"/>
                    <a:pt x="8566" y="9953"/>
                  </a:cubicBezTo>
                  <a:cubicBezTo>
                    <a:pt x="12166" y="13553"/>
                    <a:pt x="16883" y="175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696440" y="2438430"/>
              <a:ext cx="88430" cy="43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15" fill="norm" stroke="1" extrusionOk="0">
                  <a:moveTo>
                    <a:pt x="21486" y="1161"/>
                  </a:moveTo>
                  <a:cubicBezTo>
                    <a:pt x="21486" y="642"/>
                    <a:pt x="21486" y="123"/>
                    <a:pt x="20200" y="19"/>
                  </a:cubicBezTo>
                  <a:cubicBezTo>
                    <a:pt x="18915" y="-85"/>
                    <a:pt x="16343" y="227"/>
                    <a:pt x="13000" y="1421"/>
                  </a:cubicBezTo>
                  <a:cubicBezTo>
                    <a:pt x="9657" y="2615"/>
                    <a:pt x="5543" y="4692"/>
                    <a:pt x="4000" y="6250"/>
                  </a:cubicBezTo>
                  <a:cubicBezTo>
                    <a:pt x="2457" y="7807"/>
                    <a:pt x="3486" y="8846"/>
                    <a:pt x="3486" y="10403"/>
                  </a:cubicBezTo>
                  <a:cubicBezTo>
                    <a:pt x="3486" y="11961"/>
                    <a:pt x="2457" y="14038"/>
                    <a:pt x="1686" y="15803"/>
                  </a:cubicBezTo>
                  <a:cubicBezTo>
                    <a:pt x="915" y="17569"/>
                    <a:pt x="400" y="19023"/>
                    <a:pt x="143" y="20009"/>
                  </a:cubicBezTo>
                  <a:cubicBezTo>
                    <a:pt x="-114" y="20996"/>
                    <a:pt x="-114" y="21515"/>
                    <a:pt x="915" y="21515"/>
                  </a:cubicBezTo>
                  <a:cubicBezTo>
                    <a:pt x="1943" y="21515"/>
                    <a:pt x="4000" y="20996"/>
                    <a:pt x="6057" y="20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810269" y="279229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854719" y="2887543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4007119" y="2919293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0800"/>
                    <a:pt x="5462" y="0"/>
                    <a:pt x="9062" y="0"/>
                  </a:cubicBezTo>
                  <a:cubicBezTo>
                    <a:pt x="12662" y="0"/>
                    <a:pt x="17131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4267469" y="2893893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4432569" y="2900243"/>
              <a:ext cx="6523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3130"/>
                    <a:pt x="21600" y="6261"/>
                    <a:pt x="18225" y="9861"/>
                  </a:cubicBezTo>
                  <a:cubicBezTo>
                    <a:pt x="14850" y="13461"/>
                    <a:pt x="7425" y="17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4750069" y="2601793"/>
              <a:ext cx="203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1745"/>
                    <a:pt x="4950" y="3491"/>
                    <a:pt x="7875" y="6545"/>
                  </a:cubicBezTo>
                  <a:cubicBezTo>
                    <a:pt x="10800" y="9600"/>
                    <a:pt x="14175" y="13964"/>
                    <a:pt x="16538" y="16691"/>
                  </a:cubicBezTo>
                  <a:cubicBezTo>
                    <a:pt x="18900" y="19418"/>
                    <a:pt x="20250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4949846" y="2595443"/>
              <a:ext cx="8597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8764" y="0"/>
                    <a:pt x="16130" y="0"/>
                    <a:pt x="12705" y="731"/>
                  </a:cubicBezTo>
                  <a:cubicBezTo>
                    <a:pt x="9281" y="1463"/>
                    <a:pt x="5066" y="2925"/>
                    <a:pt x="2696" y="4894"/>
                  </a:cubicBezTo>
                  <a:cubicBezTo>
                    <a:pt x="325" y="6863"/>
                    <a:pt x="-202" y="9337"/>
                    <a:pt x="61" y="11925"/>
                  </a:cubicBezTo>
                  <a:cubicBezTo>
                    <a:pt x="325" y="14512"/>
                    <a:pt x="1378" y="17212"/>
                    <a:pt x="2432" y="18844"/>
                  </a:cubicBezTo>
                  <a:cubicBezTo>
                    <a:pt x="3486" y="20475"/>
                    <a:pt x="4539" y="21037"/>
                    <a:pt x="55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061219" y="2896980"/>
              <a:ext cx="127001" cy="10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0" y="1924"/>
                  </a:moveTo>
                  <a:cubicBezTo>
                    <a:pt x="720" y="7006"/>
                    <a:pt x="1440" y="12088"/>
                    <a:pt x="1800" y="15688"/>
                  </a:cubicBezTo>
                  <a:cubicBezTo>
                    <a:pt x="2160" y="19288"/>
                    <a:pt x="2160" y="21406"/>
                    <a:pt x="2160" y="20771"/>
                  </a:cubicBezTo>
                  <a:cubicBezTo>
                    <a:pt x="2160" y="20135"/>
                    <a:pt x="2160" y="16747"/>
                    <a:pt x="2700" y="13571"/>
                  </a:cubicBezTo>
                  <a:cubicBezTo>
                    <a:pt x="3240" y="10394"/>
                    <a:pt x="4320" y="7430"/>
                    <a:pt x="6660" y="4888"/>
                  </a:cubicBezTo>
                  <a:cubicBezTo>
                    <a:pt x="9000" y="2347"/>
                    <a:pt x="12600" y="230"/>
                    <a:pt x="14940" y="18"/>
                  </a:cubicBezTo>
                  <a:cubicBezTo>
                    <a:pt x="17280" y="-194"/>
                    <a:pt x="18360" y="1500"/>
                    <a:pt x="19260" y="4677"/>
                  </a:cubicBezTo>
                  <a:cubicBezTo>
                    <a:pt x="20160" y="7853"/>
                    <a:pt x="20880" y="12512"/>
                    <a:pt x="21600" y="17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270769" y="2441913"/>
              <a:ext cx="75696" cy="55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01" fill="norm" stroke="1" extrusionOk="0">
                  <a:moveTo>
                    <a:pt x="0" y="1030"/>
                  </a:moveTo>
                  <a:cubicBezTo>
                    <a:pt x="0" y="537"/>
                    <a:pt x="0" y="44"/>
                    <a:pt x="1800" y="3"/>
                  </a:cubicBezTo>
                  <a:cubicBezTo>
                    <a:pt x="3600" y="-38"/>
                    <a:pt x="7200" y="373"/>
                    <a:pt x="9900" y="1317"/>
                  </a:cubicBezTo>
                  <a:cubicBezTo>
                    <a:pt x="12600" y="2262"/>
                    <a:pt x="14400" y="3740"/>
                    <a:pt x="13200" y="5095"/>
                  </a:cubicBezTo>
                  <a:cubicBezTo>
                    <a:pt x="12000" y="6450"/>
                    <a:pt x="7800" y="7682"/>
                    <a:pt x="6600" y="8914"/>
                  </a:cubicBezTo>
                  <a:cubicBezTo>
                    <a:pt x="5400" y="10146"/>
                    <a:pt x="7200" y="11378"/>
                    <a:pt x="9900" y="12569"/>
                  </a:cubicBezTo>
                  <a:cubicBezTo>
                    <a:pt x="12600" y="13760"/>
                    <a:pt x="16200" y="14910"/>
                    <a:pt x="18300" y="16141"/>
                  </a:cubicBezTo>
                  <a:cubicBezTo>
                    <a:pt x="20400" y="17373"/>
                    <a:pt x="21000" y="18687"/>
                    <a:pt x="21300" y="19550"/>
                  </a:cubicBezTo>
                  <a:cubicBezTo>
                    <a:pt x="21600" y="20412"/>
                    <a:pt x="21600" y="20823"/>
                    <a:pt x="20100" y="21110"/>
                  </a:cubicBezTo>
                  <a:cubicBezTo>
                    <a:pt x="18600" y="21398"/>
                    <a:pt x="15600" y="21562"/>
                    <a:pt x="13200" y="21480"/>
                  </a:cubicBezTo>
                  <a:cubicBezTo>
                    <a:pt x="10800" y="21398"/>
                    <a:pt x="9000" y="21069"/>
                    <a:pt x="7200" y="20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89236" y="1649293"/>
              <a:ext cx="178384" cy="50801"/>
            </a:xfrm>
            <a:prstGeom prst="rect">
              <a:avLst/>
            </a:prstGeom>
            <a:effectLst/>
          </p:spPr>
        </p:pic>
        <p:pic>
          <p:nvPicPr>
            <p:cNvPr id="227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298506" y="1687393"/>
              <a:ext cx="213564" cy="72779"/>
            </a:xfrm>
            <a:prstGeom prst="rect">
              <a:avLst/>
            </a:prstGeom>
            <a:effectLst/>
          </p:spPr>
        </p:pic>
        <p:pic>
          <p:nvPicPr>
            <p:cNvPr id="2280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080269" y="3078043"/>
              <a:ext cx="146051" cy="57151"/>
            </a:xfrm>
            <a:prstGeom prst="rect">
              <a:avLst/>
            </a:prstGeom>
            <a:effectLst/>
          </p:spPr>
        </p:pic>
        <p:pic>
          <p:nvPicPr>
            <p:cNvPr id="2282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086619" y="3103443"/>
              <a:ext cx="177801" cy="69851"/>
            </a:xfrm>
            <a:prstGeom prst="rect">
              <a:avLst/>
            </a:prstGeom>
            <a:effectLst/>
          </p:spPr>
        </p:pic>
        <p:sp>
          <p:nvSpPr>
            <p:cNvPr id="2284" name="Line"/>
            <p:cNvSpPr/>
            <p:nvPr/>
          </p:nvSpPr>
          <p:spPr>
            <a:xfrm>
              <a:off x="2630891" y="1250959"/>
              <a:ext cx="461829" cy="139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73" fill="norm" stroke="1" extrusionOk="0">
                  <a:moveTo>
                    <a:pt x="21520" y="1053"/>
                  </a:moveTo>
                  <a:cubicBezTo>
                    <a:pt x="21027" y="758"/>
                    <a:pt x="20534" y="464"/>
                    <a:pt x="20090" y="268"/>
                  </a:cubicBezTo>
                  <a:cubicBezTo>
                    <a:pt x="19646" y="71"/>
                    <a:pt x="19252" y="-27"/>
                    <a:pt x="18265" y="6"/>
                  </a:cubicBezTo>
                  <a:cubicBezTo>
                    <a:pt x="17279" y="38"/>
                    <a:pt x="15701" y="202"/>
                    <a:pt x="13728" y="775"/>
                  </a:cubicBezTo>
                  <a:cubicBezTo>
                    <a:pt x="11756" y="1348"/>
                    <a:pt x="9388" y="2329"/>
                    <a:pt x="7564" y="3197"/>
                  </a:cubicBezTo>
                  <a:cubicBezTo>
                    <a:pt x="5739" y="4064"/>
                    <a:pt x="4457" y="4817"/>
                    <a:pt x="4013" y="5422"/>
                  </a:cubicBezTo>
                  <a:cubicBezTo>
                    <a:pt x="3569" y="6028"/>
                    <a:pt x="3964" y="6486"/>
                    <a:pt x="4753" y="7058"/>
                  </a:cubicBezTo>
                  <a:cubicBezTo>
                    <a:pt x="5542" y="7631"/>
                    <a:pt x="6725" y="8318"/>
                    <a:pt x="7268" y="9137"/>
                  </a:cubicBezTo>
                  <a:cubicBezTo>
                    <a:pt x="7810" y="9955"/>
                    <a:pt x="7712" y="10904"/>
                    <a:pt x="7071" y="11853"/>
                  </a:cubicBezTo>
                  <a:cubicBezTo>
                    <a:pt x="6430" y="12802"/>
                    <a:pt x="5246" y="13751"/>
                    <a:pt x="4062" y="14717"/>
                  </a:cubicBezTo>
                  <a:cubicBezTo>
                    <a:pt x="2879" y="15682"/>
                    <a:pt x="1695" y="16664"/>
                    <a:pt x="956" y="17515"/>
                  </a:cubicBezTo>
                  <a:cubicBezTo>
                    <a:pt x="216" y="18366"/>
                    <a:pt x="-80" y="19086"/>
                    <a:pt x="19" y="19626"/>
                  </a:cubicBezTo>
                  <a:cubicBezTo>
                    <a:pt x="117" y="20166"/>
                    <a:pt x="610" y="20526"/>
                    <a:pt x="2484" y="20820"/>
                  </a:cubicBezTo>
                  <a:cubicBezTo>
                    <a:pt x="4358" y="21115"/>
                    <a:pt x="7613" y="21344"/>
                    <a:pt x="10868" y="21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02712" y="1870414"/>
              <a:ext cx="200858" cy="58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03" fill="norm" stroke="1" extrusionOk="0">
                  <a:moveTo>
                    <a:pt x="15951" y="14260"/>
                  </a:moveTo>
                  <a:cubicBezTo>
                    <a:pt x="15726" y="13717"/>
                    <a:pt x="15501" y="13173"/>
                    <a:pt x="14826" y="12862"/>
                  </a:cubicBezTo>
                  <a:cubicBezTo>
                    <a:pt x="14151" y="12551"/>
                    <a:pt x="13026" y="12473"/>
                    <a:pt x="11901" y="12435"/>
                  </a:cubicBezTo>
                  <a:cubicBezTo>
                    <a:pt x="10776" y="12396"/>
                    <a:pt x="9651" y="12396"/>
                    <a:pt x="8189" y="12745"/>
                  </a:cubicBezTo>
                  <a:cubicBezTo>
                    <a:pt x="6726" y="13095"/>
                    <a:pt x="4926" y="13794"/>
                    <a:pt x="3351" y="15193"/>
                  </a:cubicBezTo>
                  <a:cubicBezTo>
                    <a:pt x="1776" y="16591"/>
                    <a:pt x="426" y="18689"/>
                    <a:pt x="89" y="19893"/>
                  </a:cubicBezTo>
                  <a:cubicBezTo>
                    <a:pt x="-249" y="21098"/>
                    <a:pt x="426" y="21409"/>
                    <a:pt x="1326" y="21486"/>
                  </a:cubicBezTo>
                  <a:cubicBezTo>
                    <a:pt x="2226" y="21564"/>
                    <a:pt x="3351" y="21409"/>
                    <a:pt x="4926" y="20321"/>
                  </a:cubicBezTo>
                  <a:cubicBezTo>
                    <a:pt x="6501" y="19233"/>
                    <a:pt x="8526" y="17213"/>
                    <a:pt x="9426" y="14727"/>
                  </a:cubicBezTo>
                  <a:cubicBezTo>
                    <a:pt x="10326" y="12240"/>
                    <a:pt x="10101" y="9288"/>
                    <a:pt x="9539" y="6918"/>
                  </a:cubicBezTo>
                  <a:cubicBezTo>
                    <a:pt x="8976" y="4548"/>
                    <a:pt x="8076" y="2761"/>
                    <a:pt x="7289" y="1635"/>
                  </a:cubicBezTo>
                  <a:cubicBezTo>
                    <a:pt x="6501" y="508"/>
                    <a:pt x="5826" y="42"/>
                    <a:pt x="5376" y="3"/>
                  </a:cubicBezTo>
                  <a:cubicBezTo>
                    <a:pt x="4926" y="-36"/>
                    <a:pt x="4701" y="352"/>
                    <a:pt x="4814" y="1790"/>
                  </a:cubicBezTo>
                  <a:cubicBezTo>
                    <a:pt x="4926" y="3227"/>
                    <a:pt x="5376" y="5714"/>
                    <a:pt x="6839" y="8083"/>
                  </a:cubicBezTo>
                  <a:cubicBezTo>
                    <a:pt x="8301" y="10453"/>
                    <a:pt x="10776" y="12706"/>
                    <a:pt x="12801" y="14183"/>
                  </a:cubicBezTo>
                  <a:cubicBezTo>
                    <a:pt x="14826" y="15659"/>
                    <a:pt x="16401" y="16358"/>
                    <a:pt x="17751" y="16669"/>
                  </a:cubicBezTo>
                  <a:cubicBezTo>
                    <a:pt x="19101" y="16980"/>
                    <a:pt x="20226" y="16902"/>
                    <a:pt x="21351" y="16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86405" y="2120309"/>
              <a:ext cx="118765" cy="20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880" fill="norm" stroke="1" extrusionOk="0">
                  <a:moveTo>
                    <a:pt x="3073" y="9704"/>
                  </a:moveTo>
                  <a:cubicBezTo>
                    <a:pt x="4967" y="9267"/>
                    <a:pt x="6862" y="8831"/>
                    <a:pt x="7999" y="7958"/>
                  </a:cubicBezTo>
                  <a:cubicBezTo>
                    <a:pt x="9136" y="7085"/>
                    <a:pt x="9515" y="5776"/>
                    <a:pt x="9704" y="4576"/>
                  </a:cubicBezTo>
                  <a:cubicBezTo>
                    <a:pt x="9894" y="3376"/>
                    <a:pt x="9894" y="2285"/>
                    <a:pt x="9325" y="1304"/>
                  </a:cubicBezTo>
                  <a:cubicBezTo>
                    <a:pt x="8757" y="322"/>
                    <a:pt x="7620" y="-551"/>
                    <a:pt x="5536" y="431"/>
                  </a:cubicBezTo>
                  <a:cubicBezTo>
                    <a:pt x="3451" y="1413"/>
                    <a:pt x="420" y="4249"/>
                    <a:pt x="41" y="7849"/>
                  </a:cubicBezTo>
                  <a:cubicBezTo>
                    <a:pt x="-338" y="11449"/>
                    <a:pt x="1936" y="15813"/>
                    <a:pt x="4967" y="18213"/>
                  </a:cubicBezTo>
                  <a:cubicBezTo>
                    <a:pt x="7999" y="20613"/>
                    <a:pt x="11788" y="21049"/>
                    <a:pt x="14630" y="20831"/>
                  </a:cubicBezTo>
                  <a:cubicBezTo>
                    <a:pt x="17473" y="20613"/>
                    <a:pt x="19367" y="19740"/>
                    <a:pt x="21262" y="18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094023" y="2048094"/>
              <a:ext cx="128854" cy="48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68" fill="norm" stroke="1" extrusionOk="0">
                  <a:moveTo>
                    <a:pt x="8105" y="5665"/>
                  </a:moveTo>
                  <a:cubicBezTo>
                    <a:pt x="9847" y="9125"/>
                    <a:pt x="11589" y="12585"/>
                    <a:pt x="13505" y="15063"/>
                  </a:cubicBezTo>
                  <a:cubicBezTo>
                    <a:pt x="15421" y="17541"/>
                    <a:pt x="17512" y="19037"/>
                    <a:pt x="18905" y="20019"/>
                  </a:cubicBezTo>
                  <a:cubicBezTo>
                    <a:pt x="20299" y="21000"/>
                    <a:pt x="20996" y="21468"/>
                    <a:pt x="21170" y="21468"/>
                  </a:cubicBezTo>
                  <a:cubicBezTo>
                    <a:pt x="21344" y="21468"/>
                    <a:pt x="20996" y="21000"/>
                    <a:pt x="18557" y="19037"/>
                  </a:cubicBezTo>
                  <a:cubicBezTo>
                    <a:pt x="16118" y="17073"/>
                    <a:pt x="11589" y="13613"/>
                    <a:pt x="8105" y="10481"/>
                  </a:cubicBezTo>
                  <a:cubicBezTo>
                    <a:pt x="4621" y="7349"/>
                    <a:pt x="2183" y="4543"/>
                    <a:pt x="963" y="2860"/>
                  </a:cubicBezTo>
                  <a:cubicBezTo>
                    <a:pt x="-256" y="1177"/>
                    <a:pt x="-256" y="616"/>
                    <a:pt x="615" y="289"/>
                  </a:cubicBezTo>
                  <a:cubicBezTo>
                    <a:pt x="1486" y="-38"/>
                    <a:pt x="3228" y="-132"/>
                    <a:pt x="5318" y="242"/>
                  </a:cubicBezTo>
                  <a:cubicBezTo>
                    <a:pt x="7409" y="616"/>
                    <a:pt x="9847" y="1458"/>
                    <a:pt x="11415" y="2673"/>
                  </a:cubicBezTo>
                  <a:cubicBezTo>
                    <a:pt x="12983" y="3889"/>
                    <a:pt x="13679" y="5478"/>
                    <a:pt x="13679" y="6554"/>
                  </a:cubicBezTo>
                  <a:cubicBezTo>
                    <a:pt x="13679" y="7629"/>
                    <a:pt x="12983" y="8190"/>
                    <a:pt x="12112" y="8284"/>
                  </a:cubicBezTo>
                  <a:cubicBezTo>
                    <a:pt x="11241" y="8377"/>
                    <a:pt x="10196" y="8003"/>
                    <a:pt x="9499" y="7676"/>
                  </a:cubicBezTo>
                  <a:cubicBezTo>
                    <a:pt x="8802" y="7349"/>
                    <a:pt x="8454" y="7068"/>
                    <a:pt x="8105" y="6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194069" y="2023451"/>
              <a:ext cx="127001" cy="15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11150"/>
                  </a:moveTo>
                  <a:cubicBezTo>
                    <a:pt x="1440" y="12003"/>
                    <a:pt x="2880" y="12856"/>
                    <a:pt x="4320" y="12856"/>
                  </a:cubicBezTo>
                  <a:cubicBezTo>
                    <a:pt x="5760" y="12856"/>
                    <a:pt x="7200" y="12003"/>
                    <a:pt x="8460" y="11008"/>
                  </a:cubicBezTo>
                  <a:cubicBezTo>
                    <a:pt x="9720" y="10014"/>
                    <a:pt x="10800" y="8877"/>
                    <a:pt x="11520" y="7456"/>
                  </a:cubicBezTo>
                  <a:cubicBezTo>
                    <a:pt x="12240" y="6035"/>
                    <a:pt x="12600" y="4329"/>
                    <a:pt x="12240" y="2908"/>
                  </a:cubicBezTo>
                  <a:cubicBezTo>
                    <a:pt x="11880" y="1487"/>
                    <a:pt x="10800" y="350"/>
                    <a:pt x="9360" y="66"/>
                  </a:cubicBezTo>
                  <a:cubicBezTo>
                    <a:pt x="7920" y="-218"/>
                    <a:pt x="6120" y="350"/>
                    <a:pt x="4680" y="3050"/>
                  </a:cubicBezTo>
                  <a:cubicBezTo>
                    <a:pt x="3240" y="5750"/>
                    <a:pt x="2160" y="10582"/>
                    <a:pt x="4140" y="14277"/>
                  </a:cubicBezTo>
                  <a:cubicBezTo>
                    <a:pt x="6120" y="17971"/>
                    <a:pt x="11160" y="20529"/>
                    <a:pt x="14580" y="20956"/>
                  </a:cubicBezTo>
                  <a:cubicBezTo>
                    <a:pt x="18000" y="21382"/>
                    <a:pt x="19800" y="19677"/>
                    <a:pt x="21600" y="17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318076" y="1976228"/>
              <a:ext cx="136344" cy="16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44" fill="norm" stroke="1" extrusionOk="0">
                  <a:moveTo>
                    <a:pt x="470" y="6984"/>
                  </a:moveTo>
                  <a:cubicBezTo>
                    <a:pt x="137" y="9718"/>
                    <a:pt x="-195" y="12452"/>
                    <a:pt x="137" y="14503"/>
                  </a:cubicBezTo>
                  <a:cubicBezTo>
                    <a:pt x="470" y="16553"/>
                    <a:pt x="1467" y="17921"/>
                    <a:pt x="2630" y="19151"/>
                  </a:cubicBezTo>
                  <a:cubicBezTo>
                    <a:pt x="3793" y="20381"/>
                    <a:pt x="5122" y="21475"/>
                    <a:pt x="5787" y="21202"/>
                  </a:cubicBezTo>
                  <a:cubicBezTo>
                    <a:pt x="6451" y="20928"/>
                    <a:pt x="6451" y="19288"/>
                    <a:pt x="6119" y="16553"/>
                  </a:cubicBezTo>
                  <a:cubicBezTo>
                    <a:pt x="5787" y="13819"/>
                    <a:pt x="5122" y="9991"/>
                    <a:pt x="4790" y="7394"/>
                  </a:cubicBezTo>
                  <a:cubicBezTo>
                    <a:pt x="4457" y="4797"/>
                    <a:pt x="4457" y="3429"/>
                    <a:pt x="4956" y="2199"/>
                  </a:cubicBezTo>
                  <a:cubicBezTo>
                    <a:pt x="5454" y="969"/>
                    <a:pt x="6451" y="-125"/>
                    <a:pt x="7614" y="12"/>
                  </a:cubicBezTo>
                  <a:cubicBezTo>
                    <a:pt x="8777" y="148"/>
                    <a:pt x="10107" y="1516"/>
                    <a:pt x="11602" y="4113"/>
                  </a:cubicBezTo>
                  <a:cubicBezTo>
                    <a:pt x="13097" y="6710"/>
                    <a:pt x="14759" y="10538"/>
                    <a:pt x="16420" y="12862"/>
                  </a:cubicBezTo>
                  <a:cubicBezTo>
                    <a:pt x="18082" y="15186"/>
                    <a:pt x="19743" y="16007"/>
                    <a:pt x="21405" y="16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451869" y="1662516"/>
              <a:ext cx="358151" cy="42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84" fill="norm" stroke="1" extrusionOk="0">
                  <a:moveTo>
                    <a:pt x="3584" y="15463"/>
                  </a:moveTo>
                  <a:cubicBezTo>
                    <a:pt x="3330" y="14831"/>
                    <a:pt x="3075" y="14199"/>
                    <a:pt x="2631" y="13883"/>
                  </a:cubicBezTo>
                  <a:cubicBezTo>
                    <a:pt x="2186" y="13567"/>
                    <a:pt x="1551" y="13567"/>
                    <a:pt x="1106" y="13830"/>
                  </a:cubicBezTo>
                  <a:cubicBezTo>
                    <a:pt x="661" y="14093"/>
                    <a:pt x="407" y="14620"/>
                    <a:pt x="344" y="15621"/>
                  </a:cubicBezTo>
                  <a:cubicBezTo>
                    <a:pt x="280" y="16622"/>
                    <a:pt x="407" y="18097"/>
                    <a:pt x="661" y="19046"/>
                  </a:cubicBezTo>
                  <a:cubicBezTo>
                    <a:pt x="915" y="19994"/>
                    <a:pt x="1297" y="20415"/>
                    <a:pt x="1868" y="20784"/>
                  </a:cubicBezTo>
                  <a:cubicBezTo>
                    <a:pt x="2440" y="21153"/>
                    <a:pt x="3203" y="21469"/>
                    <a:pt x="3774" y="21364"/>
                  </a:cubicBezTo>
                  <a:cubicBezTo>
                    <a:pt x="4346" y="21258"/>
                    <a:pt x="4727" y="20731"/>
                    <a:pt x="4727" y="18729"/>
                  </a:cubicBezTo>
                  <a:cubicBezTo>
                    <a:pt x="4727" y="16728"/>
                    <a:pt x="4346" y="13250"/>
                    <a:pt x="3774" y="10195"/>
                  </a:cubicBezTo>
                  <a:cubicBezTo>
                    <a:pt x="3203" y="7139"/>
                    <a:pt x="2440" y="4505"/>
                    <a:pt x="1805" y="2767"/>
                  </a:cubicBezTo>
                  <a:cubicBezTo>
                    <a:pt x="1170" y="1028"/>
                    <a:pt x="661" y="185"/>
                    <a:pt x="344" y="27"/>
                  </a:cubicBezTo>
                  <a:cubicBezTo>
                    <a:pt x="26" y="-131"/>
                    <a:pt x="-101" y="396"/>
                    <a:pt x="90" y="2082"/>
                  </a:cubicBezTo>
                  <a:cubicBezTo>
                    <a:pt x="280" y="3768"/>
                    <a:pt x="788" y="6612"/>
                    <a:pt x="1868" y="9405"/>
                  </a:cubicBezTo>
                  <a:cubicBezTo>
                    <a:pt x="2948" y="12197"/>
                    <a:pt x="4600" y="14936"/>
                    <a:pt x="5680" y="16464"/>
                  </a:cubicBezTo>
                  <a:cubicBezTo>
                    <a:pt x="6760" y="17992"/>
                    <a:pt x="7268" y="18308"/>
                    <a:pt x="7840" y="18519"/>
                  </a:cubicBezTo>
                  <a:cubicBezTo>
                    <a:pt x="8412" y="18729"/>
                    <a:pt x="9047" y="18835"/>
                    <a:pt x="9555" y="18677"/>
                  </a:cubicBezTo>
                  <a:cubicBezTo>
                    <a:pt x="10064" y="18519"/>
                    <a:pt x="10445" y="18097"/>
                    <a:pt x="10635" y="16991"/>
                  </a:cubicBezTo>
                  <a:cubicBezTo>
                    <a:pt x="10826" y="15885"/>
                    <a:pt x="10826" y="14093"/>
                    <a:pt x="10763" y="12882"/>
                  </a:cubicBezTo>
                  <a:cubicBezTo>
                    <a:pt x="10699" y="11670"/>
                    <a:pt x="10572" y="11038"/>
                    <a:pt x="10254" y="10564"/>
                  </a:cubicBezTo>
                  <a:cubicBezTo>
                    <a:pt x="9937" y="10089"/>
                    <a:pt x="9428" y="9773"/>
                    <a:pt x="9047" y="9879"/>
                  </a:cubicBezTo>
                  <a:cubicBezTo>
                    <a:pt x="8666" y="9984"/>
                    <a:pt x="8412" y="10511"/>
                    <a:pt x="8412" y="11670"/>
                  </a:cubicBezTo>
                  <a:cubicBezTo>
                    <a:pt x="8412" y="12829"/>
                    <a:pt x="8666" y="14620"/>
                    <a:pt x="9047" y="15727"/>
                  </a:cubicBezTo>
                  <a:cubicBezTo>
                    <a:pt x="9428" y="16833"/>
                    <a:pt x="9937" y="17254"/>
                    <a:pt x="10508" y="17465"/>
                  </a:cubicBezTo>
                  <a:cubicBezTo>
                    <a:pt x="11080" y="17676"/>
                    <a:pt x="11715" y="17676"/>
                    <a:pt x="12287" y="17360"/>
                  </a:cubicBezTo>
                  <a:cubicBezTo>
                    <a:pt x="12859" y="17044"/>
                    <a:pt x="13367" y="16411"/>
                    <a:pt x="13621" y="15779"/>
                  </a:cubicBezTo>
                  <a:cubicBezTo>
                    <a:pt x="13875" y="15147"/>
                    <a:pt x="13875" y="14515"/>
                    <a:pt x="13875" y="13935"/>
                  </a:cubicBezTo>
                  <a:cubicBezTo>
                    <a:pt x="13875" y="13356"/>
                    <a:pt x="13875" y="12829"/>
                    <a:pt x="13939" y="12829"/>
                  </a:cubicBezTo>
                  <a:cubicBezTo>
                    <a:pt x="14003" y="12829"/>
                    <a:pt x="14130" y="13356"/>
                    <a:pt x="14257" y="13883"/>
                  </a:cubicBezTo>
                  <a:cubicBezTo>
                    <a:pt x="14384" y="14409"/>
                    <a:pt x="14511" y="14936"/>
                    <a:pt x="14828" y="15569"/>
                  </a:cubicBezTo>
                  <a:cubicBezTo>
                    <a:pt x="15146" y="16201"/>
                    <a:pt x="15654" y="16938"/>
                    <a:pt x="15908" y="17044"/>
                  </a:cubicBezTo>
                  <a:cubicBezTo>
                    <a:pt x="16163" y="17149"/>
                    <a:pt x="16163" y="16622"/>
                    <a:pt x="16163" y="15410"/>
                  </a:cubicBezTo>
                  <a:cubicBezTo>
                    <a:pt x="16163" y="14199"/>
                    <a:pt x="16163" y="12302"/>
                    <a:pt x="16226" y="11090"/>
                  </a:cubicBezTo>
                  <a:cubicBezTo>
                    <a:pt x="16290" y="9879"/>
                    <a:pt x="16417" y="9352"/>
                    <a:pt x="16798" y="9036"/>
                  </a:cubicBezTo>
                  <a:cubicBezTo>
                    <a:pt x="17179" y="8720"/>
                    <a:pt x="17814" y="8614"/>
                    <a:pt x="18640" y="9194"/>
                  </a:cubicBezTo>
                  <a:cubicBezTo>
                    <a:pt x="19466" y="9773"/>
                    <a:pt x="20483" y="11038"/>
                    <a:pt x="21499" y="12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816369" y="1523523"/>
              <a:ext cx="133351" cy="40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262"/>
                  </a:moveTo>
                  <a:cubicBezTo>
                    <a:pt x="0" y="1265"/>
                    <a:pt x="0" y="268"/>
                    <a:pt x="171" y="47"/>
                  </a:cubicBezTo>
                  <a:cubicBezTo>
                    <a:pt x="343" y="-175"/>
                    <a:pt x="686" y="379"/>
                    <a:pt x="1029" y="2096"/>
                  </a:cubicBezTo>
                  <a:cubicBezTo>
                    <a:pt x="1371" y="3813"/>
                    <a:pt x="1714" y="6693"/>
                    <a:pt x="2914" y="9794"/>
                  </a:cubicBezTo>
                  <a:cubicBezTo>
                    <a:pt x="4114" y="12896"/>
                    <a:pt x="6171" y="16219"/>
                    <a:pt x="7714" y="18157"/>
                  </a:cubicBezTo>
                  <a:cubicBezTo>
                    <a:pt x="9257" y="20096"/>
                    <a:pt x="10286" y="20650"/>
                    <a:pt x="11657" y="20982"/>
                  </a:cubicBezTo>
                  <a:cubicBezTo>
                    <a:pt x="13029" y="21314"/>
                    <a:pt x="14743" y="21425"/>
                    <a:pt x="16457" y="20483"/>
                  </a:cubicBezTo>
                  <a:cubicBezTo>
                    <a:pt x="18171" y="19542"/>
                    <a:pt x="19886" y="17548"/>
                    <a:pt x="21600" y="15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800015" y="1725493"/>
              <a:ext cx="137005" cy="6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79" fill="norm" stroke="1" extrusionOk="0">
                  <a:moveTo>
                    <a:pt x="6456" y="15120"/>
                  </a:moveTo>
                  <a:cubicBezTo>
                    <a:pt x="3510" y="18000"/>
                    <a:pt x="565" y="20880"/>
                    <a:pt x="74" y="21240"/>
                  </a:cubicBezTo>
                  <a:cubicBezTo>
                    <a:pt x="-417" y="21600"/>
                    <a:pt x="1547" y="19440"/>
                    <a:pt x="5474" y="15480"/>
                  </a:cubicBezTo>
                  <a:cubicBezTo>
                    <a:pt x="9401" y="11520"/>
                    <a:pt x="15292" y="5760"/>
                    <a:pt x="211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41153" y="2616195"/>
              <a:ext cx="159267" cy="23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29" fill="norm" stroke="1" extrusionOk="0">
                  <a:moveTo>
                    <a:pt x="14375" y="993"/>
                  </a:moveTo>
                  <a:cubicBezTo>
                    <a:pt x="11569" y="419"/>
                    <a:pt x="8764" y="-154"/>
                    <a:pt x="6099" y="37"/>
                  </a:cubicBezTo>
                  <a:cubicBezTo>
                    <a:pt x="3434" y="228"/>
                    <a:pt x="910" y="1184"/>
                    <a:pt x="208" y="3000"/>
                  </a:cubicBezTo>
                  <a:cubicBezTo>
                    <a:pt x="-493" y="4816"/>
                    <a:pt x="629" y="7492"/>
                    <a:pt x="2733" y="9212"/>
                  </a:cubicBezTo>
                  <a:cubicBezTo>
                    <a:pt x="4837" y="10933"/>
                    <a:pt x="7923" y="11697"/>
                    <a:pt x="10026" y="13035"/>
                  </a:cubicBezTo>
                  <a:cubicBezTo>
                    <a:pt x="12130" y="14373"/>
                    <a:pt x="13252" y="16285"/>
                    <a:pt x="12691" y="17814"/>
                  </a:cubicBezTo>
                  <a:cubicBezTo>
                    <a:pt x="12130" y="19343"/>
                    <a:pt x="9886" y="20490"/>
                    <a:pt x="8063" y="20968"/>
                  </a:cubicBezTo>
                  <a:cubicBezTo>
                    <a:pt x="6239" y="21446"/>
                    <a:pt x="4837" y="21255"/>
                    <a:pt x="3995" y="20490"/>
                  </a:cubicBezTo>
                  <a:cubicBezTo>
                    <a:pt x="3154" y="19726"/>
                    <a:pt x="2873" y="18388"/>
                    <a:pt x="5819" y="16285"/>
                  </a:cubicBezTo>
                  <a:cubicBezTo>
                    <a:pt x="8764" y="14182"/>
                    <a:pt x="14936" y="11315"/>
                    <a:pt x="21107" y="8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191762" y="2567926"/>
              <a:ext cx="383308" cy="21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6" fill="norm" stroke="1" extrusionOk="0">
                  <a:moveTo>
                    <a:pt x="3334" y="10276"/>
                  </a:moveTo>
                  <a:cubicBezTo>
                    <a:pt x="3808" y="9437"/>
                    <a:pt x="4283" y="8598"/>
                    <a:pt x="4283" y="7864"/>
                  </a:cubicBezTo>
                  <a:cubicBezTo>
                    <a:pt x="4283" y="7130"/>
                    <a:pt x="3808" y="6501"/>
                    <a:pt x="3274" y="6396"/>
                  </a:cubicBezTo>
                  <a:cubicBezTo>
                    <a:pt x="2740" y="6291"/>
                    <a:pt x="2147" y="6711"/>
                    <a:pt x="1554" y="8493"/>
                  </a:cubicBezTo>
                  <a:cubicBezTo>
                    <a:pt x="960" y="10276"/>
                    <a:pt x="367" y="13421"/>
                    <a:pt x="129" y="15518"/>
                  </a:cubicBezTo>
                  <a:cubicBezTo>
                    <a:pt x="-108" y="17616"/>
                    <a:pt x="11" y="18664"/>
                    <a:pt x="248" y="19608"/>
                  </a:cubicBezTo>
                  <a:cubicBezTo>
                    <a:pt x="485" y="20551"/>
                    <a:pt x="841" y="21390"/>
                    <a:pt x="1316" y="21495"/>
                  </a:cubicBezTo>
                  <a:cubicBezTo>
                    <a:pt x="1791" y="21600"/>
                    <a:pt x="2384" y="20971"/>
                    <a:pt x="2859" y="19083"/>
                  </a:cubicBezTo>
                  <a:cubicBezTo>
                    <a:pt x="3334" y="17196"/>
                    <a:pt x="3690" y="14050"/>
                    <a:pt x="3987" y="11953"/>
                  </a:cubicBezTo>
                  <a:cubicBezTo>
                    <a:pt x="4283" y="9856"/>
                    <a:pt x="4521" y="8808"/>
                    <a:pt x="4817" y="8703"/>
                  </a:cubicBezTo>
                  <a:cubicBezTo>
                    <a:pt x="5114" y="8598"/>
                    <a:pt x="5470" y="9437"/>
                    <a:pt x="5826" y="10590"/>
                  </a:cubicBezTo>
                  <a:cubicBezTo>
                    <a:pt x="6182" y="11744"/>
                    <a:pt x="6538" y="13212"/>
                    <a:pt x="6894" y="14365"/>
                  </a:cubicBezTo>
                  <a:cubicBezTo>
                    <a:pt x="7250" y="15518"/>
                    <a:pt x="7606" y="16357"/>
                    <a:pt x="7903" y="16252"/>
                  </a:cubicBezTo>
                  <a:cubicBezTo>
                    <a:pt x="8200" y="16148"/>
                    <a:pt x="8437" y="15099"/>
                    <a:pt x="8674" y="13212"/>
                  </a:cubicBezTo>
                  <a:cubicBezTo>
                    <a:pt x="8912" y="11324"/>
                    <a:pt x="9149" y="8598"/>
                    <a:pt x="9387" y="6711"/>
                  </a:cubicBezTo>
                  <a:cubicBezTo>
                    <a:pt x="9624" y="4823"/>
                    <a:pt x="9861" y="3775"/>
                    <a:pt x="10099" y="3880"/>
                  </a:cubicBezTo>
                  <a:cubicBezTo>
                    <a:pt x="10336" y="3984"/>
                    <a:pt x="10573" y="5243"/>
                    <a:pt x="10692" y="6396"/>
                  </a:cubicBezTo>
                  <a:cubicBezTo>
                    <a:pt x="10811" y="7550"/>
                    <a:pt x="10811" y="8598"/>
                    <a:pt x="10870" y="9647"/>
                  </a:cubicBezTo>
                  <a:cubicBezTo>
                    <a:pt x="10929" y="10695"/>
                    <a:pt x="11048" y="11744"/>
                    <a:pt x="11226" y="11639"/>
                  </a:cubicBezTo>
                  <a:cubicBezTo>
                    <a:pt x="11404" y="11534"/>
                    <a:pt x="11641" y="10276"/>
                    <a:pt x="11760" y="8493"/>
                  </a:cubicBezTo>
                  <a:cubicBezTo>
                    <a:pt x="11879" y="6711"/>
                    <a:pt x="11879" y="4404"/>
                    <a:pt x="11938" y="2726"/>
                  </a:cubicBezTo>
                  <a:cubicBezTo>
                    <a:pt x="11997" y="1049"/>
                    <a:pt x="12116" y="0"/>
                    <a:pt x="12413" y="0"/>
                  </a:cubicBezTo>
                  <a:cubicBezTo>
                    <a:pt x="12710" y="0"/>
                    <a:pt x="13184" y="1049"/>
                    <a:pt x="13540" y="2412"/>
                  </a:cubicBezTo>
                  <a:cubicBezTo>
                    <a:pt x="13896" y="3775"/>
                    <a:pt x="14134" y="5452"/>
                    <a:pt x="14371" y="6816"/>
                  </a:cubicBezTo>
                  <a:cubicBezTo>
                    <a:pt x="14608" y="8179"/>
                    <a:pt x="14846" y="9227"/>
                    <a:pt x="15024" y="9227"/>
                  </a:cubicBezTo>
                  <a:cubicBezTo>
                    <a:pt x="15202" y="9227"/>
                    <a:pt x="15321" y="8179"/>
                    <a:pt x="15321" y="7025"/>
                  </a:cubicBezTo>
                  <a:cubicBezTo>
                    <a:pt x="15321" y="5872"/>
                    <a:pt x="15202" y="4614"/>
                    <a:pt x="15143" y="3460"/>
                  </a:cubicBezTo>
                  <a:cubicBezTo>
                    <a:pt x="15083" y="2307"/>
                    <a:pt x="15083" y="1258"/>
                    <a:pt x="15380" y="944"/>
                  </a:cubicBezTo>
                  <a:cubicBezTo>
                    <a:pt x="15677" y="629"/>
                    <a:pt x="16270" y="1049"/>
                    <a:pt x="17101" y="2097"/>
                  </a:cubicBezTo>
                  <a:cubicBezTo>
                    <a:pt x="17932" y="3146"/>
                    <a:pt x="19000" y="4823"/>
                    <a:pt x="19593" y="6186"/>
                  </a:cubicBezTo>
                  <a:cubicBezTo>
                    <a:pt x="20187" y="7550"/>
                    <a:pt x="20305" y="8598"/>
                    <a:pt x="20543" y="8493"/>
                  </a:cubicBezTo>
                  <a:cubicBezTo>
                    <a:pt x="20780" y="8388"/>
                    <a:pt x="21136" y="7130"/>
                    <a:pt x="21314" y="5977"/>
                  </a:cubicBezTo>
                  <a:cubicBezTo>
                    <a:pt x="21492" y="4823"/>
                    <a:pt x="21492" y="3775"/>
                    <a:pt x="21492" y="2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575069" y="2463041"/>
              <a:ext cx="115515" cy="4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53" fill="norm" stroke="1" extrusionOk="0">
                  <a:moveTo>
                    <a:pt x="0" y="3765"/>
                  </a:moveTo>
                  <a:cubicBezTo>
                    <a:pt x="2749" y="5459"/>
                    <a:pt x="5498" y="7153"/>
                    <a:pt x="8836" y="9588"/>
                  </a:cubicBezTo>
                  <a:cubicBezTo>
                    <a:pt x="12175" y="12024"/>
                    <a:pt x="16102" y="15200"/>
                    <a:pt x="18458" y="17529"/>
                  </a:cubicBezTo>
                  <a:cubicBezTo>
                    <a:pt x="20815" y="19859"/>
                    <a:pt x="21600" y="21341"/>
                    <a:pt x="21404" y="21447"/>
                  </a:cubicBezTo>
                  <a:cubicBezTo>
                    <a:pt x="21207" y="21553"/>
                    <a:pt x="20029" y="20282"/>
                    <a:pt x="17280" y="17529"/>
                  </a:cubicBezTo>
                  <a:cubicBezTo>
                    <a:pt x="14531" y="14777"/>
                    <a:pt x="10211" y="10541"/>
                    <a:pt x="7855" y="7524"/>
                  </a:cubicBezTo>
                  <a:cubicBezTo>
                    <a:pt x="5498" y="4506"/>
                    <a:pt x="5105" y="2706"/>
                    <a:pt x="5498" y="1594"/>
                  </a:cubicBezTo>
                  <a:cubicBezTo>
                    <a:pt x="5891" y="482"/>
                    <a:pt x="7069" y="59"/>
                    <a:pt x="8444" y="6"/>
                  </a:cubicBezTo>
                  <a:cubicBezTo>
                    <a:pt x="9818" y="-47"/>
                    <a:pt x="11389" y="271"/>
                    <a:pt x="12567" y="1382"/>
                  </a:cubicBezTo>
                  <a:cubicBezTo>
                    <a:pt x="13745" y="2494"/>
                    <a:pt x="14531" y="4400"/>
                    <a:pt x="14335" y="5671"/>
                  </a:cubicBezTo>
                  <a:cubicBezTo>
                    <a:pt x="14138" y="6941"/>
                    <a:pt x="12960" y="7577"/>
                    <a:pt x="11389" y="8106"/>
                  </a:cubicBezTo>
                  <a:cubicBezTo>
                    <a:pt x="9818" y="8635"/>
                    <a:pt x="7855" y="9059"/>
                    <a:pt x="6676" y="9006"/>
                  </a:cubicBezTo>
                  <a:cubicBezTo>
                    <a:pt x="5498" y="8953"/>
                    <a:pt x="5105" y="8424"/>
                    <a:pt x="4713" y="7629"/>
                  </a:cubicBezTo>
                  <a:cubicBezTo>
                    <a:pt x="4320" y="6835"/>
                    <a:pt x="3927" y="5777"/>
                    <a:pt x="3535" y="4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680575" y="2182693"/>
              <a:ext cx="28092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85" y="0"/>
                  </a:moveTo>
                  <a:cubicBezTo>
                    <a:pt x="25" y="2929"/>
                    <a:pt x="-135" y="5858"/>
                    <a:pt x="185" y="8664"/>
                  </a:cubicBezTo>
                  <a:cubicBezTo>
                    <a:pt x="505" y="11471"/>
                    <a:pt x="1305" y="14156"/>
                    <a:pt x="1785" y="15864"/>
                  </a:cubicBezTo>
                  <a:cubicBezTo>
                    <a:pt x="2265" y="17573"/>
                    <a:pt x="2425" y="18305"/>
                    <a:pt x="2825" y="19159"/>
                  </a:cubicBezTo>
                  <a:cubicBezTo>
                    <a:pt x="3225" y="20014"/>
                    <a:pt x="3865" y="20990"/>
                    <a:pt x="4425" y="21051"/>
                  </a:cubicBezTo>
                  <a:cubicBezTo>
                    <a:pt x="4985" y="21112"/>
                    <a:pt x="5465" y="20258"/>
                    <a:pt x="5945" y="18488"/>
                  </a:cubicBezTo>
                  <a:cubicBezTo>
                    <a:pt x="6425" y="16719"/>
                    <a:pt x="6905" y="14034"/>
                    <a:pt x="7145" y="12386"/>
                  </a:cubicBezTo>
                  <a:cubicBezTo>
                    <a:pt x="7385" y="10739"/>
                    <a:pt x="7385" y="10129"/>
                    <a:pt x="7225" y="10129"/>
                  </a:cubicBezTo>
                  <a:cubicBezTo>
                    <a:pt x="7065" y="10129"/>
                    <a:pt x="6745" y="10739"/>
                    <a:pt x="6585" y="12142"/>
                  </a:cubicBezTo>
                  <a:cubicBezTo>
                    <a:pt x="6425" y="13546"/>
                    <a:pt x="6425" y="15742"/>
                    <a:pt x="6665" y="17146"/>
                  </a:cubicBezTo>
                  <a:cubicBezTo>
                    <a:pt x="6905" y="18549"/>
                    <a:pt x="7385" y="19159"/>
                    <a:pt x="8025" y="19525"/>
                  </a:cubicBezTo>
                  <a:cubicBezTo>
                    <a:pt x="8665" y="19892"/>
                    <a:pt x="9465" y="20014"/>
                    <a:pt x="10105" y="19831"/>
                  </a:cubicBezTo>
                  <a:cubicBezTo>
                    <a:pt x="10745" y="19647"/>
                    <a:pt x="11225" y="19159"/>
                    <a:pt x="11945" y="17878"/>
                  </a:cubicBezTo>
                  <a:cubicBezTo>
                    <a:pt x="12665" y="16597"/>
                    <a:pt x="13625" y="14522"/>
                    <a:pt x="14185" y="13180"/>
                  </a:cubicBezTo>
                  <a:cubicBezTo>
                    <a:pt x="14745" y="11837"/>
                    <a:pt x="14905" y="11227"/>
                    <a:pt x="14905" y="10556"/>
                  </a:cubicBezTo>
                  <a:cubicBezTo>
                    <a:pt x="14905" y="9885"/>
                    <a:pt x="14745" y="9153"/>
                    <a:pt x="14585" y="9092"/>
                  </a:cubicBezTo>
                  <a:cubicBezTo>
                    <a:pt x="14425" y="9031"/>
                    <a:pt x="14265" y="9641"/>
                    <a:pt x="14585" y="10678"/>
                  </a:cubicBezTo>
                  <a:cubicBezTo>
                    <a:pt x="14905" y="11715"/>
                    <a:pt x="15705" y="13180"/>
                    <a:pt x="16825" y="14522"/>
                  </a:cubicBezTo>
                  <a:cubicBezTo>
                    <a:pt x="17945" y="15864"/>
                    <a:pt x="19385" y="17085"/>
                    <a:pt x="20265" y="18061"/>
                  </a:cubicBezTo>
                  <a:cubicBezTo>
                    <a:pt x="21145" y="19037"/>
                    <a:pt x="21465" y="19769"/>
                    <a:pt x="21065" y="20319"/>
                  </a:cubicBezTo>
                  <a:cubicBezTo>
                    <a:pt x="20665" y="20868"/>
                    <a:pt x="19545" y="21234"/>
                    <a:pt x="18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289569" y="3535243"/>
              <a:ext cx="25401" cy="54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0"/>
                  </a:moveTo>
                  <a:cubicBezTo>
                    <a:pt x="18000" y="1986"/>
                    <a:pt x="14400" y="3972"/>
                    <a:pt x="13500" y="6331"/>
                  </a:cubicBezTo>
                  <a:cubicBezTo>
                    <a:pt x="12600" y="8690"/>
                    <a:pt x="14400" y="11421"/>
                    <a:pt x="15300" y="13697"/>
                  </a:cubicBezTo>
                  <a:cubicBezTo>
                    <a:pt x="16200" y="15972"/>
                    <a:pt x="16200" y="17793"/>
                    <a:pt x="16200" y="19117"/>
                  </a:cubicBezTo>
                  <a:cubicBezTo>
                    <a:pt x="16200" y="20441"/>
                    <a:pt x="16200" y="21269"/>
                    <a:pt x="15300" y="21434"/>
                  </a:cubicBezTo>
                  <a:cubicBezTo>
                    <a:pt x="14400" y="21600"/>
                    <a:pt x="12600" y="21103"/>
                    <a:pt x="9900" y="20566"/>
                  </a:cubicBezTo>
                  <a:cubicBezTo>
                    <a:pt x="7200" y="20028"/>
                    <a:pt x="3600" y="19448"/>
                    <a:pt x="0" y="18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274134" y="3585771"/>
              <a:ext cx="263086" cy="46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14" fill="norm" stroke="1" extrusionOk="0">
                  <a:moveTo>
                    <a:pt x="224" y="17096"/>
                  </a:moveTo>
                  <a:cubicBezTo>
                    <a:pt x="224" y="16507"/>
                    <a:pt x="224" y="15918"/>
                    <a:pt x="137" y="15329"/>
                  </a:cubicBezTo>
                  <a:cubicBezTo>
                    <a:pt x="51" y="14739"/>
                    <a:pt x="-122" y="14150"/>
                    <a:pt x="137" y="14052"/>
                  </a:cubicBezTo>
                  <a:cubicBezTo>
                    <a:pt x="396" y="13954"/>
                    <a:pt x="1088" y="14347"/>
                    <a:pt x="2124" y="14592"/>
                  </a:cubicBezTo>
                  <a:cubicBezTo>
                    <a:pt x="3161" y="14838"/>
                    <a:pt x="4544" y="14936"/>
                    <a:pt x="6272" y="14347"/>
                  </a:cubicBezTo>
                  <a:cubicBezTo>
                    <a:pt x="8000" y="13758"/>
                    <a:pt x="10073" y="12481"/>
                    <a:pt x="11801" y="10419"/>
                  </a:cubicBezTo>
                  <a:cubicBezTo>
                    <a:pt x="13529" y="8358"/>
                    <a:pt x="14912" y="5510"/>
                    <a:pt x="15603" y="3792"/>
                  </a:cubicBezTo>
                  <a:cubicBezTo>
                    <a:pt x="16294" y="2074"/>
                    <a:pt x="16294" y="1485"/>
                    <a:pt x="16380" y="945"/>
                  </a:cubicBezTo>
                  <a:cubicBezTo>
                    <a:pt x="16467" y="405"/>
                    <a:pt x="16640" y="-86"/>
                    <a:pt x="16726" y="12"/>
                  </a:cubicBezTo>
                  <a:cubicBezTo>
                    <a:pt x="16812" y="110"/>
                    <a:pt x="16812" y="798"/>
                    <a:pt x="16726" y="2761"/>
                  </a:cubicBezTo>
                  <a:cubicBezTo>
                    <a:pt x="16640" y="4725"/>
                    <a:pt x="16467" y="7965"/>
                    <a:pt x="16553" y="10812"/>
                  </a:cubicBezTo>
                  <a:cubicBezTo>
                    <a:pt x="16640" y="13659"/>
                    <a:pt x="16985" y="16114"/>
                    <a:pt x="17849" y="17832"/>
                  </a:cubicBezTo>
                  <a:cubicBezTo>
                    <a:pt x="18713" y="19550"/>
                    <a:pt x="20096" y="20532"/>
                    <a:pt x="21478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570342" y="3909893"/>
              <a:ext cx="88043" cy="17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179" fill="norm" stroke="1" extrusionOk="0">
                  <a:moveTo>
                    <a:pt x="9991" y="3857"/>
                  </a:moveTo>
                  <a:cubicBezTo>
                    <a:pt x="6555" y="6171"/>
                    <a:pt x="3118" y="8486"/>
                    <a:pt x="1400" y="11186"/>
                  </a:cubicBezTo>
                  <a:cubicBezTo>
                    <a:pt x="-318" y="13886"/>
                    <a:pt x="-318" y="16971"/>
                    <a:pt x="664" y="18900"/>
                  </a:cubicBezTo>
                  <a:cubicBezTo>
                    <a:pt x="1646" y="20829"/>
                    <a:pt x="3609" y="21600"/>
                    <a:pt x="7046" y="20957"/>
                  </a:cubicBezTo>
                  <a:cubicBezTo>
                    <a:pt x="10482" y="20314"/>
                    <a:pt x="15391" y="18257"/>
                    <a:pt x="18091" y="15429"/>
                  </a:cubicBezTo>
                  <a:cubicBezTo>
                    <a:pt x="20791" y="12600"/>
                    <a:pt x="21282" y="9000"/>
                    <a:pt x="18827" y="6300"/>
                  </a:cubicBezTo>
                  <a:cubicBezTo>
                    <a:pt x="16373" y="3600"/>
                    <a:pt x="10973" y="1800"/>
                    <a:pt x="55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746769" y="373209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3797569" y="392259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4089669" y="3723430"/>
              <a:ext cx="279401" cy="34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1800" y="17002"/>
                    <a:pt x="3600" y="12524"/>
                    <a:pt x="4664" y="9363"/>
                  </a:cubicBezTo>
                  <a:cubicBezTo>
                    <a:pt x="5727" y="6202"/>
                    <a:pt x="6055" y="4358"/>
                    <a:pt x="6218" y="2843"/>
                  </a:cubicBezTo>
                  <a:cubicBezTo>
                    <a:pt x="6382" y="1329"/>
                    <a:pt x="6382" y="143"/>
                    <a:pt x="6136" y="12"/>
                  </a:cubicBezTo>
                  <a:cubicBezTo>
                    <a:pt x="5891" y="-120"/>
                    <a:pt x="5400" y="802"/>
                    <a:pt x="4991" y="3370"/>
                  </a:cubicBezTo>
                  <a:cubicBezTo>
                    <a:pt x="4582" y="5939"/>
                    <a:pt x="4255" y="10153"/>
                    <a:pt x="4255" y="12985"/>
                  </a:cubicBezTo>
                  <a:cubicBezTo>
                    <a:pt x="4255" y="15817"/>
                    <a:pt x="4582" y="17265"/>
                    <a:pt x="5155" y="18385"/>
                  </a:cubicBezTo>
                  <a:cubicBezTo>
                    <a:pt x="5727" y="19504"/>
                    <a:pt x="6545" y="20295"/>
                    <a:pt x="7609" y="20690"/>
                  </a:cubicBezTo>
                  <a:cubicBezTo>
                    <a:pt x="8673" y="21085"/>
                    <a:pt x="9982" y="21085"/>
                    <a:pt x="11455" y="19834"/>
                  </a:cubicBezTo>
                  <a:cubicBezTo>
                    <a:pt x="12927" y="18582"/>
                    <a:pt x="14564" y="16080"/>
                    <a:pt x="15545" y="13446"/>
                  </a:cubicBezTo>
                  <a:cubicBezTo>
                    <a:pt x="16527" y="10812"/>
                    <a:pt x="16855" y="8046"/>
                    <a:pt x="17018" y="6268"/>
                  </a:cubicBezTo>
                  <a:cubicBezTo>
                    <a:pt x="17182" y="4490"/>
                    <a:pt x="17182" y="3700"/>
                    <a:pt x="16936" y="3041"/>
                  </a:cubicBezTo>
                  <a:cubicBezTo>
                    <a:pt x="16691" y="2382"/>
                    <a:pt x="16200" y="1856"/>
                    <a:pt x="15791" y="1921"/>
                  </a:cubicBezTo>
                  <a:cubicBezTo>
                    <a:pt x="15382" y="1987"/>
                    <a:pt x="15055" y="2646"/>
                    <a:pt x="15300" y="4753"/>
                  </a:cubicBezTo>
                  <a:cubicBezTo>
                    <a:pt x="15545" y="6860"/>
                    <a:pt x="16364" y="10417"/>
                    <a:pt x="17509" y="12721"/>
                  </a:cubicBezTo>
                  <a:cubicBezTo>
                    <a:pt x="18655" y="15026"/>
                    <a:pt x="20127" y="16080"/>
                    <a:pt x="21600" y="17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4400819" y="3973393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4432569" y="3979743"/>
              <a:ext cx="10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4364"/>
                    <a:pt x="10588" y="8727"/>
                    <a:pt x="6988" y="12327"/>
                  </a:cubicBezTo>
                  <a:cubicBezTo>
                    <a:pt x="3388" y="15927"/>
                    <a:pt x="1694" y="187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756419" y="3876920"/>
              <a:ext cx="222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26" y="11040"/>
                    <a:pt x="9051" y="1783"/>
                    <a:pt x="12651" y="240"/>
                  </a:cubicBezTo>
                  <a:cubicBezTo>
                    <a:pt x="16251" y="-1303"/>
                    <a:pt x="18926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4765854" y="3992443"/>
              <a:ext cx="187416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64" fill="norm" stroke="1" extrusionOk="0">
                  <a:moveTo>
                    <a:pt x="1831" y="0"/>
                  </a:moveTo>
                  <a:cubicBezTo>
                    <a:pt x="860" y="6646"/>
                    <a:pt x="-111" y="13292"/>
                    <a:pt x="10" y="17031"/>
                  </a:cubicBezTo>
                  <a:cubicBezTo>
                    <a:pt x="132" y="20769"/>
                    <a:pt x="1345" y="21600"/>
                    <a:pt x="4379" y="20769"/>
                  </a:cubicBezTo>
                  <a:cubicBezTo>
                    <a:pt x="7413" y="19938"/>
                    <a:pt x="12267" y="17446"/>
                    <a:pt x="15422" y="15785"/>
                  </a:cubicBezTo>
                  <a:cubicBezTo>
                    <a:pt x="18577" y="14123"/>
                    <a:pt x="20033" y="13292"/>
                    <a:pt x="21489" y="12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118369" y="3738011"/>
              <a:ext cx="374651" cy="40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1831" y="17837"/>
                    <a:pt x="3661" y="14274"/>
                    <a:pt x="5186" y="11101"/>
                  </a:cubicBezTo>
                  <a:cubicBezTo>
                    <a:pt x="6712" y="7928"/>
                    <a:pt x="7932" y="5144"/>
                    <a:pt x="8603" y="3252"/>
                  </a:cubicBezTo>
                  <a:cubicBezTo>
                    <a:pt x="9275" y="1359"/>
                    <a:pt x="9397" y="357"/>
                    <a:pt x="9214" y="78"/>
                  </a:cubicBezTo>
                  <a:cubicBezTo>
                    <a:pt x="9031" y="-200"/>
                    <a:pt x="8542" y="245"/>
                    <a:pt x="7871" y="1693"/>
                  </a:cubicBezTo>
                  <a:cubicBezTo>
                    <a:pt x="7200" y="3140"/>
                    <a:pt x="6346" y="5590"/>
                    <a:pt x="6041" y="7761"/>
                  </a:cubicBezTo>
                  <a:cubicBezTo>
                    <a:pt x="5736" y="9932"/>
                    <a:pt x="5980" y="11825"/>
                    <a:pt x="6590" y="13161"/>
                  </a:cubicBezTo>
                  <a:cubicBezTo>
                    <a:pt x="7200" y="14497"/>
                    <a:pt x="8176" y="15276"/>
                    <a:pt x="9275" y="15443"/>
                  </a:cubicBezTo>
                  <a:cubicBezTo>
                    <a:pt x="10373" y="15610"/>
                    <a:pt x="11593" y="15165"/>
                    <a:pt x="12997" y="13216"/>
                  </a:cubicBezTo>
                  <a:cubicBezTo>
                    <a:pt x="14400" y="11268"/>
                    <a:pt x="15986" y="7816"/>
                    <a:pt x="16902" y="5645"/>
                  </a:cubicBezTo>
                  <a:cubicBezTo>
                    <a:pt x="17817" y="3474"/>
                    <a:pt x="18061" y="2584"/>
                    <a:pt x="18366" y="3530"/>
                  </a:cubicBezTo>
                  <a:cubicBezTo>
                    <a:pt x="18671" y="4476"/>
                    <a:pt x="19037" y="7260"/>
                    <a:pt x="19586" y="9264"/>
                  </a:cubicBezTo>
                  <a:cubicBezTo>
                    <a:pt x="20136" y="11268"/>
                    <a:pt x="20868" y="12493"/>
                    <a:pt x="21600" y="13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550169" y="3960693"/>
              <a:ext cx="120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6171"/>
                    <a:pt x="9095" y="12343"/>
                    <a:pt x="12695" y="15943"/>
                  </a:cubicBezTo>
                  <a:cubicBezTo>
                    <a:pt x="16295" y="19543"/>
                    <a:pt x="18947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660236" y="3960130"/>
              <a:ext cx="112184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1540"/>
                  </a:moveTo>
                  <a:cubicBezTo>
                    <a:pt x="19562" y="1207"/>
                    <a:pt x="17525" y="875"/>
                    <a:pt x="15283" y="543"/>
                  </a:cubicBezTo>
                  <a:cubicBezTo>
                    <a:pt x="13042" y="210"/>
                    <a:pt x="10596" y="-122"/>
                    <a:pt x="8762" y="44"/>
                  </a:cubicBezTo>
                  <a:cubicBezTo>
                    <a:pt x="6928" y="210"/>
                    <a:pt x="5706" y="875"/>
                    <a:pt x="4483" y="2869"/>
                  </a:cubicBezTo>
                  <a:cubicBezTo>
                    <a:pt x="3260" y="4863"/>
                    <a:pt x="2038" y="8186"/>
                    <a:pt x="1223" y="11093"/>
                  </a:cubicBezTo>
                  <a:cubicBezTo>
                    <a:pt x="408" y="14001"/>
                    <a:pt x="0" y="16493"/>
                    <a:pt x="0" y="18155"/>
                  </a:cubicBezTo>
                  <a:cubicBezTo>
                    <a:pt x="0" y="19816"/>
                    <a:pt x="408" y="20647"/>
                    <a:pt x="815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464569" y="3884493"/>
              <a:ext cx="152401" cy="16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7477"/>
                  </a:moveTo>
                  <a:cubicBezTo>
                    <a:pt x="1200" y="11631"/>
                    <a:pt x="2400" y="15785"/>
                    <a:pt x="3600" y="18277"/>
                  </a:cubicBezTo>
                  <a:cubicBezTo>
                    <a:pt x="4800" y="20769"/>
                    <a:pt x="6000" y="21600"/>
                    <a:pt x="7050" y="21185"/>
                  </a:cubicBezTo>
                  <a:cubicBezTo>
                    <a:pt x="8100" y="20769"/>
                    <a:pt x="9000" y="19108"/>
                    <a:pt x="10050" y="16615"/>
                  </a:cubicBezTo>
                  <a:cubicBezTo>
                    <a:pt x="11100" y="14123"/>
                    <a:pt x="12300" y="10800"/>
                    <a:pt x="14250" y="7892"/>
                  </a:cubicBezTo>
                  <a:cubicBezTo>
                    <a:pt x="16200" y="4985"/>
                    <a:pt x="18900" y="24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646603" y="3884998"/>
              <a:ext cx="84667" cy="17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3796"/>
                  </a:moveTo>
                  <a:cubicBezTo>
                    <a:pt x="21600" y="2510"/>
                    <a:pt x="21600" y="1225"/>
                    <a:pt x="20250" y="582"/>
                  </a:cubicBezTo>
                  <a:cubicBezTo>
                    <a:pt x="18900" y="-61"/>
                    <a:pt x="16200" y="-61"/>
                    <a:pt x="13500" y="68"/>
                  </a:cubicBezTo>
                  <a:cubicBezTo>
                    <a:pt x="10800" y="196"/>
                    <a:pt x="8100" y="453"/>
                    <a:pt x="5400" y="968"/>
                  </a:cubicBezTo>
                  <a:cubicBezTo>
                    <a:pt x="2700" y="1482"/>
                    <a:pt x="0" y="2253"/>
                    <a:pt x="0" y="3796"/>
                  </a:cubicBezTo>
                  <a:cubicBezTo>
                    <a:pt x="0" y="5339"/>
                    <a:pt x="2700" y="7653"/>
                    <a:pt x="5130" y="9453"/>
                  </a:cubicBezTo>
                  <a:cubicBezTo>
                    <a:pt x="7560" y="11253"/>
                    <a:pt x="9720" y="12539"/>
                    <a:pt x="8910" y="14468"/>
                  </a:cubicBezTo>
                  <a:cubicBezTo>
                    <a:pt x="8100" y="16396"/>
                    <a:pt x="4320" y="18968"/>
                    <a:pt x="54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6750319" y="401149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649903" y="3649543"/>
              <a:ext cx="280723" cy="41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02" fill="norm" stroke="1" extrusionOk="0">
                  <a:moveTo>
                    <a:pt x="6496" y="0"/>
                  </a:moveTo>
                  <a:cubicBezTo>
                    <a:pt x="6659" y="4166"/>
                    <a:pt x="6821" y="8333"/>
                    <a:pt x="6821" y="11732"/>
                  </a:cubicBezTo>
                  <a:cubicBezTo>
                    <a:pt x="6821" y="15131"/>
                    <a:pt x="6659" y="17762"/>
                    <a:pt x="6334" y="19297"/>
                  </a:cubicBezTo>
                  <a:cubicBezTo>
                    <a:pt x="6009" y="20832"/>
                    <a:pt x="5522" y="21271"/>
                    <a:pt x="4872" y="21436"/>
                  </a:cubicBezTo>
                  <a:cubicBezTo>
                    <a:pt x="4223" y="21600"/>
                    <a:pt x="3411" y="21490"/>
                    <a:pt x="2680" y="20778"/>
                  </a:cubicBezTo>
                  <a:cubicBezTo>
                    <a:pt x="1949" y="20065"/>
                    <a:pt x="1299" y="18749"/>
                    <a:pt x="812" y="17488"/>
                  </a:cubicBezTo>
                  <a:cubicBezTo>
                    <a:pt x="325" y="16227"/>
                    <a:pt x="0" y="15021"/>
                    <a:pt x="0" y="14144"/>
                  </a:cubicBezTo>
                  <a:cubicBezTo>
                    <a:pt x="0" y="13267"/>
                    <a:pt x="325" y="12719"/>
                    <a:pt x="974" y="12390"/>
                  </a:cubicBezTo>
                  <a:cubicBezTo>
                    <a:pt x="1624" y="12061"/>
                    <a:pt x="2598" y="11951"/>
                    <a:pt x="5035" y="11348"/>
                  </a:cubicBezTo>
                  <a:cubicBezTo>
                    <a:pt x="7471" y="10745"/>
                    <a:pt x="11368" y="9649"/>
                    <a:pt x="14211" y="8004"/>
                  </a:cubicBezTo>
                  <a:cubicBezTo>
                    <a:pt x="17053" y="6359"/>
                    <a:pt x="18839" y="4166"/>
                    <a:pt x="19895" y="2631"/>
                  </a:cubicBezTo>
                  <a:cubicBezTo>
                    <a:pt x="20950" y="1096"/>
                    <a:pt x="21275" y="219"/>
                    <a:pt x="21438" y="110"/>
                  </a:cubicBezTo>
                  <a:cubicBezTo>
                    <a:pt x="21600" y="0"/>
                    <a:pt x="21600" y="658"/>
                    <a:pt x="21194" y="2796"/>
                  </a:cubicBezTo>
                  <a:cubicBezTo>
                    <a:pt x="20788" y="4934"/>
                    <a:pt x="19976" y="8552"/>
                    <a:pt x="19408" y="11129"/>
                  </a:cubicBezTo>
                  <a:cubicBezTo>
                    <a:pt x="18839" y="13706"/>
                    <a:pt x="18514" y="15241"/>
                    <a:pt x="18189" y="16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988569" y="3973393"/>
              <a:ext cx="1" cy="165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8109219" y="3801943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090169" y="3986093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363219" y="3687384"/>
              <a:ext cx="285751" cy="38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8781"/>
                  </a:moveTo>
                  <a:cubicBezTo>
                    <a:pt x="1280" y="15830"/>
                    <a:pt x="2560" y="12880"/>
                    <a:pt x="3840" y="10047"/>
                  </a:cubicBezTo>
                  <a:cubicBezTo>
                    <a:pt x="5120" y="7214"/>
                    <a:pt x="6400" y="4499"/>
                    <a:pt x="7120" y="2729"/>
                  </a:cubicBezTo>
                  <a:cubicBezTo>
                    <a:pt x="7840" y="958"/>
                    <a:pt x="8000" y="132"/>
                    <a:pt x="7760" y="14"/>
                  </a:cubicBezTo>
                  <a:cubicBezTo>
                    <a:pt x="7520" y="-104"/>
                    <a:pt x="6880" y="486"/>
                    <a:pt x="6080" y="2375"/>
                  </a:cubicBezTo>
                  <a:cubicBezTo>
                    <a:pt x="5280" y="4263"/>
                    <a:pt x="4320" y="7450"/>
                    <a:pt x="3760" y="10519"/>
                  </a:cubicBezTo>
                  <a:cubicBezTo>
                    <a:pt x="3200" y="13588"/>
                    <a:pt x="3040" y="16539"/>
                    <a:pt x="3200" y="18309"/>
                  </a:cubicBezTo>
                  <a:cubicBezTo>
                    <a:pt x="3360" y="20080"/>
                    <a:pt x="3840" y="20670"/>
                    <a:pt x="4560" y="21024"/>
                  </a:cubicBezTo>
                  <a:cubicBezTo>
                    <a:pt x="5280" y="21378"/>
                    <a:pt x="6240" y="21496"/>
                    <a:pt x="7840" y="20788"/>
                  </a:cubicBezTo>
                  <a:cubicBezTo>
                    <a:pt x="9440" y="20080"/>
                    <a:pt x="11680" y="18545"/>
                    <a:pt x="13520" y="16185"/>
                  </a:cubicBezTo>
                  <a:cubicBezTo>
                    <a:pt x="15360" y="13824"/>
                    <a:pt x="16800" y="10637"/>
                    <a:pt x="17760" y="8335"/>
                  </a:cubicBezTo>
                  <a:cubicBezTo>
                    <a:pt x="18720" y="6034"/>
                    <a:pt x="19200" y="4617"/>
                    <a:pt x="19440" y="3614"/>
                  </a:cubicBezTo>
                  <a:cubicBezTo>
                    <a:pt x="19680" y="2611"/>
                    <a:pt x="19680" y="2021"/>
                    <a:pt x="19520" y="2021"/>
                  </a:cubicBezTo>
                  <a:cubicBezTo>
                    <a:pt x="19360" y="2021"/>
                    <a:pt x="19040" y="2611"/>
                    <a:pt x="18800" y="4853"/>
                  </a:cubicBezTo>
                  <a:cubicBezTo>
                    <a:pt x="18560" y="7096"/>
                    <a:pt x="18400" y="10991"/>
                    <a:pt x="18880" y="13647"/>
                  </a:cubicBezTo>
                  <a:cubicBezTo>
                    <a:pt x="19360" y="16303"/>
                    <a:pt x="20480" y="17719"/>
                    <a:pt x="21600" y="19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699769" y="3935293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914"/>
                    <a:pt x="11782" y="11829"/>
                    <a:pt x="15382" y="15429"/>
                  </a:cubicBezTo>
                  <a:cubicBezTo>
                    <a:pt x="18982" y="19029"/>
                    <a:pt x="20291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723441" y="4011493"/>
              <a:ext cx="13508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7552" y="1938"/>
                    <a:pt x="13896" y="3877"/>
                    <a:pt x="10241" y="6785"/>
                  </a:cubicBezTo>
                  <a:cubicBezTo>
                    <a:pt x="6585" y="9692"/>
                    <a:pt x="2930" y="13569"/>
                    <a:pt x="1269" y="16200"/>
                  </a:cubicBezTo>
                  <a:cubicBezTo>
                    <a:pt x="-393" y="18831"/>
                    <a:pt x="-61" y="20215"/>
                    <a:pt x="2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9042669" y="3852180"/>
              <a:ext cx="1587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152" y="11375"/>
                    <a:pt x="2304" y="2735"/>
                    <a:pt x="5904" y="575"/>
                  </a:cubicBezTo>
                  <a:cubicBezTo>
                    <a:pt x="9504" y="-1585"/>
                    <a:pt x="1555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9068069" y="3922593"/>
              <a:ext cx="355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280"/>
                    <a:pt x="6171" y="12960"/>
                    <a:pt x="9771" y="9360"/>
                  </a:cubicBezTo>
                  <a:cubicBezTo>
                    <a:pt x="13371" y="5760"/>
                    <a:pt x="17486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9078139" y="3732093"/>
              <a:ext cx="16773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21131" y="0"/>
                  </a:moveTo>
                  <a:cubicBezTo>
                    <a:pt x="16064" y="3069"/>
                    <a:pt x="10998" y="6138"/>
                    <a:pt x="7264" y="9148"/>
                  </a:cubicBezTo>
                  <a:cubicBezTo>
                    <a:pt x="3531" y="12157"/>
                    <a:pt x="1131" y="15108"/>
                    <a:pt x="331" y="17174"/>
                  </a:cubicBezTo>
                  <a:cubicBezTo>
                    <a:pt x="-469" y="19239"/>
                    <a:pt x="331" y="20420"/>
                    <a:pt x="11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9106169" y="3859093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614169" y="3724614"/>
              <a:ext cx="316707" cy="31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92" fill="norm" stroke="1" extrusionOk="0">
                  <a:moveTo>
                    <a:pt x="0" y="21392"/>
                  </a:moveTo>
                  <a:cubicBezTo>
                    <a:pt x="1152" y="19118"/>
                    <a:pt x="2304" y="16845"/>
                    <a:pt x="3816" y="14003"/>
                  </a:cubicBezTo>
                  <a:cubicBezTo>
                    <a:pt x="5328" y="11160"/>
                    <a:pt x="7200" y="7750"/>
                    <a:pt x="8424" y="5192"/>
                  </a:cubicBezTo>
                  <a:cubicBezTo>
                    <a:pt x="9648" y="2634"/>
                    <a:pt x="10224" y="929"/>
                    <a:pt x="10296" y="360"/>
                  </a:cubicBezTo>
                  <a:cubicBezTo>
                    <a:pt x="10368" y="-208"/>
                    <a:pt x="9936" y="360"/>
                    <a:pt x="9000" y="2421"/>
                  </a:cubicBezTo>
                  <a:cubicBezTo>
                    <a:pt x="8064" y="4481"/>
                    <a:pt x="6624" y="8034"/>
                    <a:pt x="5832" y="10805"/>
                  </a:cubicBezTo>
                  <a:cubicBezTo>
                    <a:pt x="5040" y="13576"/>
                    <a:pt x="4896" y="15566"/>
                    <a:pt x="5112" y="16916"/>
                  </a:cubicBezTo>
                  <a:cubicBezTo>
                    <a:pt x="5328" y="18266"/>
                    <a:pt x="5904" y="18976"/>
                    <a:pt x="6624" y="19331"/>
                  </a:cubicBezTo>
                  <a:cubicBezTo>
                    <a:pt x="7344" y="19687"/>
                    <a:pt x="8208" y="19687"/>
                    <a:pt x="9576" y="18692"/>
                  </a:cubicBezTo>
                  <a:cubicBezTo>
                    <a:pt x="10944" y="17697"/>
                    <a:pt x="12816" y="15708"/>
                    <a:pt x="14760" y="12724"/>
                  </a:cubicBezTo>
                  <a:cubicBezTo>
                    <a:pt x="16704" y="9739"/>
                    <a:pt x="18720" y="5760"/>
                    <a:pt x="19872" y="3345"/>
                  </a:cubicBezTo>
                  <a:cubicBezTo>
                    <a:pt x="21024" y="929"/>
                    <a:pt x="21312" y="76"/>
                    <a:pt x="21456" y="5"/>
                  </a:cubicBezTo>
                  <a:cubicBezTo>
                    <a:pt x="21600" y="-66"/>
                    <a:pt x="21600" y="645"/>
                    <a:pt x="21240" y="3345"/>
                  </a:cubicBezTo>
                  <a:cubicBezTo>
                    <a:pt x="20880" y="6045"/>
                    <a:pt x="20160" y="10734"/>
                    <a:pt x="19944" y="13931"/>
                  </a:cubicBezTo>
                  <a:cubicBezTo>
                    <a:pt x="19728" y="17129"/>
                    <a:pt x="20016" y="18834"/>
                    <a:pt x="20304" y="20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963419" y="3967043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0007869" y="4013610"/>
              <a:ext cx="10795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71"/>
                  </a:moveTo>
                  <a:cubicBezTo>
                    <a:pt x="20329" y="785"/>
                    <a:pt x="19059" y="0"/>
                    <a:pt x="17365" y="0"/>
                  </a:cubicBezTo>
                  <a:cubicBezTo>
                    <a:pt x="15671" y="0"/>
                    <a:pt x="13553" y="785"/>
                    <a:pt x="11224" y="2945"/>
                  </a:cubicBezTo>
                  <a:cubicBezTo>
                    <a:pt x="8894" y="5105"/>
                    <a:pt x="6353" y="8640"/>
                    <a:pt x="4447" y="11978"/>
                  </a:cubicBezTo>
                  <a:cubicBezTo>
                    <a:pt x="2541" y="15316"/>
                    <a:pt x="1271" y="184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759219" y="481159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754986" y="4665543"/>
              <a:ext cx="29634" cy="34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12343" y="0"/>
                  </a:moveTo>
                  <a:cubicBezTo>
                    <a:pt x="9257" y="4164"/>
                    <a:pt x="6171" y="8328"/>
                    <a:pt x="3857" y="11711"/>
                  </a:cubicBezTo>
                  <a:cubicBezTo>
                    <a:pt x="1543" y="15094"/>
                    <a:pt x="0" y="17696"/>
                    <a:pt x="0" y="19323"/>
                  </a:cubicBezTo>
                  <a:cubicBezTo>
                    <a:pt x="0" y="20949"/>
                    <a:pt x="1543" y="21600"/>
                    <a:pt x="5400" y="21405"/>
                  </a:cubicBezTo>
                  <a:cubicBezTo>
                    <a:pt x="9257" y="21210"/>
                    <a:pt x="15429" y="20169"/>
                    <a:pt x="21600" y="19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701806" y="4579686"/>
              <a:ext cx="286014" cy="44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74" fill="norm" stroke="1" extrusionOk="0">
                  <a:moveTo>
                    <a:pt x="2350" y="9501"/>
                  </a:moveTo>
                  <a:cubicBezTo>
                    <a:pt x="1263" y="7391"/>
                    <a:pt x="175" y="5281"/>
                    <a:pt x="19" y="3774"/>
                  </a:cubicBezTo>
                  <a:cubicBezTo>
                    <a:pt x="-136" y="2267"/>
                    <a:pt x="641" y="1363"/>
                    <a:pt x="2583" y="710"/>
                  </a:cubicBezTo>
                  <a:cubicBezTo>
                    <a:pt x="4526" y="57"/>
                    <a:pt x="7634" y="-345"/>
                    <a:pt x="10819" y="408"/>
                  </a:cubicBezTo>
                  <a:cubicBezTo>
                    <a:pt x="14005" y="1162"/>
                    <a:pt x="17268" y="3071"/>
                    <a:pt x="19133" y="5080"/>
                  </a:cubicBezTo>
                  <a:cubicBezTo>
                    <a:pt x="20998" y="7089"/>
                    <a:pt x="21464" y="9199"/>
                    <a:pt x="20532" y="11309"/>
                  </a:cubicBezTo>
                  <a:cubicBezTo>
                    <a:pt x="19599" y="13419"/>
                    <a:pt x="17268" y="15528"/>
                    <a:pt x="14238" y="17186"/>
                  </a:cubicBezTo>
                  <a:cubicBezTo>
                    <a:pt x="11208" y="18844"/>
                    <a:pt x="7478" y="20049"/>
                    <a:pt x="5225" y="20652"/>
                  </a:cubicBezTo>
                  <a:cubicBezTo>
                    <a:pt x="2972" y="21255"/>
                    <a:pt x="2195" y="21255"/>
                    <a:pt x="2117" y="21054"/>
                  </a:cubicBezTo>
                  <a:cubicBezTo>
                    <a:pt x="2040" y="20853"/>
                    <a:pt x="2661" y="20451"/>
                    <a:pt x="3283" y="20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2229119" y="4786193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6200"/>
                    <a:pt x="4670" y="10800"/>
                    <a:pt x="8270" y="7200"/>
                  </a:cubicBezTo>
                  <a:cubicBezTo>
                    <a:pt x="11870" y="3600"/>
                    <a:pt x="1673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2241819" y="4976693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734812" y="4590286"/>
              <a:ext cx="237258" cy="56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9" fill="norm" stroke="1" extrusionOk="0">
                  <a:moveTo>
                    <a:pt x="21426" y="692"/>
                  </a:moveTo>
                  <a:cubicBezTo>
                    <a:pt x="20853" y="368"/>
                    <a:pt x="20279" y="45"/>
                    <a:pt x="17699" y="4"/>
                  </a:cubicBezTo>
                  <a:cubicBezTo>
                    <a:pt x="15118" y="-36"/>
                    <a:pt x="10530" y="207"/>
                    <a:pt x="7472" y="571"/>
                  </a:cubicBezTo>
                  <a:cubicBezTo>
                    <a:pt x="4414" y="935"/>
                    <a:pt x="2884" y="1420"/>
                    <a:pt x="1929" y="1986"/>
                  </a:cubicBezTo>
                  <a:cubicBezTo>
                    <a:pt x="973" y="2553"/>
                    <a:pt x="591" y="3200"/>
                    <a:pt x="1642" y="3847"/>
                  </a:cubicBezTo>
                  <a:cubicBezTo>
                    <a:pt x="2693" y="4494"/>
                    <a:pt x="5178" y="5142"/>
                    <a:pt x="7185" y="5829"/>
                  </a:cubicBezTo>
                  <a:cubicBezTo>
                    <a:pt x="9192" y="6517"/>
                    <a:pt x="10722" y="7245"/>
                    <a:pt x="11391" y="8013"/>
                  </a:cubicBezTo>
                  <a:cubicBezTo>
                    <a:pt x="12060" y="8782"/>
                    <a:pt x="11868" y="9591"/>
                    <a:pt x="10435" y="10360"/>
                  </a:cubicBezTo>
                  <a:cubicBezTo>
                    <a:pt x="9001" y="11128"/>
                    <a:pt x="6325" y="11856"/>
                    <a:pt x="4414" y="12342"/>
                  </a:cubicBezTo>
                  <a:cubicBezTo>
                    <a:pt x="2502" y="12827"/>
                    <a:pt x="1355" y="13070"/>
                    <a:pt x="1164" y="13434"/>
                  </a:cubicBezTo>
                  <a:cubicBezTo>
                    <a:pt x="973" y="13798"/>
                    <a:pt x="1738" y="14283"/>
                    <a:pt x="2024" y="15173"/>
                  </a:cubicBezTo>
                  <a:cubicBezTo>
                    <a:pt x="2311" y="16063"/>
                    <a:pt x="2120" y="17357"/>
                    <a:pt x="1738" y="18288"/>
                  </a:cubicBezTo>
                  <a:cubicBezTo>
                    <a:pt x="1355" y="19218"/>
                    <a:pt x="782" y="19784"/>
                    <a:pt x="399" y="20270"/>
                  </a:cubicBezTo>
                  <a:cubicBezTo>
                    <a:pt x="17" y="20755"/>
                    <a:pt x="-174" y="21160"/>
                    <a:pt x="208" y="21362"/>
                  </a:cubicBezTo>
                  <a:cubicBezTo>
                    <a:pt x="591" y="21564"/>
                    <a:pt x="1546" y="21564"/>
                    <a:pt x="4127" y="21321"/>
                  </a:cubicBezTo>
                  <a:cubicBezTo>
                    <a:pt x="6707" y="21079"/>
                    <a:pt x="10913" y="20593"/>
                    <a:pt x="15118" y="20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3083104" y="4674020"/>
              <a:ext cx="199808" cy="38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32" fill="norm" stroke="1" extrusionOk="0">
                  <a:moveTo>
                    <a:pt x="4307" y="6221"/>
                  </a:moveTo>
                  <a:cubicBezTo>
                    <a:pt x="4968" y="10212"/>
                    <a:pt x="5630" y="14204"/>
                    <a:pt x="5960" y="16552"/>
                  </a:cubicBezTo>
                  <a:cubicBezTo>
                    <a:pt x="6291" y="18899"/>
                    <a:pt x="6291" y="19604"/>
                    <a:pt x="6401" y="19545"/>
                  </a:cubicBezTo>
                  <a:cubicBezTo>
                    <a:pt x="6511" y="19486"/>
                    <a:pt x="6732" y="18665"/>
                    <a:pt x="6842" y="16199"/>
                  </a:cubicBezTo>
                  <a:cubicBezTo>
                    <a:pt x="6952" y="13734"/>
                    <a:pt x="6952" y="9625"/>
                    <a:pt x="7283" y="6925"/>
                  </a:cubicBezTo>
                  <a:cubicBezTo>
                    <a:pt x="7613" y="4225"/>
                    <a:pt x="8275" y="2934"/>
                    <a:pt x="8936" y="1995"/>
                  </a:cubicBezTo>
                  <a:cubicBezTo>
                    <a:pt x="9597" y="1056"/>
                    <a:pt x="10258" y="469"/>
                    <a:pt x="11140" y="175"/>
                  </a:cubicBezTo>
                  <a:cubicBezTo>
                    <a:pt x="12021" y="-118"/>
                    <a:pt x="13123" y="-118"/>
                    <a:pt x="14666" y="762"/>
                  </a:cubicBezTo>
                  <a:cubicBezTo>
                    <a:pt x="16209" y="1643"/>
                    <a:pt x="18193" y="3404"/>
                    <a:pt x="19515" y="5693"/>
                  </a:cubicBezTo>
                  <a:cubicBezTo>
                    <a:pt x="20838" y="7982"/>
                    <a:pt x="21499" y="10799"/>
                    <a:pt x="19736" y="13382"/>
                  </a:cubicBezTo>
                  <a:cubicBezTo>
                    <a:pt x="17972" y="15965"/>
                    <a:pt x="13785" y="18312"/>
                    <a:pt x="10479" y="19662"/>
                  </a:cubicBezTo>
                  <a:cubicBezTo>
                    <a:pt x="7172" y="21012"/>
                    <a:pt x="4748" y="21365"/>
                    <a:pt x="2985" y="21423"/>
                  </a:cubicBezTo>
                  <a:cubicBezTo>
                    <a:pt x="1221" y="21482"/>
                    <a:pt x="119" y="21247"/>
                    <a:pt x="9" y="20778"/>
                  </a:cubicBezTo>
                  <a:cubicBezTo>
                    <a:pt x="-101" y="20308"/>
                    <a:pt x="781" y="19604"/>
                    <a:pt x="1442" y="19193"/>
                  </a:cubicBezTo>
                  <a:cubicBezTo>
                    <a:pt x="2103" y="18782"/>
                    <a:pt x="2544" y="18665"/>
                    <a:pt x="2985" y="18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461019" y="497034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511819" y="5014793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734069" y="5059243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4064269" y="5012349"/>
              <a:ext cx="139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927" y="12582"/>
                    <a:pt x="7855" y="4867"/>
                    <a:pt x="11455" y="1782"/>
                  </a:cubicBezTo>
                  <a:cubicBezTo>
                    <a:pt x="15055" y="-1304"/>
                    <a:pt x="18327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4311919" y="5027493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4724669" y="4629284"/>
              <a:ext cx="222139" cy="42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08" fill="norm" stroke="1" extrusionOk="0">
                  <a:moveTo>
                    <a:pt x="1817" y="5308"/>
                  </a:moveTo>
                  <a:cubicBezTo>
                    <a:pt x="1413" y="8908"/>
                    <a:pt x="1009" y="12508"/>
                    <a:pt x="1009" y="14943"/>
                  </a:cubicBezTo>
                  <a:cubicBezTo>
                    <a:pt x="1009" y="17379"/>
                    <a:pt x="1413" y="18649"/>
                    <a:pt x="2120" y="17590"/>
                  </a:cubicBezTo>
                  <a:cubicBezTo>
                    <a:pt x="2826" y="16532"/>
                    <a:pt x="3836" y="13143"/>
                    <a:pt x="5249" y="10020"/>
                  </a:cubicBezTo>
                  <a:cubicBezTo>
                    <a:pt x="6662" y="6896"/>
                    <a:pt x="8479" y="4037"/>
                    <a:pt x="9791" y="2396"/>
                  </a:cubicBezTo>
                  <a:cubicBezTo>
                    <a:pt x="11103" y="755"/>
                    <a:pt x="11910" y="332"/>
                    <a:pt x="12819" y="120"/>
                  </a:cubicBezTo>
                  <a:cubicBezTo>
                    <a:pt x="13727" y="-92"/>
                    <a:pt x="14736" y="-92"/>
                    <a:pt x="16250" y="702"/>
                  </a:cubicBezTo>
                  <a:cubicBezTo>
                    <a:pt x="17764" y="1496"/>
                    <a:pt x="19783" y="3084"/>
                    <a:pt x="20692" y="5202"/>
                  </a:cubicBezTo>
                  <a:cubicBezTo>
                    <a:pt x="21600" y="7320"/>
                    <a:pt x="21398" y="9967"/>
                    <a:pt x="18875" y="12561"/>
                  </a:cubicBezTo>
                  <a:cubicBezTo>
                    <a:pt x="16351" y="15155"/>
                    <a:pt x="11507" y="17696"/>
                    <a:pt x="7974" y="19179"/>
                  </a:cubicBezTo>
                  <a:cubicBezTo>
                    <a:pt x="4441" y="20661"/>
                    <a:pt x="2221" y="21084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000630" y="4968227"/>
              <a:ext cx="111390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5553" y="5105"/>
                  </a:moveTo>
                  <a:cubicBezTo>
                    <a:pt x="3922" y="6676"/>
                    <a:pt x="2292" y="8247"/>
                    <a:pt x="1273" y="10015"/>
                  </a:cubicBezTo>
                  <a:cubicBezTo>
                    <a:pt x="255" y="11782"/>
                    <a:pt x="-153" y="13745"/>
                    <a:pt x="51" y="13745"/>
                  </a:cubicBezTo>
                  <a:cubicBezTo>
                    <a:pt x="255" y="13745"/>
                    <a:pt x="1070" y="11782"/>
                    <a:pt x="2089" y="9818"/>
                  </a:cubicBezTo>
                  <a:cubicBezTo>
                    <a:pt x="3107" y="7855"/>
                    <a:pt x="4330" y="5891"/>
                    <a:pt x="6368" y="3927"/>
                  </a:cubicBezTo>
                  <a:cubicBezTo>
                    <a:pt x="8405" y="1964"/>
                    <a:pt x="11258" y="0"/>
                    <a:pt x="13092" y="0"/>
                  </a:cubicBezTo>
                  <a:cubicBezTo>
                    <a:pt x="14926" y="0"/>
                    <a:pt x="15741" y="1964"/>
                    <a:pt x="16353" y="5105"/>
                  </a:cubicBezTo>
                  <a:cubicBezTo>
                    <a:pt x="16964" y="8247"/>
                    <a:pt x="17372" y="12567"/>
                    <a:pt x="18187" y="15513"/>
                  </a:cubicBezTo>
                  <a:cubicBezTo>
                    <a:pt x="19002" y="18458"/>
                    <a:pt x="20224" y="20029"/>
                    <a:pt x="214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5299255" y="4621093"/>
              <a:ext cx="6464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3066" y="0"/>
                  </a:moveTo>
                  <a:cubicBezTo>
                    <a:pt x="7116" y="960"/>
                    <a:pt x="11166" y="1920"/>
                    <a:pt x="11841" y="2928"/>
                  </a:cubicBezTo>
                  <a:cubicBezTo>
                    <a:pt x="12516" y="3936"/>
                    <a:pt x="9816" y="4992"/>
                    <a:pt x="6778" y="5952"/>
                  </a:cubicBezTo>
                  <a:cubicBezTo>
                    <a:pt x="3741" y="6912"/>
                    <a:pt x="366" y="7776"/>
                    <a:pt x="28" y="8640"/>
                  </a:cubicBezTo>
                  <a:cubicBezTo>
                    <a:pt x="-309" y="9504"/>
                    <a:pt x="2391" y="10368"/>
                    <a:pt x="6441" y="11856"/>
                  </a:cubicBezTo>
                  <a:cubicBezTo>
                    <a:pt x="10491" y="13344"/>
                    <a:pt x="15891" y="15456"/>
                    <a:pt x="18591" y="16752"/>
                  </a:cubicBezTo>
                  <a:cubicBezTo>
                    <a:pt x="21291" y="18048"/>
                    <a:pt x="21291" y="18528"/>
                    <a:pt x="18591" y="19200"/>
                  </a:cubicBezTo>
                  <a:cubicBezTo>
                    <a:pt x="15891" y="19872"/>
                    <a:pt x="10491" y="20736"/>
                    <a:pt x="5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5486669" y="5167193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274334" y="4635502"/>
              <a:ext cx="258617" cy="48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71" fill="norm" stroke="1" extrusionOk="0">
                  <a:moveTo>
                    <a:pt x="496" y="9743"/>
                  </a:moveTo>
                  <a:cubicBezTo>
                    <a:pt x="324" y="13296"/>
                    <a:pt x="151" y="16850"/>
                    <a:pt x="64" y="18907"/>
                  </a:cubicBezTo>
                  <a:cubicBezTo>
                    <a:pt x="-22" y="20964"/>
                    <a:pt x="-22" y="21525"/>
                    <a:pt x="64" y="21338"/>
                  </a:cubicBezTo>
                  <a:cubicBezTo>
                    <a:pt x="151" y="21151"/>
                    <a:pt x="324" y="20216"/>
                    <a:pt x="756" y="18439"/>
                  </a:cubicBezTo>
                  <a:cubicBezTo>
                    <a:pt x="1188" y="16663"/>
                    <a:pt x="1879" y="14044"/>
                    <a:pt x="3002" y="11193"/>
                  </a:cubicBezTo>
                  <a:cubicBezTo>
                    <a:pt x="4125" y="8341"/>
                    <a:pt x="5680" y="5255"/>
                    <a:pt x="6631" y="3431"/>
                  </a:cubicBezTo>
                  <a:cubicBezTo>
                    <a:pt x="7581" y="1608"/>
                    <a:pt x="7927" y="1047"/>
                    <a:pt x="8532" y="626"/>
                  </a:cubicBezTo>
                  <a:cubicBezTo>
                    <a:pt x="9136" y="206"/>
                    <a:pt x="10000" y="-75"/>
                    <a:pt x="11210" y="19"/>
                  </a:cubicBezTo>
                  <a:cubicBezTo>
                    <a:pt x="12420" y="112"/>
                    <a:pt x="13975" y="580"/>
                    <a:pt x="15876" y="1889"/>
                  </a:cubicBezTo>
                  <a:cubicBezTo>
                    <a:pt x="17776" y="3198"/>
                    <a:pt x="20023" y="5348"/>
                    <a:pt x="20800" y="7686"/>
                  </a:cubicBezTo>
                  <a:cubicBezTo>
                    <a:pt x="21578" y="10024"/>
                    <a:pt x="20887" y="12548"/>
                    <a:pt x="18900" y="14699"/>
                  </a:cubicBezTo>
                  <a:cubicBezTo>
                    <a:pt x="16912" y="16850"/>
                    <a:pt x="13629" y="18626"/>
                    <a:pt x="10432" y="19655"/>
                  </a:cubicBezTo>
                  <a:cubicBezTo>
                    <a:pt x="7236" y="20683"/>
                    <a:pt x="4125" y="20964"/>
                    <a:pt x="1015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601592" y="5097343"/>
              <a:ext cx="2172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00"/>
                    <a:pt x="4448" y="4800"/>
                    <a:pt x="1502" y="8400"/>
                  </a:cubicBezTo>
                  <a:cubicBezTo>
                    <a:pt x="-1443" y="12000"/>
                    <a:pt x="521" y="168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648719" y="4894159"/>
              <a:ext cx="41577" cy="4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3" h="19277" fill="norm" stroke="1" extrusionOk="0">
                  <a:moveTo>
                    <a:pt x="12343" y="2938"/>
                  </a:moveTo>
                  <a:cubicBezTo>
                    <a:pt x="9257" y="6866"/>
                    <a:pt x="6171" y="10793"/>
                    <a:pt x="6686" y="14229"/>
                  </a:cubicBezTo>
                  <a:cubicBezTo>
                    <a:pt x="7200" y="17666"/>
                    <a:pt x="11314" y="20611"/>
                    <a:pt x="14914" y="18647"/>
                  </a:cubicBezTo>
                  <a:cubicBezTo>
                    <a:pt x="18514" y="16684"/>
                    <a:pt x="21600" y="9811"/>
                    <a:pt x="19543" y="5393"/>
                  </a:cubicBezTo>
                  <a:cubicBezTo>
                    <a:pt x="17486" y="975"/>
                    <a:pt x="10286" y="-989"/>
                    <a:pt x="6171" y="484"/>
                  </a:cubicBezTo>
                  <a:cubicBezTo>
                    <a:pt x="2057" y="1956"/>
                    <a:pt x="1029" y="6866"/>
                    <a:pt x="0" y="11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124969" y="4906843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136564" y="5027493"/>
              <a:ext cx="267806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60" fill="norm" stroke="1" extrusionOk="0">
                  <a:moveTo>
                    <a:pt x="2640" y="0"/>
                  </a:moveTo>
                  <a:cubicBezTo>
                    <a:pt x="1280" y="7200"/>
                    <a:pt x="-81" y="14400"/>
                    <a:pt x="4" y="18000"/>
                  </a:cubicBezTo>
                  <a:cubicBezTo>
                    <a:pt x="89" y="21600"/>
                    <a:pt x="1620" y="21600"/>
                    <a:pt x="5447" y="20160"/>
                  </a:cubicBezTo>
                  <a:cubicBezTo>
                    <a:pt x="9273" y="18720"/>
                    <a:pt x="15396" y="15840"/>
                    <a:pt x="21519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563119" y="4798893"/>
              <a:ext cx="3048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360"/>
                    <a:pt x="7800" y="6720"/>
                    <a:pt x="11400" y="10320"/>
                  </a:cubicBezTo>
                  <a:cubicBezTo>
                    <a:pt x="15000" y="13920"/>
                    <a:pt x="18300" y="17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639319" y="4786193"/>
              <a:ext cx="222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309"/>
                    <a:pt x="15840" y="2618"/>
                    <a:pt x="12857" y="4582"/>
                  </a:cubicBezTo>
                  <a:cubicBezTo>
                    <a:pt x="9874" y="6545"/>
                    <a:pt x="6789" y="9164"/>
                    <a:pt x="4629" y="12109"/>
                  </a:cubicBezTo>
                  <a:cubicBezTo>
                    <a:pt x="2469" y="15055"/>
                    <a:pt x="1234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886969" y="5078293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901371" y="4957643"/>
              <a:ext cx="49095" cy="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0" h="21150" fill="norm" stroke="1" extrusionOk="0">
                  <a:moveTo>
                    <a:pt x="4489" y="0"/>
                  </a:moveTo>
                  <a:cubicBezTo>
                    <a:pt x="1897" y="4800"/>
                    <a:pt x="-695" y="9600"/>
                    <a:pt x="169" y="13200"/>
                  </a:cubicBezTo>
                  <a:cubicBezTo>
                    <a:pt x="1033" y="16800"/>
                    <a:pt x="5353" y="19200"/>
                    <a:pt x="9673" y="20400"/>
                  </a:cubicBezTo>
                  <a:cubicBezTo>
                    <a:pt x="13993" y="21600"/>
                    <a:pt x="18313" y="21600"/>
                    <a:pt x="19609" y="18600"/>
                  </a:cubicBezTo>
                  <a:cubicBezTo>
                    <a:pt x="20905" y="15600"/>
                    <a:pt x="19177" y="9600"/>
                    <a:pt x="15721" y="7200"/>
                  </a:cubicBezTo>
                  <a:cubicBezTo>
                    <a:pt x="12265" y="4800"/>
                    <a:pt x="7081" y="6000"/>
                    <a:pt x="1897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255269" y="4995693"/>
              <a:ext cx="2667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114" y="11670"/>
                    <a:pt x="8229" y="3363"/>
                    <a:pt x="11829" y="870"/>
                  </a:cubicBezTo>
                  <a:cubicBezTo>
                    <a:pt x="15429" y="-1622"/>
                    <a:pt x="18514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585469" y="4809351"/>
              <a:ext cx="209551" cy="18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527"/>
                  </a:moveTo>
                  <a:cubicBezTo>
                    <a:pt x="655" y="1522"/>
                    <a:pt x="1309" y="517"/>
                    <a:pt x="2400" y="141"/>
                  </a:cubicBezTo>
                  <a:cubicBezTo>
                    <a:pt x="3491" y="-236"/>
                    <a:pt x="5018" y="15"/>
                    <a:pt x="7309" y="2527"/>
                  </a:cubicBezTo>
                  <a:cubicBezTo>
                    <a:pt x="9600" y="5038"/>
                    <a:pt x="12655" y="9811"/>
                    <a:pt x="15164" y="13327"/>
                  </a:cubicBezTo>
                  <a:cubicBezTo>
                    <a:pt x="17673" y="16843"/>
                    <a:pt x="19636" y="19104"/>
                    <a:pt x="21600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8753925" y="4875097"/>
              <a:ext cx="113389" cy="32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59" fill="norm" stroke="1" extrusionOk="0">
                  <a:moveTo>
                    <a:pt x="20585" y="2945"/>
                  </a:moveTo>
                  <a:cubicBezTo>
                    <a:pt x="20977" y="2103"/>
                    <a:pt x="21370" y="1262"/>
                    <a:pt x="20585" y="701"/>
                  </a:cubicBezTo>
                  <a:cubicBezTo>
                    <a:pt x="19799" y="140"/>
                    <a:pt x="17835" y="-141"/>
                    <a:pt x="15675" y="69"/>
                  </a:cubicBezTo>
                  <a:cubicBezTo>
                    <a:pt x="13515" y="280"/>
                    <a:pt x="11159" y="981"/>
                    <a:pt x="8999" y="3015"/>
                  </a:cubicBezTo>
                  <a:cubicBezTo>
                    <a:pt x="6839" y="5049"/>
                    <a:pt x="4875" y="8415"/>
                    <a:pt x="3305" y="11360"/>
                  </a:cubicBezTo>
                  <a:cubicBezTo>
                    <a:pt x="1734" y="14306"/>
                    <a:pt x="555" y="16830"/>
                    <a:pt x="163" y="18443"/>
                  </a:cubicBezTo>
                  <a:cubicBezTo>
                    <a:pt x="-230" y="20056"/>
                    <a:pt x="163" y="20758"/>
                    <a:pt x="555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8890269" y="5160843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911021" y="5052893"/>
              <a:ext cx="61807" cy="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6" h="21246" fill="norm" stroke="1" extrusionOk="0">
                  <a:moveTo>
                    <a:pt x="3621" y="0"/>
                  </a:moveTo>
                  <a:cubicBezTo>
                    <a:pt x="1530" y="5635"/>
                    <a:pt x="-560" y="11270"/>
                    <a:pt x="137" y="15026"/>
                  </a:cubicBezTo>
                  <a:cubicBezTo>
                    <a:pt x="834" y="18783"/>
                    <a:pt x="4317" y="20661"/>
                    <a:pt x="7801" y="21130"/>
                  </a:cubicBezTo>
                  <a:cubicBezTo>
                    <a:pt x="11285" y="21600"/>
                    <a:pt x="14769" y="20661"/>
                    <a:pt x="17208" y="17843"/>
                  </a:cubicBezTo>
                  <a:cubicBezTo>
                    <a:pt x="19646" y="15026"/>
                    <a:pt x="21040" y="10330"/>
                    <a:pt x="19995" y="7513"/>
                  </a:cubicBezTo>
                  <a:cubicBezTo>
                    <a:pt x="18950" y="4696"/>
                    <a:pt x="15466" y="3757"/>
                    <a:pt x="11982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6283776" y="1435510"/>
              <a:ext cx="129994" cy="14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26" fill="norm" stroke="1" extrusionOk="0">
                  <a:moveTo>
                    <a:pt x="5719" y="4513"/>
                  </a:moveTo>
                  <a:cubicBezTo>
                    <a:pt x="4325" y="2257"/>
                    <a:pt x="2931" y="0"/>
                    <a:pt x="2061" y="0"/>
                  </a:cubicBezTo>
                  <a:cubicBezTo>
                    <a:pt x="1190" y="0"/>
                    <a:pt x="841" y="2257"/>
                    <a:pt x="493" y="5803"/>
                  </a:cubicBezTo>
                  <a:cubicBezTo>
                    <a:pt x="144" y="9349"/>
                    <a:pt x="-204" y="14185"/>
                    <a:pt x="144" y="17248"/>
                  </a:cubicBezTo>
                  <a:cubicBezTo>
                    <a:pt x="493" y="20310"/>
                    <a:pt x="1538" y="21600"/>
                    <a:pt x="2583" y="21278"/>
                  </a:cubicBezTo>
                  <a:cubicBezTo>
                    <a:pt x="3628" y="20955"/>
                    <a:pt x="4673" y="19021"/>
                    <a:pt x="5196" y="17087"/>
                  </a:cubicBezTo>
                  <a:cubicBezTo>
                    <a:pt x="5719" y="15152"/>
                    <a:pt x="5719" y="13218"/>
                    <a:pt x="6415" y="13540"/>
                  </a:cubicBezTo>
                  <a:cubicBezTo>
                    <a:pt x="7112" y="13863"/>
                    <a:pt x="8506" y="16442"/>
                    <a:pt x="10248" y="18054"/>
                  </a:cubicBezTo>
                  <a:cubicBezTo>
                    <a:pt x="11990" y="19666"/>
                    <a:pt x="14080" y="20310"/>
                    <a:pt x="15648" y="19827"/>
                  </a:cubicBezTo>
                  <a:cubicBezTo>
                    <a:pt x="17215" y="19343"/>
                    <a:pt x="18261" y="17731"/>
                    <a:pt x="18783" y="16119"/>
                  </a:cubicBezTo>
                  <a:cubicBezTo>
                    <a:pt x="19306" y="14507"/>
                    <a:pt x="19306" y="12896"/>
                    <a:pt x="19306" y="11284"/>
                  </a:cubicBezTo>
                  <a:cubicBezTo>
                    <a:pt x="19306" y="9672"/>
                    <a:pt x="19306" y="8060"/>
                    <a:pt x="19654" y="7093"/>
                  </a:cubicBezTo>
                  <a:cubicBezTo>
                    <a:pt x="20002" y="6125"/>
                    <a:pt x="20699" y="5803"/>
                    <a:pt x="21396" y="5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464569" y="1490543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470919" y="1363543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6523836" y="1230193"/>
              <a:ext cx="27728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76" y="0"/>
                  </a:moveTo>
                  <a:cubicBezTo>
                    <a:pt x="4287" y="2110"/>
                    <a:pt x="3298" y="4221"/>
                    <a:pt x="2803" y="6890"/>
                  </a:cubicBezTo>
                  <a:cubicBezTo>
                    <a:pt x="2308" y="9559"/>
                    <a:pt x="2308" y="12786"/>
                    <a:pt x="2391" y="14710"/>
                  </a:cubicBezTo>
                  <a:cubicBezTo>
                    <a:pt x="2473" y="16634"/>
                    <a:pt x="2638" y="17255"/>
                    <a:pt x="2968" y="17814"/>
                  </a:cubicBezTo>
                  <a:cubicBezTo>
                    <a:pt x="3298" y="18372"/>
                    <a:pt x="3792" y="18869"/>
                    <a:pt x="4122" y="18807"/>
                  </a:cubicBezTo>
                  <a:cubicBezTo>
                    <a:pt x="4452" y="18745"/>
                    <a:pt x="4617" y="18124"/>
                    <a:pt x="4122" y="16759"/>
                  </a:cubicBezTo>
                  <a:cubicBezTo>
                    <a:pt x="3627" y="15393"/>
                    <a:pt x="2473" y="13283"/>
                    <a:pt x="1566" y="12041"/>
                  </a:cubicBezTo>
                  <a:cubicBezTo>
                    <a:pt x="660" y="10800"/>
                    <a:pt x="0" y="10428"/>
                    <a:pt x="0" y="10055"/>
                  </a:cubicBezTo>
                  <a:cubicBezTo>
                    <a:pt x="0" y="9683"/>
                    <a:pt x="660" y="9310"/>
                    <a:pt x="2144" y="8193"/>
                  </a:cubicBezTo>
                  <a:cubicBezTo>
                    <a:pt x="3627" y="7076"/>
                    <a:pt x="5936" y="5214"/>
                    <a:pt x="7667" y="3972"/>
                  </a:cubicBezTo>
                  <a:cubicBezTo>
                    <a:pt x="9398" y="2731"/>
                    <a:pt x="10553" y="2110"/>
                    <a:pt x="11212" y="2110"/>
                  </a:cubicBezTo>
                  <a:cubicBezTo>
                    <a:pt x="11872" y="2110"/>
                    <a:pt x="12037" y="2731"/>
                    <a:pt x="12037" y="4903"/>
                  </a:cubicBezTo>
                  <a:cubicBezTo>
                    <a:pt x="12037" y="7076"/>
                    <a:pt x="11872" y="10800"/>
                    <a:pt x="11789" y="13034"/>
                  </a:cubicBezTo>
                  <a:cubicBezTo>
                    <a:pt x="11707" y="15269"/>
                    <a:pt x="11707" y="16014"/>
                    <a:pt x="11624" y="16697"/>
                  </a:cubicBezTo>
                  <a:cubicBezTo>
                    <a:pt x="11542" y="17379"/>
                    <a:pt x="11377" y="18000"/>
                    <a:pt x="11377" y="17938"/>
                  </a:cubicBezTo>
                  <a:cubicBezTo>
                    <a:pt x="11377" y="17876"/>
                    <a:pt x="11542" y="17131"/>
                    <a:pt x="11789" y="16324"/>
                  </a:cubicBezTo>
                  <a:cubicBezTo>
                    <a:pt x="12037" y="15517"/>
                    <a:pt x="12366" y="14648"/>
                    <a:pt x="12861" y="13841"/>
                  </a:cubicBezTo>
                  <a:cubicBezTo>
                    <a:pt x="13356" y="13034"/>
                    <a:pt x="14015" y="12290"/>
                    <a:pt x="15087" y="12476"/>
                  </a:cubicBezTo>
                  <a:cubicBezTo>
                    <a:pt x="16159" y="12662"/>
                    <a:pt x="17643" y="13779"/>
                    <a:pt x="18797" y="15455"/>
                  </a:cubicBezTo>
                  <a:cubicBezTo>
                    <a:pt x="19951" y="17131"/>
                    <a:pt x="20776" y="19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428643" y="1109543"/>
              <a:ext cx="96377" cy="41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40" fill="norm" stroke="1" extrusionOk="0">
                  <a:moveTo>
                    <a:pt x="20925" y="0"/>
                  </a:moveTo>
                  <a:cubicBezTo>
                    <a:pt x="16789" y="1200"/>
                    <a:pt x="12653" y="2400"/>
                    <a:pt x="8746" y="4691"/>
                  </a:cubicBezTo>
                  <a:cubicBezTo>
                    <a:pt x="4840" y="6982"/>
                    <a:pt x="1163" y="10364"/>
                    <a:pt x="244" y="13200"/>
                  </a:cubicBezTo>
                  <a:cubicBezTo>
                    <a:pt x="-675" y="16036"/>
                    <a:pt x="1163" y="18327"/>
                    <a:pt x="3002" y="19636"/>
                  </a:cubicBezTo>
                  <a:cubicBezTo>
                    <a:pt x="4840" y="20945"/>
                    <a:pt x="6678" y="21273"/>
                    <a:pt x="9436" y="21436"/>
                  </a:cubicBezTo>
                  <a:cubicBezTo>
                    <a:pt x="12193" y="21600"/>
                    <a:pt x="15870" y="21600"/>
                    <a:pt x="17478" y="21218"/>
                  </a:cubicBezTo>
                  <a:cubicBezTo>
                    <a:pt x="19087" y="20836"/>
                    <a:pt x="18627" y="20073"/>
                    <a:pt x="18168" y="19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332073" y="1266176"/>
              <a:ext cx="681897" cy="17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35" fill="norm" stroke="1" extrusionOk="0">
                  <a:moveTo>
                    <a:pt x="479" y="18439"/>
                  </a:moveTo>
                  <a:cubicBezTo>
                    <a:pt x="211" y="17649"/>
                    <a:pt x="-56" y="16859"/>
                    <a:pt x="11" y="15937"/>
                  </a:cubicBezTo>
                  <a:cubicBezTo>
                    <a:pt x="78" y="15015"/>
                    <a:pt x="479" y="13961"/>
                    <a:pt x="1449" y="12117"/>
                  </a:cubicBezTo>
                  <a:cubicBezTo>
                    <a:pt x="2418" y="10273"/>
                    <a:pt x="3956" y="7639"/>
                    <a:pt x="4926" y="5927"/>
                  </a:cubicBezTo>
                  <a:cubicBezTo>
                    <a:pt x="5896" y="4215"/>
                    <a:pt x="6297" y="3424"/>
                    <a:pt x="6899" y="4215"/>
                  </a:cubicBezTo>
                  <a:cubicBezTo>
                    <a:pt x="7501" y="5005"/>
                    <a:pt x="8303" y="7376"/>
                    <a:pt x="8872" y="9878"/>
                  </a:cubicBezTo>
                  <a:cubicBezTo>
                    <a:pt x="9440" y="12380"/>
                    <a:pt x="9774" y="15015"/>
                    <a:pt x="9942" y="16990"/>
                  </a:cubicBezTo>
                  <a:cubicBezTo>
                    <a:pt x="10109" y="18966"/>
                    <a:pt x="10109" y="20283"/>
                    <a:pt x="9942" y="20941"/>
                  </a:cubicBezTo>
                  <a:cubicBezTo>
                    <a:pt x="9774" y="21600"/>
                    <a:pt x="9440" y="21600"/>
                    <a:pt x="9273" y="20941"/>
                  </a:cubicBezTo>
                  <a:cubicBezTo>
                    <a:pt x="9106" y="20283"/>
                    <a:pt x="9106" y="18966"/>
                    <a:pt x="9306" y="16068"/>
                  </a:cubicBezTo>
                  <a:cubicBezTo>
                    <a:pt x="9507" y="13171"/>
                    <a:pt x="9908" y="8693"/>
                    <a:pt x="10309" y="5795"/>
                  </a:cubicBezTo>
                  <a:cubicBezTo>
                    <a:pt x="10711" y="2898"/>
                    <a:pt x="11112" y="1580"/>
                    <a:pt x="11480" y="922"/>
                  </a:cubicBezTo>
                  <a:cubicBezTo>
                    <a:pt x="11847" y="263"/>
                    <a:pt x="12182" y="263"/>
                    <a:pt x="12416" y="922"/>
                  </a:cubicBezTo>
                  <a:cubicBezTo>
                    <a:pt x="12650" y="1580"/>
                    <a:pt x="12784" y="2898"/>
                    <a:pt x="12884" y="4215"/>
                  </a:cubicBezTo>
                  <a:cubicBezTo>
                    <a:pt x="12984" y="5532"/>
                    <a:pt x="13051" y="6849"/>
                    <a:pt x="13118" y="8166"/>
                  </a:cubicBezTo>
                  <a:cubicBezTo>
                    <a:pt x="13185" y="9483"/>
                    <a:pt x="13252" y="10800"/>
                    <a:pt x="13319" y="12117"/>
                  </a:cubicBezTo>
                  <a:cubicBezTo>
                    <a:pt x="13385" y="13434"/>
                    <a:pt x="13452" y="14751"/>
                    <a:pt x="13553" y="14751"/>
                  </a:cubicBezTo>
                  <a:cubicBezTo>
                    <a:pt x="13653" y="14751"/>
                    <a:pt x="13787" y="13434"/>
                    <a:pt x="13920" y="12117"/>
                  </a:cubicBezTo>
                  <a:cubicBezTo>
                    <a:pt x="14054" y="10800"/>
                    <a:pt x="14188" y="9483"/>
                    <a:pt x="14389" y="8034"/>
                  </a:cubicBezTo>
                  <a:cubicBezTo>
                    <a:pt x="14589" y="6585"/>
                    <a:pt x="14857" y="5005"/>
                    <a:pt x="14990" y="4873"/>
                  </a:cubicBezTo>
                  <a:cubicBezTo>
                    <a:pt x="15124" y="4741"/>
                    <a:pt x="15124" y="6059"/>
                    <a:pt x="15158" y="7376"/>
                  </a:cubicBezTo>
                  <a:cubicBezTo>
                    <a:pt x="15191" y="8693"/>
                    <a:pt x="15258" y="10010"/>
                    <a:pt x="15392" y="11195"/>
                  </a:cubicBezTo>
                  <a:cubicBezTo>
                    <a:pt x="15525" y="12380"/>
                    <a:pt x="15726" y="13434"/>
                    <a:pt x="15994" y="13961"/>
                  </a:cubicBezTo>
                  <a:cubicBezTo>
                    <a:pt x="16261" y="14488"/>
                    <a:pt x="16595" y="14488"/>
                    <a:pt x="17064" y="13171"/>
                  </a:cubicBezTo>
                  <a:cubicBezTo>
                    <a:pt x="17532" y="11854"/>
                    <a:pt x="18133" y="9220"/>
                    <a:pt x="18535" y="7244"/>
                  </a:cubicBezTo>
                  <a:cubicBezTo>
                    <a:pt x="18936" y="5268"/>
                    <a:pt x="19137" y="3951"/>
                    <a:pt x="19304" y="2634"/>
                  </a:cubicBezTo>
                  <a:cubicBezTo>
                    <a:pt x="19471" y="1317"/>
                    <a:pt x="19605" y="0"/>
                    <a:pt x="19404" y="0"/>
                  </a:cubicBezTo>
                  <a:cubicBezTo>
                    <a:pt x="19203" y="0"/>
                    <a:pt x="18668" y="1317"/>
                    <a:pt x="18200" y="3556"/>
                  </a:cubicBezTo>
                  <a:cubicBezTo>
                    <a:pt x="17732" y="5795"/>
                    <a:pt x="17331" y="8956"/>
                    <a:pt x="17130" y="11195"/>
                  </a:cubicBezTo>
                  <a:cubicBezTo>
                    <a:pt x="16930" y="13434"/>
                    <a:pt x="16930" y="14751"/>
                    <a:pt x="17699" y="15541"/>
                  </a:cubicBezTo>
                  <a:cubicBezTo>
                    <a:pt x="18468" y="16332"/>
                    <a:pt x="20006" y="16595"/>
                    <a:pt x="21544" y="16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477519" y="1263497"/>
              <a:ext cx="222251" cy="16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6361"/>
                  </a:moveTo>
                  <a:cubicBezTo>
                    <a:pt x="206" y="10189"/>
                    <a:pt x="411" y="14017"/>
                    <a:pt x="514" y="16751"/>
                  </a:cubicBezTo>
                  <a:cubicBezTo>
                    <a:pt x="617" y="19485"/>
                    <a:pt x="617" y="21126"/>
                    <a:pt x="514" y="21262"/>
                  </a:cubicBezTo>
                  <a:cubicBezTo>
                    <a:pt x="411" y="21399"/>
                    <a:pt x="206" y="20032"/>
                    <a:pt x="514" y="17024"/>
                  </a:cubicBezTo>
                  <a:cubicBezTo>
                    <a:pt x="823" y="14017"/>
                    <a:pt x="1646" y="9369"/>
                    <a:pt x="2469" y="6634"/>
                  </a:cubicBezTo>
                  <a:cubicBezTo>
                    <a:pt x="3291" y="3900"/>
                    <a:pt x="4114" y="3080"/>
                    <a:pt x="4937" y="3080"/>
                  </a:cubicBezTo>
                  <a:cubicBezTo>
                    <a:pt x="5760" y="3080"/>
                    <a:pt x="6583" y="3900"/>
                    <a:pt x="6994" y="5404"/>
                  </a:cubicBezTo>
                  <a:cubicBezTo>
                    <a:pt x="7406" y="6908"/>
                    <a:pt x="7406" y="9095"/>
                    <a:pt x="7611" y="9232"/>
                  </a:cubicBezTo>
                  <a:cubicBezTo>
                    <a:pt x="7817" y="9369"/>
                    <a:pt x="8229" y="7455"/>
                    <a:pt x="9154" y="5541"/>
                  </a:cubicBezTo>
                  <a:cubicBezTo>
                    <a:pt x="10080" y="3627"/>
                    <a:pt x="11520" y="1713"/>
                    <a:pt x="12754" y="756"/>
                  </a:cubicBezTo>
                  <a:cubicBezTo>
                    <a:pt x="13989" y="-201"/>
                    <a:pt x="15017" y="-201"/>
                    <a:pt x="15737" y="483"/>
                  </a:cubicBezTo>
                  <a:cubicBezTo>
                    <a:pt x="16457" y="1166"/>
                    <a:pt x="16869" y="2533"/>
                    <a:pt x="17074" y="4174"/>
                  </a:cubicBezTo>
                  <a:cubicBezTo>
                    <a:pt x="17280" y="5814"/>
                    <a:pt x="17280" y="7728"/>
                    <a:pt x="17486" y="9369"/>
                  </a:cubicBezTo>
                  <a:cubicBezTo>
                    <a:pt x="17691" y="11009"/>
                    <a:pt x="18103" y="12376"/>
                    <a:pt x="18823" y="12923"/>
                  </a:cubicBezTo>
                  <a:cubicBezTo>
                    <a:pt x="19543" y="13470"/>
                    <a:pt x="20571" y="13196"/>
                    <a:pt x="21600" y="12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749593" y="1235263"/>
              <a:ext cx="83527" cy="12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114" fill="norm" stroke="1" extrusionOk="0">
                  <a:moveTo>
                    <a:pt x="4984" y="9617"/>
                  </a:moveTo>
                  <a:cubicBezTo>
                    <a:pt x="7618" y="9269"/>
                    <a:pt x="10252" y="8920"/>
                    <a:pt x="12623" y="7353"/>
                  </a:cubicBezTo>
                  <a:cubicBezTo>
                    <a:pt x="14994" y="5785"/>
                    <a:pt x="17101" y="2998"/>
                    <a:pt x="16838" y="1430"/>
                  </a:cubicBezTo>
                  <a:cubicBezTo>
                    <a:pt x="16574" y="-138"/>
                    <a:pt x="13940" y="-486"/>
                    <a:pt x="10516" y="733"/>
                  </a:cubicBezTo>
                  <a:cubicBezTo>
                    <a:pt x="7091" y="1953"/>
                    <a:pt x="2877" y="4740"/>
                    <a:pt x="1033" y="7875"/>
                  </a:cubicBezTo>
                  <a:cubicBezTo>
                    <a:pt x="-811" y="11011"/>
                    <a:pt x="-284" y="14495"/>
                    <a:pt x="3404" y="16759"/>
                  </a:cubicBezTo>
                  <a:cubicBezTo>
                    <a:pt x="7091" y="19024"/>
                    <a:pt x="13940" y="20069"/>
                    <a:pt x="20789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904252" y="1240072"/>
              <a:ext cx="240018" cy="13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097" fill="norm" stroke="1" extrusionOk="0">
                  <a:moveTo>
                    <a:pt x="8411" y="7309"/>
                  </a:moveTo>
                  <a:cubicBezTo>
                    <a:pt x="8601" y="5673"/>
                    <a:pt x="8790" y="4037"/>
                    <a:pt x="8506" y="2727"/>
                  </a:cubicBezTo>
                  <a:cubicBezTo>
                    <a:pt x="8222" y="1418"/>
                    <a:pt x="7464" y="437"/>
                    <a:pt x="6517" y="109"/>
                  </a:cubicBezTo>
                  <a:cubicBezTo>
                    <a:pt x="5569" y="-218"/>
                    <a:pt x="4432" y="109"/>
                    <a:pt x="3296" y="2237"/>
                  </a:cubicBezTo>
                  <a:cubicBezTo>
                    <a:pt x="2159" y="4364"/>
                    <a:pt x="1022" y="8291"/>
                    <a:pt x="453" y="11073"/>
                  </a:cubicBezTo>
                  <a:cubicBezTo>
                    <a:pt x="-115" y="13855"/>
                    <a:pt x="-115" y="15491"/>
                    <a:pt x="264" y="16800"/>
                  </a:cubicBezTo>
                  <a:cubicBezTo>
                    <a:pt x="643" y="18109"/>
                    <a:pt x="1401" y="19091"/>
                    <a:pt x="2159" y="18927"/>
                  </a:cubicBezTo>
                  <a:cubicBezTo>
                    <a:pt x="2917" y="18764"/>
                    <a:pt x="3674" y="17455"/>
                    <a:pt x="4432" y="16309"/>
                  </a:cubicBezTo>
                  <a:cubicBezTo>
                    <a:pt x="5190" y="15164"/>
                    <a:pt x="5948" y="14182"/>
                    <a:pt x="6611" y="13037"/>
                  </a:cubicBezTo>
                  <a:cubicBezTo>
                    <a:pt x="7274" y="11891"/>
                    <a:pt x="7843" y="10582"/>
                    <a:pt x="8032" y="10746"/>
                  </a:cubicBezTo>
                  <a:cubicBezTo>
                    <a:pt x="8222" y="10909"/>
                    <a:pt x="8032" y="12546"/>
                    <a:pt x="8601" y="12382"/>
                  </a:cubicBezTo>
                  <a:cubicBezTo>
                    <a:pt x="9169" y="12218"/>
                    <a:pt x="10496" y="10255"/>
                    <a:pt x="11159" y="10091"/>
                  </a:cubicBezTo>
                  <a:cubicBezTo>
                    <a:pt x="11822" y="9927"/>
                    <a:pt x="11822" y="11564"/>
                    <a:pt x="11822" y="13200"/>
                  </a:cubicBezTo>
                  <a:cubicBezTo>
                    <a:pt x="11822" y="14837"/>
                    <a:pt x="11822" y="16473"/>
                    <a:pt x="11822" y="18109"/>
                  </a:cubicBezTo>
                  <a:cubicBezTo>
                    <a:pt x="11822" y="19746"/>
                    <a:pt x="11822" y="21382"/>
                    <a:pt x="11917" y="21055"/>
                  </a:cubicBezTo>
                  <a:cubicBezTo>
                    <a:pt x="12011" y="20727"/>
                    <a:pt x="12201" y="18437"/>
                    <a:pt x="12769" y="15655"/>
                  </a:cubicBezTo>
                  <a:cubicBezTo>
                    <a:pt x="13338" y="12873"/>
                    <a:pt x="14285" y="9600"/>
                    <a:pt x="15138" y="7473"/>
                  </a:cubicBezTo>
                  <a:cubicBezTo>
                    <a:pt x="15990" y="5346"/>
                    <a:pt x="16748" y="4364"/>
                    <a:pt x="17601" y="3873"/>
                  </a:cubicBezTo>
                  <a:cubicBezTo>
                    <a:pt x="18453" y="3382"/>
                    <a:pt x="19401" y="3382"/>
                    <a:pt x="20064" y="6327"/>
                  </a:cubicBezTo>
                  <a:cubicBezTo>
                    <a:pt x="20727" y="9273"/>
                    <a:pt x="21106" y="15164"/>
                    <a:pt x="21485" y="21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512569" y="1141113"/>
              <a:ext cx="349251" cy="35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2618" y="17649"/>
                    <a:pt x="5236" y="13814"/>
                    <a:pt x="6873" y="11003"/>
                  </a:cubicBezTo>
                  <a:cubicBezTo>
                    <a:pt x="8509" y="8191"/>
                    <a:pt x="9164" y="6401"/>
                    <a:pt x="9556" y="5059"/>
                  </a:cubicBezTo>
                  <a:cubicBezTo>
                    <a:pt x="9949" y="3717"/>
                    <a:pt x="10080" y="2823"/>
                    <a:pt x="10211" y="1864"/>
                  </a:cubicBezTo>
                  <a:cubicBezTo>
                    <a:pt x="10342" y="905"/>
                    <a:pt x="10473" y="-117"/>
                    <a:pt x="10145" y="11"/>
                  </a:cubicBezTo>
                  <a:cubicBezTo>
                    <a:pt x="9818" y="139"/>
                    <a:pt x="9033" y="1417"/>
                    <a:pt x="8313" y="3845"/>
                  </a:cubicBezTo>
                  <a:cubicBezTo>
                    <a:pt x="7593" y="6274"/>
                    <a:pt x="6938" y="9852"/>
                    <a:pt x="6873" y="12472"/>
                  </a:cubicBezTo>
                  <a:cubicBezTo>
                    <a:pt x="6807" y="15092"/>
                    <a:pt x="7331" y="16754"/>
                    <a:pt x="7920" y="17585"/>
                  </a:cubicBezTo>
                  <a:cubicBezTo>
                    <a:pt x="8509" y="18416"/>
                    <a:pt x="9164" y="18416"/>
                    <a:pt x="10276" y="17521"/>
                  </a:cubicBezTo>
                  <a:cubicBezTo>
                    <a:pt x="11389" y="16626"/>
                    <a:pt x="12960" y="14837"/>
                    <a:pt x="14073" y="12920"/>
                  </a:cubicBezTo>
                  <a:cubicBezTo>
                    <a:pt x="15185" y="11003"/>
                    <a:pt x="15840" y="8958"/>
                    <a:pt x="16364" y="7488"/>
                  </a:cubicBezTo>
                  <a:cubicBezTo>
                    <a:pt x="16887" y="6018"/>
                    <a:pt x="17280" y="5123"/>
                    <a:pt x="17673" y="4165"/>
                  </a:cubicBezTo>
                  <a:cubicBezTo>
                    <a:pt x="18065" y="3206"/>
                    <a:pt x="18458" y="2184"/>
                    <a:pt x="18655" y="2247"/>
                  </a:cubicBezTo>
                  <a:cubicBezTo>
                    <a:pt x="18851" y="2311"/>
                    <a:pt x="18851" y="3462"/>
                    <a:pt x="19178" y="6146"/>
                  </a:cubicBezTo>
                  <a:cubicBezTo>
                    <a:pt x="19505" y="8830"/>
                    <a:pt x="20160" y="13047"/>
                    <a:pt x="20618" y="15476"/>
                  </a:cubicBezTo>
                  <a:cubicBezTo>
                    <a:pt x="21076" y="17904"/>
                    <a:pt x="21338" y="18543"/>
                    <a:pt x="21600" y="19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9899919" y="1433393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842769" y="1444288"/>
              <a:ext cx="177801" cy="16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230"/>
                  </a:moveTo>
                  <a:cubicBezTo>
                    <a:pt x="20057" y="-40"/>
                    <a:pt x="18514" y="-310"/>
                    <a:pt x="16586" y="905"/>
                  </a:cubicBezTo>
                  <a:cubicBezTo>
                    <a:pt x="14657" y="2120"/>
                    <a:pt x="12343" y="4820"/>
                    <a:pt x="9514" y="8465"/>
                  </a:cubicBezTo>
                  <a:cubicBezTo>
                    <a:pt x="6686" y="12110"/>
                    <a:pt x="3343" y="16700"/>
                    <a:pt x="0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6276975" y="2627193"/>
              <a:ext cx="168545" cy="15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53" fill="norm" stroke="1" extrusionOk="0">
                  <a:moveTo>
                    <a:pt x="1249" y="0"/>
                  </a:moveTo>
                  <a:cubicBezTo>
                    <a:pt x="709" y="4962"/>
                    <a:pt x="169" y="9924"/>
                    <a:pt x="34" y="13135"/>
                  </a:cubicBezTo>
                  <a:cubicBezTo>
                    <a:pt x="-101" y="16346"/>
                    <a:pt x="169" y="17805"/>
                    <a:pt x="709" y="19119"/>
                  </a:cubicBezTo>
                  <a:cubicBezTo>
                    <a:pt x="1249" y="20432"/>
                    <a:pt x="2059" y="21600"/>
                    <a:pt x="2869" y="21308"/>
                  </a:cubicBezTo>
                  <a:cubicBezTo>
                    <a:pt x="3679" y="21016"/>
                    <a:pt x="4489" y="19265"/>
                    <a:pt x="5029" y="17659"/>
                  </a:cubicBezTo>
                  <a:cubicBezTo>
                    <a:pt x="5569" y="16054"/>
                    <a:pt x="5839" y="14595"/>
                    <a:pt x="6514" y="14449"/>
                  </a:cubicBezTo>
                  <a:cubicBezTo>
                    <a:pt x="7189" y="14303"/>
                    <a:pt x="8269" y="15470"/>
                    <a:pt x="9214" y="16784"/>
                  </a:cubicBezTo>
                  <a:cubicBezTo>
                    <a:pt x="10159" y="18097"/>
                    <a:pt x="10969" y="19557"/>
                    <a:pt x="12049" y="20141"/>
                  </a:cubicBezTo>
                  <a:cubicBezTo>
                    <a:pt x="13129" y="20724"/>
                    <a:pt x="14479" y="20432"/>
                    <a:pt x="15964" y="18827"/>
                  </a:cubicBezTo>
                  <a:cubicBezTo>
                    <a:pt x="17449" y="17222"/>
                    <a:pt x="19069" y="14303"/>
                    <a:pt x="20014" y="11384"/>
                  </a:cubicBezTo>
                  <a:cubicBezTo>
                    <a:pt x="20959" y="8465"/>
                    <a:pt x="21229" y="5546"/>
                    <a:pt x="21499" y="2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6489969" y="262084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502669" y="2462093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6555321" y="2290371"/>
              <a:ext cx="271199" cy="41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50" fill="norm" stroke="1" extrusionOk="0">
                  <a:moveTo>
                    <a:pt x="7890" y="1987"/>
                  </a:moveTo>
                  <a:cubicBezTo>
                    <a:pt x="6551" y="4399"/>
                    <a:pt x="5211" y="6812"/>
                    <a:pt x="4541" y="9608"/>
                  </a:cubicBezTo>
                  <a:cubicBezTo>
                    <a:pt x="3872" y="12403"/>
                    <a:pt x="3872" y="15583"/>
                    <a:pt x="4039" y="17557"/>
                  </a:cubicBezTo>
                  <a:cubicBezTo>
                    <a:pt x="4206" y="19530"/>
                    <a:pt x="4541" y="20298"/>
                    <a:pt x="5127" y="20791"/>
                  </a:cubicBezTo>
                  <a:cubicBezTo>
                    <a:pt x="5713" y="21285"/>
                    <a:pt x="6551" y="21504"/>
                    <a:pt x="6969" y="21230"/>
                  </a:cubicBezTo>
                  <a:cubicBezTo>
                    <a:pt x="7388" y="20956"/>
                    <a:pt x="7388" y="20188"/>
                    <a:pt x="6718" y="19421"/>
                  </a:cubicBezTo>
                  <a:cubicBezTo>
                    <a:pt x="6048" y="18653"/>
                    <a:pt x="4709" y="17886"/>
                    <a:pt x="3453" y="17228"/>
                  </a:cubicBezTo>
                  <a:cubicBezTo>
                    <a:pt x="2197" y="16570"/>
                    <a:pt x="1025" y="16022"/>
                    <a:pt x="439" y="15474"/>
                  </a:cubicBezTo>
                  <a:cubicBezTo>
                    <a:pt x="-147" y="14925"/>
                    <a:pt x="-147" y="14377"/>
                    <a:pt x="439" y="13664"/>
                  </a:cubicBezTo>
                  <a:cubicBezTo>
                    <a:pt x="1025" y="12952"/>
                    <a:pt x="2197" y="12075"/>
                    <a:pt x="3955" y="10265"/>
                  </a:cubicBezTo>
                  <a:cubicBezTo>
                    <a:pt x="5713" y="8456"/>
                    <a:pt x="8058" y="5715"/>
                    <a:pt x="9397" y="4016"/>
                  </a:cubicBezTo>
                  <a:cubicBezTo>
                    <a:pt x="10737" y="2316"/>
                    <a:pt x="11072" y="1658"/>
                    <a:pt x="11406" y="1055"/>
                  </a:cubicBezTo>
                  <a:cubicBezTo>
                    <a:pt x="11741" y="452"/>
                    <a:pt x="12076" y="-96"/>
                    <a:pt x="12411" y="14"/>
                  </a:cubicBezTo>
                  <a:cubicBezTo>
                    <a:pt x="12746" y="123"/>
                    <a:pt x="13081" y="891"/>
                    <a:pt x="13248" y="3193"/>
                  </a:cubicBezTo>
                  <a:cubicBezTo>
                    <a:pt x="13416" y="5496"/>
                    <a:pt x="13416" y="9333"/>
                    <a:pt x="13416" y="12020"/>
                  </a:cubicBezTo>
                  <a:cubicBezTo>
                    <a:pt x="13416" y="14706"/>
                    <a:pt x="13416" y="16241"/>
                    <a:pt x="13248" y="17283"/>
                  </a:cubicBezTo>
                  <a:cubicBezTo>
                    <a:pt x="13081" y="18324"/>
                    <a:pt x="12746" y="18873"/>
                    <a:pt x="12495" y="18818"/>
                  </a:cubicBezTo>
                  <a:cubicBezTo>
                    <a:pt x="12244" y="18763"/>
                    <a:pt x="12076" y="18105"/>
                    <a:pt x="12495" y="17063"/>
                  </a:cubicBezTo>
                  <a:cubicBezTo>
                    <a:pt x="12913" y="16022"/>
                    <a:pt x="13918" y="14596"/>
                    <a:pt x="14923" y="13829"/>
                  </a:cubicBezTo>
                  <a:cubicBezTo>
                    <a:pt x="15927" y="13061"/>
                    <a:pt x="16932" y="12952"/>
                    <a:pt x="18020" y="14103"/>
                  </a:cubicBezTo>
                  <a:cubicBezTo>
                    <a:pt x="19109" y="15254"/>
                    <a:pt x="20281" y="17666"/>
                    <a:pt x="21453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7392168" y="2150943"/>
              <a:ext cx="558302" cy="49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97" fill="norm" stroke="1" extrusionOk="0">
                  <a:moveTo>
                    <a:pt x="5116" y="0"/>
                  </a:moveTo>
                  <a:cubicBezTo>
                    <a:pt x="4464" y="2585"/>
                    <a:pt x="3811" y="5169"/>
                    <a:pt x="3485" y="8215"/>
                  </a:cubicBezTo>
                  <a:cubicBezTo>
                    <a:pt x="3159" y="11262"/>
                    <a:pt x="3159" y="14769"/>
                    <a:pt x="3282" y="16985"/>
                  </a:cubicBezTo>
                  <a:cubicBezTo>
                    <a:pt x="3404" y="19200"/>
                    <a:pt x="3648" y="20123"/>
                    <a:pt x="3974" y="20723"/>
                  </a:cubicBezTo>
                  <a:cubicBezTo>
                    <a:pt x="4301" y="21323"/>
                    <a:pt x="4708" y="21600"/>
                    <a:pt x="4953" y="21462"/>
                  </a:cubicBezTo>
                  <a:cubicBezTo>
                    <a:pt x="5197" y="21323"/>
                    <a:pt x="5279" y="20769"/>
                    <a:pt x="4830" y="19523"/>
                  </a:cubicBezTo>
                  <a:cubicBezTo>
                    <a:pt x="4382" y="18277"/>
                    <a:pt x="3404" y="16338"/>
                    <a:pt x="2752" y="15231"/>
                  </a:cubicBezTo>
                  <a:cubicBezTo>
                    <a:pt x="2100" y="14123"/>
                    <a:pt x="1774" y="13846"/>
                    <a:pt x="1285" y="13662"/>
                  </a:cubicBezTo>
                  <a:cubicBezTo>
                    <a:pt x="796" y="13477"/>
                    <a:pt x="144" y="13385"/>
                    <a:pt x="21" y="13200"/>
                  </a:cubicBezTo>
                  <a:cubicBezTo>
                    <a:pt x="-101" y="13015"/>
                    <a:pt x="307" y="12738"/>
                    <a:pt x="999" y="12369"/>
                  </a:cubicBezTo>
                  <a:cubicBezTo>
                    <a:pt x="1692" y="12000"/>
                    <a:pt x="2670" y="11538"/>
                    <a:pt x="3608" y="11446"/>
                  </a:cubicBezTo>
                  <a:cubicBezTo>
                    <a:pt x="4545" y="11354"/>
                    <a:pt x="5442" y="11631"/>
                    <a:pt x="6012" y="12554"/>
                  </a:cubicBezTo>
                  <a:cubicBezTo>
                    <a:pt x="6583" y="13477"/>
                    <a:pt x="6827" y="15046"/>
                    <a:pt x="6909" y="16108"/>
                  </a:cubicBezTo>
                  <a:cubicBezTo>
                    <a:pt x="6990" y="17169"/>
                    <a:pt x="6909" y="17723"/>
                    <a:pt x="6705" y="18138"/>
                  </a:cubicBezTo>
                  <a:cubicBezTo>
                    <a:pt x="6501" y="18554"/>
                    <a:pt x="6175" y="18831"/>
                    <a:pt x="6012" y="18692"/>
                  </a:cubicBezTo>
                  <a:cubicBezTo>
                    <a:pt x="5849" y="18554"/>
                    <a:pt x="5849" y="18000"/>
                    <a:pt x="6134" y="16938"/>
                  </a:cubicBezTo>
                  <a:cubicBezTo>
                    <a:pt x="6420" y="15877"/>
                    <a:pt x="6990" y="14308"/>
                    <a:pt x="7439" y="13385"/>
                  </a:cubicBezTo>
                  <a:cubicBezTo>
                    <a:pt x="7887" y="12462"/>
                    <a:pt x="8213" y="12185"/>
                    <a:pt x="8580" y="12046"/>
                  </a:cubicBezTo>
                  <a:cubicBezTo>
                    <a:pt x="8947" y="11908"/>
                    <a:pt x="9354" y="11908"/>
                    <a:pt x="9599" y="12277"/>
                  </a:cubicBezTo>
                  <a:cubicBezTo>
                    <a:pt x="9843" y="12646"/>
                    <a:pt x="9925" y="13385"/>
                    <a:pt x="9965" y="14262"/>
                  </a:cubicBezTo>
                  <a:cubicBezTo>
                    <a:pt x="10006" y="15138"/>
                    <a:pt x="10006" y="16154"/>
                    <a:pt x="10128" y="16846"/>
                  </a:cubicBezTo>
                  <a:cubicBezTo>
                    <a:pt x="10251" y="17538"/>
                    <a:pt x="10495" y="17908"/>
                    <a:pt x="10740" y="17815"/>
                  </a:cubicBezTo>
                  <a:cubicBezTo>
                    <a:pt x="10984" y="17723"/>
                    <a:pt x="11229" y="17169"/>
                    <a:pt x="11473" y="16431"/>
                  </a:cubicBezTo>
                  <a:cubicBezTo>
                    <a:pt x="11718" y="15692"/>
                    <a:pt x="11962" y="14769"/>
                    <a:pt x="12207" y="14031"/>
                  </a:cubicBezTo>
                  <a:cubicBezTo>
                    <a:pt x="12451" y="13292"/>
                    <a:pt x="12696" y="12738"/>
                    <a:pt x="12818" y="12692"/>
                  </a:cubicBezTo>
                  <a:cubicBezTo>
                    <a:pt x="12941" y="12646"/>
                    <a:pt x="12941" y="13108"/>
                    <a:pt x="12941" y="13800"/>
                  </a:cubicBezTo>
                  <a:cubicBezTo>
                    <a:pt x="12941" y="14492"/>
                    <a:pt x="12941" y="15415"/>
                    <a:pt x="13063" y="16200"/>
                  </a:cubicBezTo>
                  <a:cubicBezTo>
                    <a:pt x="13185" y="16985"/>
                    <a:pt x="13430" y="17631"/>
                    <a:pt x="13715" y="17815"/>
                  </a:cubicBezTo>
                  <a:cubicBezTo>
                    <a:pt x="14000" y="18000"/>
                    <a:pt x="14326" y="17723"/>
                    <a:pt x="14815" y="17123"/>
                  </a:cubicBezTo>
                  <a:cubicBezTo>
                    <a:pt x="15304" y="16523"/>
                    <a:pt x="15956" y="15600"/>
                    <a:pt x="16405" y="14862"/>
                  </a:cubicBezTo>
                  <a:cubicBezTo>
                    <a:pt x="16853" y="14123"/>
                    <a:pt x="17097" y="13569"/>
                    <a:pt x="17016" y="13338"/>
                  </a:cubicBezTo>
                  <a:cubicBezTo>
                    <a:pt x="16934" y="13108"/>
                    <a:pt x="16527" y="13200"/>
                    <a:pt x="16119" y="13754"/>
                  </a:cubicBezTo>
                  <a:cubicBezTo>
                    <a:pt x="15712" y="14308"/>
                    <a:pt x="15304" y="15323"/>
                    <a:pt x="15101" y="16292"/>
                  </a:cubicBezTo>
                  <a:cubicBezTo>
                    <a:pt x="14897" y="17262"/>
                    <a:pt x="14897" y="18185"/>
                    <a:pt x="15019" y="18831"/>
                  </a:cubicBezTo>
                  <a:cubicBezTo>
                    <a:pt x="15141" y="19477"/>
                    <a:pt x="15386" y="19846"/>
                    <a:pt x="16486" y="19708"/>
                  </a:cubicBezTo>
                  <a:cubicBezTo>
                    <a:pt x="17587" y="19569"/>
                    <a:pt x="19543" y="18923"/>
                    <a:pt x="21499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8452119" y="2404943"/>
              <a:ext cx="177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360"/>
                    <a:pt x="2571" y="720"/>
                    <a:pt x="3214" y="1800"/>
                  </a:cubicBezTo>
                  <a:cubicBezTo>
                    <a:pt x="3857" y="2880"/>
                    <a:pt x="3857" y="4680"/>
                    <a:pt x="3857" y="7200"/>
                  </a:cubicBezTo>
                  <a:cubicBezTo>
                    <a:pt x="3857" y="9720"/>
                    <a:pt x="3857" y="12960"/>
                    <a:pt x="3600" y="15480"/>
                  </a:cubicBezTo>
                  <a:cubicBezTo>
                    <a:pt x="3343" y="18000"/>
                    <a:pt x="2829" y="19800"/>
                    <a:pt x="2700" y="19620"/>
                  </a:cubicBezTo>
                  <a:cubicBezTo>
                    <a:pt x="2571" y="19440"/>
                    <a:pt x="2829" y="17280"/>
                    <a:pt x="3214" y="15300"/>
                  </a:cubicBezTo>
                  <a:cubicBezTo>
                    <a:pt x="3600" y="13320"/>
                    <a:pt x="4114" y="11520"/>
                    <a:pt x="4757" y="9720"/>
                  </a:cubicBezTo>
                  <a:cubicBezTo>
                    <a:pt x="5400" y="7920"/>
                    <a:pt x="6171" y="6120"/>
                    <a:pt x="6943" y="5940"/>
                  </a:cubicBezTo>
                  <a:cubicBezTo>
                    <a:pt x="7714" y="5760"/>
                    <a:pt x="8486" y="7200"/>
                    <a:pt x="8614" y="9000"/>
                  </a:cubicBezTo>
                  <a:cubicBezTo>
                    <a:pt x="8743" y="10800"/>
                    <a:pt x="8229" y="12960"/>
                    <a:pt x="8100" y="13140"/>
                  </a:cubicBezTo>
                  <a:cubicBezTo>
                    <a:pt x="7971" y="13320"/>
                    <a:pt x="8229" y="11520"/>
                    <a:pt x="8743" y="9720"/>
                  </a:cubicBezTo>
                  <a:cubicBezTo>
                    <a:pt x="9257" y="7920"/>
                    <a:pt x="10029" y="6120"/>
                    <a:pt x="10929" y="4680"/>
                  </a:cubicBezTo>
                  <a:cubicBezTo>
                    <a:pt x="11829" y="3240"/>
                    <a:pt x="12857" y="2160"/>
                    <a:pt x="14143" y="2880"/>
                  </a:cubicBezTo>
                  <a:cubicBezTo>
                    <a:pt x="15429" y="3600"/>
                    <a:pt x="16971" y="6120"/>
                    <a:pt x="18257" y="9540"/>
                  </a:cubicBezTo>
                  <a:cubicBezTo>
                    <a:pt x="19543" y="12960"/>
                    <a:pt x="20571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8674369" y="2377499"/>
              <a:ext cx="406401" cy="19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0451"/>
                  </a:moveTo>
                  <a:cubicBezTo>
                    <a:pt x="1350" y="9314"/>
                    <a:pt x="2700" y="8178"/>
                    <a:pt x="3600" y="6927"/>
                  </a:cubicBezTo>
                  <a:cubicBezTo>
                    <a:pt x="4500" y="5677"/>
                    <a:pt x="4950" y="4312"/>
                    <a:pt x="5175" y="3062"/>
                  </a:cubicBezTo>
                  <a:cubicBezTo>
                    <a:pt x="5400" y="1811"/>
                    <a:pt x="5400" y="674"/>
                    <a:pt x="5119" y="220"/>
                  </a:cubicBezTo>
                  <a:cubicBezTo>
                    <a:pt x="4837" y="-235"/>
                    <a:pt x="4275" y="-8"/>
                    <a:pt x="3656" y="1129"/>
                  </a:cubicBezTo>
                  <a:cubicBezTo>
                    <a:pt x="3038" y="2266"/>
                    <a:pt x="2362" y="4312"/>
                    <a:pt x="1969" y="6586"/>
                  </a:cubicBezTo>
                  <a:cubicBezTo>
                    <a:pt x="1575" y="8860"/>
                    <a:pt x="1463" y="11361"/>
                    <a:pt x="2306" y="13180"/>
                  </a:cubicBezTo>
                  <a:cubicBezTo>
                    <a:pt x="3150" y="14999"/>
                    <a:pt x="4950" y="16136"/>
                    <a:pt x="6581" y="16022"/>
                  </a:cubicBezTo>
                  <a:cubicBezTo>
                    <a:pt x="8213" y="15908"/>
                    <a:pt x="9675" y="14544"/>
                    <a:pt x="10631" y="13521"/>
                  </a:cubicBezTo>
                  <a:cubicBezTo>
                    <a:pt x="11587" y="12498"/>
                    <a:pt x="12038" y="11816"/>
                    <a:pt x="12319" y="10906"/>
                  </a:cubicBezTo>
                  <a:cubicBezTo>
                    <a:pt x="12600" y="9997"/>
                    <a:pt x="12713" y="8860"/>
                    <a:pt x="12769" y="7723"/>
                  </a:cubicBezTo>
                  <a:cubicBezTo>
                    <a:pt x="12825" y="6586"/>
                    <a:pt x="12825" y="5449"/>
                    <a:pt x="12544" y="4881"/>
                  </a:cubicBezTo>
                  <a:cubicBezTo>
                    <a:pt x="12262" y="4312"/>
                    <a:pt x="11700" y="4312"/>
                    <a:pt x="11194" y="4767"/>
                  </a:cubicBezTo>
                  <a:cubicBezTo>
                    <a:pt x="10687" y="5222"/>
                    <a:pt x="10238" y="6131"/>
                    <a:pt x="9844" y="7268"/>
                  </a:cubicBezTo>
                  <a:cubicBezTo>
                    <a:pt x="9450" y="8405"/>
                    <a:pt x="9112" y="9769"/>
                    <a:pt x="8944" y="11020"/>
                  </a:cubicBezTo>
                  <a:cubicBezTo>
                    <a:pt x="8775" y="12270"/>
                    <a:pt x="8775" y="13407"/>
                    <a:pt x="8944" y="14430"/>
                  </a:cubicBezTo>
                  <a:cubicBezTo>
                    <a:pt x="9112" y="15453"/>
                    <a:pt x="9450" y="16363"/>
                    <a:pt x="9844" y="16477"/>
                  </a:cubicBezTo>
                  <a:cubicBezTo>
                    <a:pt x="10238" y="16590"/>
                    <a:pt x="10687" y="15908"/>
                    <a:pt x="11138" y="15112"/>
                  </a:cubicBezTo>
                  <a:cubicBezTo>
                    <a:pt x="11587" y="14317"/>
                    <a:pt x="12038" y="13407"/>
                    <a:pt x="12431" y="12384"/>
                  </a:cubicBezTo>
                  <a:cubicBezTo>
                    <a:pt x="12825" y="11361"/>
                    <a:pt x="13162" y="10224"/>
                    <a:pt x="13331" y="10224"/>
                  </a:cubicBezTo>
                  <a:cubicBezTo>
                    <a:pt x="13500" y="10224"/>
                    <a:pt x="13500" y="11361"/>
                    <a:pt x="13725" y="11474"/>
                  </a:cubicBezTo>
                  <a:cubicBezTo>
                    <a:pt x="13950" y="11588"/>
                    <a:pt x="14400" y="10679"/>
                    <a:pt x="14681" y="10792"/>
                  </a:cubicBezTo>
                  <a:cubicBezTo>
                    <a:pt x="14962" y="10906"/>
                    <a:pt x="15075" y="12043"/>
                    <a:pt x="15131" y="13180"/>
                  </a:cubicBezTo>
                  <a:cubicBezTo>
                    <a:pt x="15188" y="14317"/>
                    <a:pt x="15188" y="15453"/>
                    <a:pt x="15356" y="15453"/>
                  </a:cubicBezTo>
                  <a:cubicBezTo>
                    <a:pt x="15525" y="15453"/>
                    <a:pt x="15862" y="14317"/>
                    <a:pt x="16256" y="13293"/>
                  </a:cubicBezTo>
                  <a:cubicBezTo>
                    <a:pt x="16650" y="12270"/>
                    <a:pt x="17100" y="11361"/>
                    <a:pt x="17775" y="10565"/>
                  </a:cubicBezTo>
                  <a:cubicBezTo>
                    <a:pt x="18450" y="9769"/>
                    <a:pt x="19350" y="9087"/>
                    <a:pt x="19969" y="9201"/>
                  </a:cubicBezTo>
                  <a:cubicBezTo>
                    <a:pt x="20588" y="9314"/>
                    <a:pt x="20925" y="10224"/>
                    <a:pt x="21150" y="12384"/>
                  </a:cubicBezTo>
                  <a:cubicBezTo>
                    <a:pt x="21375" y="14544"/>
                    <a:pt x="21488" y="17954"/>
                    <a:pt x="21600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544319" y="2303343"/>
              <a:ext cx="3111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9745"/>
                    <a:pt x="2057" y="17891"/>
                    <a:pt x="3380" y="15000"/>
                  </a:cubicBezTo>
                  <a:cubicBezTo>
                    <a:pt x="4702" y="12109"/>
                    <a:pt x="6318" y="8182"/>
                    <a:pt x="7273" y="5945"/>
                  </a:cubicBezTo>
                  <a:cubicBezTo>
                    <a:pt x="8229" y="3709"/>
                    <a:pt x="8522" y="3164"/>
                    <a:pt x="8743" y="2564"/>
                  </a:cubicBezTo>
                  <a:cubicBezTo>
                    <a:pt x="8963" y="1964"/>
                    <a:pt x="9110" y="1309"/>
                    <a:pt x="9110" y="1309"/>
                  </a:cubicBezTo>
                  <a:cubicBezTo>
                    <a:pt x="9110" y="1309"/>
                    <a:pt x="8963" y="1964"/>
                    <a:pt x="8376" y="3982"/>
                  </a:cubicBezTo>
                  <a:cubicBezTo>
                    <a:pt x="7788" y="6000"/>
                    <a:pt x="6759" y="9382"/>
                    <a:pt x="6245" y="11945"/>
                  </a:cubicBezTo>
                  <a:cubicBezTo>
                    <a:pt x="5731" y="14509"/>
                    <a:pt x="5731" y="16255"/>
                    <a:pt x="6024" y="17291"/>
                  </a:cubicBezTo>
                  <a:cubicBezTo>
                    <a:pt x="6318" y="18327"/>
                    <a:pt x="6906" y="18655"/>
                    <a:pt x="7567" y="18600"/>
                  </a:cubicBezTo>
                  <a:cubicBezTo>
                    <a:pt x="8229" y="18545"/>
                    <a:pt x="8963" y="18109"/>
                    <a:pt x="10286" y="16309"/>
                  </a:cubicBezTo>
                  <a:cubicBezTo>
                    <a:pt x="11608" y="14509"/>
                    <a:pt x="13518" y="11345"/>
                    <a:pt x="14767" y="8618"/>
                  </a:cubicBezTo>
                  <a:cubicBezTo>
                    <a:pt x="16016" y="5891"/>
                    <a:pt x="16604" y="3600"/>
                    <a:pt x="16971" y="2127"/>
                  </a:cubicBezTo>
                  <a:cubicBezTo>
                    <a:pt x="17339" y="655"/>
                    <a:pt x="17486" y="0"/>
                    <a:pt x="17559" y="0"/>
                  </a:cubicBezTo>
                  <a:cubicBezTo>
                    <a:pt x="17633" y="0"/>
                    <a:pt x="17633" y="655"/>
                    <a:pt x="17706" y="2564"/>
                  </a:cubicBezTo>
                  <a:cubicBezTo>
                    <a:pt x="17780" y="4473"/>
                    <a:pt x="17927" y="7636"/>
                    <a:pt x="18588" y="10200"/>
                  </a:cubicBezTo>
                  <a:cubicBezTo>
                    <a:pt x="19249" y="12764"/>
                    <a:pt x="20424" y="14727"/>
                    <a:pt x="21600" y="16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9874519" y="2525593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4659"/>
                    <a:pt x="6300" y="9318"/>
                    <a:pt x="9900" y="12918"/>
                  </a:cubicBezTo>
                  <a:cubicBezTo>
                    <a:pt x="13500" y="16518"/>
                    <a:pt x="1755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9943152" y="2555226"/>
              <a:ext cx="73746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20145" y="1701"/>
                  </a:moveTo>
                  <a:cubicBezTo>
                    <a:pt x="20745" y="850"/>
                    <a:pt x="21345" y="0"/>
                    <a:pt x="20445" y="0"/>
                  </a:cubicBezTo>
                  <a:cubicBezTo>
                    <a:pt x="19545" y="0"/>
                    <a:pt x="17145" y="850"/>
                    <a:pt x="13845" y="3061"/>
                  </a:cubicBezTo>
                  <a:cubicBezTo>
                    <a:pt x="10545" y="5272"/>
                    <a:pt x="6345" y="8844"/>
                    <a:pt x="3645" y="11820"/>
                  </a:cubicBezTo>
                  <a:cubicBezTo>
                    <a:pt x="945" y="14797"/>
                    <a:pt x="-255" y="17178"/>
                    <a:pt x="45" y="18709"/>
                  </a:cubicBezTo>
                  <a:cubicBezTo>
                    <a:pt x="345" y="20239"/>
                    <a:pt x="2145" y="20920"/>
                    <a:pt x="3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63819" y="5444477"/>
              <a:ext cx="279401" cy="53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9722"/>
                    <a:pt x="1964" y="17843"/>
                    <a:pt x="3355" y="15496"/>
                  </a:cubicBezTo>
                  <a:cubicBezTo>
                    <a:pt x="4745" y="13148"/>
                    <a:pt x="6545" y="10330"/>
                    <a:pt x="8182" y="7812"/>
                  </a:cubicBezTo>
                  <a:cubicBezTo>
                    <a:pt x="9818" y="5293"/>
                    <a:pt x="11291" y="3074"/>
                    <a:pt x="12191" y="1750"/>
                  </a:cubicBezTo>
                  <a:cubicBezTo>
                    <a:pt x="13091" y="427"/>
                    <a:pt x="13418" y="0"/>
                    <a:pt x="13745" y="0"/>
                  </a:cubicBezTo>
                  <a:cubicBezTo>
                    <a:pt x="14073" y="0"/>
                    <a:pt x="14400" y="427"/>
                    <a:pt x="14645" y="2177"/>
                  </a:cubicBezTo>
                  <a:cubicBezTo>
                    <a:pt x="14891" y="3927"/>
                    <a:pt x="15055" y="7001"/>
                    <a:pt x="15545" y="9690"/>
                  </a:cubicBezTo>
                  <a:cubicBezTo>
                    <a:pt x="16036" y="12379"/>
                    <a:pt x="16855" y="14685"/>
                    <a:pt x="17509" y="16008"/>
                  </a:cubicBezTo>
                  <a:cubicBezTo>
                    <a:pt x="18164" y="17331"/>
                    <a:pt x="18655" y="17673"/>
                    <a:pt x="19309" y="17758"/>
                  </a:cubicBezTo>
                  <a:cubicBezTo>
                    <a:pt x="19964" y="17843"/>
                    <a:pt x="20782" y="17673"/>
                    <a:pt x="21600" y="17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33669" y="5706943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291" y="11455"/>
                  </a:cubicBezTo>
                  <a:cubicBezTo>
                    <a:pt x="4582" y="7855"/>
                    <a:pt x="9164" y="3927"/>
                    <a:pt x="12764" y="1964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25330" y="5647349"/>
              <a:ext cx="161522" cy="22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248" fill="norm" stroke="1" extrusionOk="0">
                  <a:moveTo>
                    <a:pt x="17282" y="228"/>
                  </a:moveTo>
                  <a:cubicBezTo>
                    <a:pt x="14001" y="30"/>
                    <a:pt x="10720" y="-168"/>
                    <a:pt x="7849" y="228"/>
                  </a:cubicBezTo>
                  <a:cubicBezTo>
                    <a:pt x="4978" y="625"/>
                    <a:pt x="2518" y="1615"/>
                    <a:pt x="1151" y="2606"/>
                  </a:cubicBezTo>
                  <a:cubicBezTo>
                    <a:pt x="-217" y="3597"/>
                    <a:pt x="-490" y="4588"/>
                    <a:pt x="1014" y="5579"/>
                  </a:cubicBezTo>
                  <a:cubicBezTo>
                    <a:pt x="2518" y="6570"/>
                    <a:pt x="5799" y="7560"/>
                    <a:pt x="8943" y="8452"/>
                  </a:cubicBezTo>
                  <a:cubicBezTo>
                    <a:pt x="12087" y="9344"/>
                    <a:pt x="15095" y="10137"/>
                    <a:pt x="17145" y="11127"/>
                  </a:cubicBezTo>
                  <a:cubicBezTo>
                    <a:pt x="19196" y="12118"/>
                    <a:pt x="20290" y="13307"/>
                    <a:pt x="20700" y="14496"/>
                  </a:cubicBezTo>
                  <a:cubicBezTo>
                    <a:pt x="21110" y="15685"/>
                    <a:pt x="20837" y="16874"/>
                    <a:pt x="18923" y="18063"/>
                  </a:cubicBezTo>
                  <a:cubicBezTo>
                    <a:pt x="17009" y="19252"/>
                    <a:pt x="13454" y="20441"/>
                    <a:pt x="11267" y="20937"/>
                  </a:cubicBezTo>
                  <a:cubicBezTo>
                    <a:pt x="9080" y="21432"/>
                    <a:pt x="8259" y="21234"/>
                    <a:pt x="7439" y="2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060719" y="5628297"/>
              <a:ext cx="95251" cy="24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21600" y="1333"/>
                  </a:moveTo>
                  <a:cubicBezTo>
                    <a:pt x="20160" y="588"/>
                    <a:pt x="18720" y="-157"/>
                    <a:pt x="14880" y="29"/>
                  </a:cubicBezTo>
                  <a:cubicBezTo>
                    <a:pt x="11040" y="215"/>
                    <a:pt x="4800" y="1333"/>
                    <a:pt x="2880" y="3102"/>
                  </a:cubicBezTo>
                  <a:cubicBezTo>
                    <a:pt x="960" y="4871"/>
                    <a:pt x="3360" y="7291"/>
                    <a:pt x="6240" y="9340"/>
                  </a:cubicBezTo>
                  <a:cubicBezTo>
                    <a:pt x="9120" y="11388"/>
                    <a:pt x="12480" y="13064"/>
                    <a:pt x="12720" y="15019"/>
                  </a:cubicBezTo>
                  <a:cubicBezTo>
                    <a:pt x="12960" y="16974"/>
                    <a:pt x="10080" y="19209"/>
                    <a:pt x="7440" y="20326"/>
                  </a:cubicBezTo>
                  <a:cubicBezTo>
                    <a:pt x="4800" y="21443"/>
                    <a:pt x="2400" y="21443"/>
                    <a:pt x="1200" y="20977"/>
                  </a:cubicBezTo>
                  <a:cubicBezTo>
                    <a:pt x="0" y="20512"/>
                    <a:pt x="0" y="19581"/>
                    <a:pt x="0" y="18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155969" y="5681543"/>
              <a:ext cx="368301" cy="17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0"/>
                  </a:moveTo>
                  <a:cubicBezTo>
                    <a:pt x="124" y="5591"/>
                    <a:pt x="248" y="11181"/>
                    <a:pt x="372" y="14612"/>
                  </a:cubicBezTo>
                  <a:cubicBezTo>
                    <a:pt x="497" y="18042"/>
                    <a:pt x="621" y="19313"/>
                    <a:pt x="993" y="20202"/>
                  </a:cubicBezTo>
                  <a:cubicBezTo>
                    <a:pt x="1366" y="21092"/>
                    <a:pt x="1986" y="21600"/>
                    <a:pt x="2731" y="20202"/>
                  </a:cubicBezTo>
                  <a:cubicBezTo>
                    <a:pt x="3476" y="18805"/>
                    <a:pt x="4345" y="15501"/>
                    <a:pt x="4903" y="12579"/>
                  </a:cubicBezTo>
                  <a:cubicBezTo>
                    <a:pt x="5462" y="9656"/>
                    <a:pt x="5710" y="7115"/>
                    <a:pt x="5959" y="5209"/>
                  </a:cubicBezTo>
                  <a:cubicBezTo>
                    <a:pt x="6207" y="3304"/>
                    <a:pt x="6455" y="2033"/>
                    <a:pt x="6517" y="2033"/>
                  </a:cubicBezTo>
                  <a:cubicBezTo>
                    <a:pt x="6579" y="2033"/>
                    <a:pt x="6455" y="3304"/>
                    <a:pt x="6393" y="5336"/>
                  </a:cubicBezTo>
                  <a:cubicBezTo>
                    <a:pt x="6331" y="7369"/>
                    <a:pt x="6331" y="10165"/>
                    <a:pt x="6331" y="12198"/>
                  </a:cubicBezTo>
                  <a:cubicBezTo>
                    <a:pt x="6331" y="14231"/>
                    <a:pt x="6331" y="15501"/>
                    <a:pt x="6579" y="15628"/>
                  </a:cubicBezTo>
                  <a:cubicBezTo>
                    <a:pt x="6828" y="15755"/>
                    <a:pt x="7324" y="14739"/>
                    <a:pt x="7697" y="13468"/>
                  </a:cubicBezTo>
                  <a:cubicBezTo>
                    <a:pt x="8069" y="12198"/>
                    <a:pt x="8317" y="10673"/>
                    <a:pt x="8752" y="9529"/>
                  </a:cubicBezTo>
                  <a:cubicBezTo>
                    <a:pt x="9186" y="8386"/>
                    <a:pt x="9807" y="7624"/>
                    <a:pt x="10117" y="7878"/>
                  </a:cubicBezTo>
                  <a:cubicBezTo>
                    <a:pt x="10428" y="8132"/>
                    <a:pt x="10428" y="9402"/>
                    <a:pt x="10428" y="10673"/>
                  </a:cubicBezTo>
                  <a:cubicBezTo>
                    <a:pt x="10428" y="11944"/>
                    <a:pt x="10428" y="13214"/>
                    <a:pt x="10428" y="14485"/>
                  </a:cubicBezTo>
                  <a:cubicBezTo>
                    <a:pt x="10428" y="15755"/>
                    <a:pt x="10428" y="17026"/>
                    <a:pt x="10614" y="16899"/>
                  </a:cubicBezTo>
                  <a:cubicBezTo>
                    <a:pt x="10800" y="16772"/>
                    <a:pt x="11172" y="15247"/>
                    <a:pt x="11669" y="12960"/>
                  </a:cubicBezTo>
                  <a:cubicBezTo>
                    <a:pt x="12166" y="10673"/>
                    <a:pt x="12786" y="7624"/>
                    <a:pt x="13345" y="5718"/>
                  </a:cubicBezTo>
                  <a:cubicBezTo>
                    <a:pt x="13903" y="3812"/>
                    <a:pt x="14400" y="3049"/>
                    <a:pt x="14710" y="3685"/>
                  </a:cubicBezTo>
                  <a:cubicBezTo>
                    <a:pt x="15021" y="4320"/>
                    <a:pt x="15145" y="6353"/>
                    <a:pt x="15207" y="8132"/>
                  </a:cubicBezTo>
                  <a:cubicBezTo>
                    <a:pt x="15269" y="9911"/>
                    <a:pt x="15269" y="11435"/>
                    <a:pt x="15269" y="12833"/>
                  </a:cubicBezTo>
                  <a:cubicBezTo>
                    <a:pt x="15269" y="14231"/>
                    <a:pt x="15269" y="15501"/>
                    <a:pt x="15331" y="15501"/>
                  </a:cubicBezTo>
                  <a:cubicBezTo>
                    <a:pt x="15393" y="15501"/>
                    <a:pt x="15517" y="14231"/>
                    <a:pt x="15890" y="12325"/>
                  </a:cubicBezTo>
                  <a:cubicBezTo>
                    <a:pt x="16262" y="10419"/>
                    <a:pt x="16883" y="7878"/>
                    <a:pt x="17566" y="5845"/>
                  </a:cubicBezTo>
                  <a:cubicBezTo>
                    <a:pt x="18248" y="3812"/>
                    <a:pt x="18993" y="2287"/>
                    <a:pt x="19428" y="2160"/>
                  </a:cubicBezTo>
                  <a:cubicBezTo>
                    <a:pt x="19862" y="2033"/>
                    <a:pt x="19986" y="3304"/>
                    <a:pt x="20110" y="5464"/>
                  </a:cubicBezTo>
                  <a:cubicBezTo>
                    <a:pt x="20234" y="7624"/>
                    <a:pt x="20359" y="10673"/>
                    <a:pt x="20607" y="12579"/>
                  </a:cubicBezTo>
                  <a:cubicBezTo>
                    <a:pt x="20855" y="14485"/>
                    <a:pt x="21228" y="15247"/>
                    <a:pt x="21600" y="16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546219" y="5607099"/>
              <a:ext cx="115905" cy="49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258" fill="norm" stroke="1" extrusionOk="0">
                  <a:moveTo>
                    <a:pt x="1755" y="6789"/>
                  </a:moveTo>
                  <a:cubicBezTo>
                    <a:pt x="3271" y="8436"/>
                    <a:pt x="4786" y="10084"/>
                    <a:pt x="5355" y="12143"/>
                  </a:cubicBezTo>
                  <a:cubicBezTo>
                    <a:pt x="5923" y="14202"/>
                    <a:pt x="5544" y="16674"/>
                    <a:pt x="4786" y="18367"/>
                  </a:cubicBezTo>
                  <a:cubicBezTo>
                    <a:pt x="4028" y="20060"/>
                    <a:pt x="2892" y="20975"/>
                    <a:pt x="1944" y="21204"/>
                  </a:cubicBezTo>
                  <a:cubicBezTo>
                    <a:pt x="997" y="21433"/>
                    <a:pt x="239" y="20975"/>
                    <a:pt x="49" y="19236"/>
                  </a:cubicBezTo>
                  <a:cubicBezTo>
                    <a:pt x="-140" y="17497"/>
                    <a:pt x="239" y="14477"/>
                    <a:pt x="807" y="11686"/>
                  </a:cubicBezTo>
                  <a:cubicBezTo>
                    <a:pt x="1376" y="8894"/>
                    <a:pt x="2134" y="6331"/>
                    <a:pt x="2892" y="4455"/>
                  </a:cubicBezTo>
                  <a:cubicBezTo>
                    <a:pt x="3649" y="2579"/>
                    <a:pt x="4407" y="1389"/>
                    <a:pt x="5734" y="702"/>
                  </a:cubicBezTo>
                  <a:cubicBezTo>
                    <a:pt x="7060" y="16"/>
                    <a:pt x="8955" y="-167"/>
                    <a:pt x="11418" y="153"/>
                  </a:cubicBezTo>
                  <a:cubicBezTo>
                    <a:pt x="13881" y="474"/>
                    <a:pt x="16913" y="1297"/>
                    <a:pt x="18807" y="2487"/>
                  </a:cubicBezTo>
                  <a:cubicBezTo>
                    <a:pt x="20702" y="3677"/>
                    <a:pt x="21460" y="5233"/>
                    <a:pt x="19944" y="6560"/>
                  </a:cubicBezTo>
                  <a:cubicBezTo>
                    <a:pt x="18428" y="7887"/>
                    <a:pt x="14639" y="8986"/>
                    <a:pt x="11607" y="9535"/>
                  </a:cubicBezTo>
                  <a:cubicBezTo>
                    <a:pt x="8576" y="10084"/>
                    <a:pt x="6302" y="10084"/>
                    <a:pt x="4786" y="9718"/>
                  </a:cubicBezTo>
                  <a:cubicBezTo>
                    <a:pt x="3271" y="9352"/>
                    <a:pt x="2513" y="8619"/>
                    <a:pt x="1755" y="7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707288" y="5421193"/>
              <a:ext cx="140832" cy="34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9" fill="norm" stroke="1" extrusionOk="0">
                  <a:moveTo>
                    <a:pt x="11778" y="0"/>
                  </a:moveTo>
                  <a:cubicBezTo>
                    <a:pt x="9522" y="3733"/>
                    <a:pt x="7265" y="7467"/>
                    <a:pt x="5975" y="10400"/>
                  </a:cubicBezTo>
                  <a:cubicBezTo>
                    <a:pt x="4686" y="13333"/>
                    <a:pt x="4363" y="15467"/>
                    <a:pt x="4363" y="16867"/>
                  </a:cubicBezTo>
                  <a:cubicBezTo>
                    <a:pt x="4363" y="18267"/>
                    <a:pt x="4686" y="18933"/>
                    <a:pt x="5169" y="19600"/>
                  </a:cubicBezTo>
                  <a:cubicBezTo>
                    <a:pt x="5653" y="20267"/>
                    <a:pt x="6298" y="20933"/>
                    <a:pt x="7587" y="21267"/>
                  </a:cubicBezTo>
                  <a:cubicBezTo>
                    <a:pt x="8877" y="21600"/>
                    <a:pt x="10811" y="21600"/>
                    <a:pt x="11940" y="21200"/>
                  </a:cubicBezTo>
                  <a:cubicBezTo>
                    <a:pt x="13068" y="20800"/>
                    <a:pt x="13390" y="20000"/>
                    <a:pt x="12584" y="18867"/>
                  </a:cubicBezTo>
                  <a:cubicBezTo>
                    <a:pt x="11778" y="17733"/>
                    <a:pt x="9844" y="16267"/>
                    <a:pt x="8071" y="15333"/>
                  </a:cubicBezTo>
                  <a:cubicBezTo>
                    <a:pt x="6298" y="14400"/>
                    <a:pt x="4686" y="14000"/>
                    <a:pt x="3074" y="13600"/>
                  </a:cubicBezTo>
                  <a:cubicBezTo>
                    <a:pt x="1462" y="13200"/>
                    <a:pt x="-150" y="12800"/>
                    <a:pt x="11" y="12600"/>
                  </a:cubicBezTo>
                  <a:cubicBezTo>
                    <a:pt x="172" y="12400"/>
                    <a:pt x="2107" y="12400"/>
                    <a:pt x="4686" y="12533"/>
                  </a:cubicBezTo>
                  <a:cubicBezTo>
                    <a:pt x="7265" y="12667"/>
                    <a:pt x="10489" y="12933"/>
                    <a:pt x="12907" y="13533"/>
                  </a:cubicBezTo>
                  <a:cubicBezTo>
                    <a:pt x="15325" y="14133"/>
                    <a:pt x="16937" y="15067"/>
                    <a:pt x="17743" y="15867"/>
                  </a:cubicBezTo>
                  <a:cubicBezTo>
                    <a:pt x="18549" y="16667"/>
                    <a:pt x="18549" y="17333"/>
                    <a:pt x="18549" y="17333"/>
                  </a:cubicBezTo>
                  <a:cubicBezTo>
                    <a:pt x="18549" y="17333"/>
                    <a:pt x="18549" y="16667"/>
                    <a:pt x="18387" y="15400"/>
                  </a:cubicBezTo>
                  <a:cubicBezTo>
                    <a:pt x="18226" y="14133"/>
                    <a:pt x="17904" y="12267"/>
                    <a:pt x="18387" y="11133"/>
                  </a:cubicBezTo>
                  <a:cubicBezTo>
                    <a:pt x="18871" y="10000"/>
                    <a:pt x="20160" y="9600"/>
                    <a:pt x="21450" y="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887502" y="5586293"/>
              <a:ext cx="52958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99" fill="norm" stroke="1" extrusionOk="0">
                  <a:moveTo>
                    <a:pt x="14450" y="0"/>
                  </a:moveTo>
                  <a:cubicBezTo>
                    <a:pt x="9465" y="3600"/>
                    <a:pt x="4481" y="7200"/>
                    <a:pt x="1988" y="10350"/>
                  </a:cubicBezTo>
                  <a:cubicBezTo>
                    <a:pt x="-504" y="13500"/>
                    <a:pt x="-504" y="16200"/>
                    <a:pt x="1158" y="18225"/>
                  </a:cubicBezTo>
                  <a:cubicBezTo>
                    <a:pt x="2819" y="20250"/>
                    <a:pt x="6142" y="21600"/>
                    <a:pt x="9465" y="21375"/>
                  </a:cubicBezTo>
                  <a:cubicBezTo>
                    <a:pt x="12788" y="21150"/>
                    <a:pt x="16111" y="19350"/>
                    <a:pt x="18188" y="17325"/>
                  </a:cubicBezTo>
                  <a:cubicBezTo>
                    <a:pt x="20265" y="15300"/>
                    <a:pt x="21096" y="13050"/>
                    <a:pt x="20681" y="11025"/>
                  </a:cubicBezTo>
                  <a:cubicBezTo>
                    <a:pt x="20265" y="9000"/>
                    <a:pt x="18604" y="7200"/>
                    <a:pt x="16942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943369" y="5592643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1029"/>
                    <a:pt x="3200" y="2057"/>
                    <a:pt x="4200" y="3600"/>
                  </a:cubicBezTo>
                  <a:cubicBezTo>
                    <a:pt x="5200" y="5143"/>
                    <a:pt x="5600" y="7200"/>
                    <a:pt x="5800" y="9600"/>
                  </a:cubicBezTo>
                  <a:cubicBezTo>
                    <a:pt x="6000" y="12000"/>
                    <a:pt x="6000" y="14743"/>
                    <a:pt x="6200" y="14914"/>
                  </a:cubicBezTo>
                  <a:cubicBezTo>
                    <a:pt x="6400" y="15086"/>
                    <a:pt x="6800" y="12686"/>
                    <a:pt x="7200" y="10629"/>
                  </a:cubicBezTo>
                  <a:cubicBezTo>
                    <a:pt x="7600" y="8571"/>
                    <a:pt x="8000" y="6857"/>
                    <a:pt x="9200" y="5657"/>
                  </a:cubicBezTo>
                  <a:cubicBezTo>
                    <a:pt x="10400" y="4457"/>
                    <a:pt x="12400" y="3771"/>
                    <a:pt x="14200" y="4286"/>
                  </a:cubicBezTo>
                  <a:cubicBezTo>
                    <a:pt x="16000" y="4800"/>
                    <a:pt x="17600" y="6514"/>
                    <a:pt x="18800" y="9600"/>
                  </a:cubicBezTo>
                  <a:cubicBezTo>
                    <a:pt x="20000" y="12686"/>
                    <a:pt x="20800" y="171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641619" y="5934411"/>
              <a:ext cx="933451" cy="16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1473"/>
                  </a:moveTo>
                  <a:cubicBezTo>
                    <a:pt x="98" y="20106"/>
                    <a:pt x="196" y="18739"/>
                    <a:pt x="1053" y="17098"/>
                  </a:cubicBezTo>
                  <a:cubicBezTo>
                    <a:pt x="1910" y="15458"/>
                    <a:pt x="3527" y="13544"/>
                    <a:pt x="5265" y="11220"/>
                  </a:cubicBezTo>
                  <a:cubicBezTo>
                    <a:pt x="7004" y="8896"/>
                    <a:pt x="8865" y="6162"/>
                    <a:pt x="10653" y="3974"/>
                  </a:cubicBezTo>
                  <a:cubicBezTo>
                    <a:pt x="12441" y="1787"/>
                    <a:pt x="14155" y="146"/>
                    <a:pt x="15967" y="10"/>
                  </a:cubicBezTo>
                  <a:cubicBezTo>
                    <a:pt x="17780" y="-127"/>
                    <a:pt x="19690" y="1240"/>
                    <a:pt x="21600" y="2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169388" y="5948243"/>
              <a:ext cx="666032" cy="13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83" fill="norm" stroke="1" extrusionOk="0">
                  <a:moveTo>
                    <a:pt x="2626" y="18942"/>
                  </a:moveTo>
                  <a:cubicBezTo>
                    <a:pt x="1539" y="19938"/>
                    <a:pt x="452" y="20935"/>
                    <a:pt x="113" y="21268"/>
                  </a:cubicBezTo>
                  <a:cubicBezTo>
                    <a:pt x="-227" y="21600"/>
                    <a:pt x="181" y="21268"/>
                    <a:pt x="1607" y="19606"/>
                  </a:cubicBezTo>
                  <a:cubicBezTo>
                    <a:pt x="3033" y="17945"/>
                    <a:pt x="5479" y="14954"/>
                    <a:pt x="8196" y="11963"/>
                  </a:cubicBezTo>
                  <a:cubicBezTo>
                    <a:pt x="10913" y="8972"/>
                    <a:pt x="13901" y="5982"/>
                    <a:pt x="16143" y="3988"/>
                  </a:cubicBezTo>
                  <a:cubicBezTo>
                    <a:pt x="18384" y="1994"/>
                    <a:pt x="19879" y="997"/>
                    <a:pt x="213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311669" y="5694243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311669" y="5852993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927619" y="5374829"/>
              <a:ext cx="240560" cy="44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89" fill="norm" stroke="1" extrusionOk="0">
                  <a:moveTo>
                    <a:pt x="5028" y="9736"/>
                  </a:moveTo>
                  <a:cubicBezTo>
                    <a:pt x="4841" y="12649"/>
                    <a:pt x="4655" y="15563"/>
                    <a:pt x="4469" y="17271"/>
                  </a:cubicBezTo>
                  <a:cubicBezTo>
                    <a:pt x="4283" y="18979"/>
                    <a:pt x="4097" y="19481"/>
                    <a:pt x="4003" y="19330"/>
                  </a:cubicBezTo>
                  <a:cubicBezTo>
                    <a:pt x="3910" y="19180"/>
                    <a:pt x="3910" y="18376"/>
                    <a:pt x="4097" y="16116"/>
                  </a:cubicBezTo>
                  <a:cubicBezTo>
                    <a:pt x="4283" y="13855"/>
                    <a:pt x="4655" y="10138"/>
                    <a:pt x="5214" y="7275"/>
                  </a:cubicBezTo>
                  <a:cubicBezTo>
                    <a:pt x="5772" y="4411"/>
                    <a:pt x="6517" y="2402"/>
                    <a:pt x="7821" y="1196"/>
                  </a:cubicBezTo>
                  <a:cubicBezTo>
                    <a:pt x="9124" y="-9"/>
                    <a:pt x="10986" y="-411"/>
                    <a:pt x="13407" y="493"/>
                  </a:cubicBezTo>
                  <a:cubicBezTo>
                    <a:pt x="15828" y="1397"/>
                    <a:pt x="18807" y="3608"/>
                    <a:pt x="20203" y="6069"/>
                  </a:cubicBezTo>
                  <a:cubicBezTo>
                    <a:pt x="21600" y="8530"/>
                    <a:pt x="21414" y="11243"/>
                    <a:pt x="20017" y="13453"/>
                  </a:cubicBezTo>
                  <a:cubicBezTo>
                    <a:pt x="18621" y="15663"/>
                    <a:pt x="16014" y="17371"/>
                    <a:pt x="12476" y="18577"/>
                  </a:cubicBezTo>
                  <a:cubicBezTo>
                    <a:pt x="8938" y="19782"/>
                    <a:pt x="4469" y="20486"/>
                    <a:pt x="0" y="21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626119" y="5681543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3657869" y="558629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708669" y="5614587"/>
              <a:ext cx="133351" cy="22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330"/>
                  </a:moveTo>
                  <a:cubicBezTo>
                    <a:pt x="17829" y="128"/>
                    <a:pt x="14057" y="-74"/>
                    <a:pt x="11314" y="27"/>
                  </a:cubicBezTo>
                  <a:cubicBezTo>
                    <a:pt x="8571" y="128"/>
                    <a:pt x="6857" y="532"/>
                    <a:pt x="6343" y="1945"/>
                  </a:cubicBezTo>
                  <a:cubicBezTo>
                    <a:pt x="5829" y="3358"/>
                    <a:pt x="6514" y="5780"/>
                    <a:pt x="8571" y="8102"/>
                  </a:cubicBezTo>
                  <a:cubicBezTo>
                    <a:pt x="10629" y="10423"/>
                    <a:pt x="14057" y="12644"/>
                    <a:pt x="15771" y="14259"/>
                  </a:cubicBezTo>
                  <a:cubicBezTo>
                    <a:pt x="17486" y="15874"/>
                    <a:pt x="17486" y="16883"/>
                    <a:pt x="14571" y="17993"/>
                  </a:cubicBezTo>
                  <a:cubicBezTo>
                    <a:pt x="11657" y="19104"/>
                    <a:pt x="5829" y="20315"/>
                    <a:pt x="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4256886" y="5522793"/>
              <a:ext cx="203528" cy="29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64" fill="norm" stroke="1" extrusionOk="0">
                  <a:moveTo>
                    <a:pt x="3786" y="4662"/>
                  </a:moveTo>
                  <a:cubicBezTo>
                    <a:pt x="2895" y="7925"/>
                    <a:pt x="2004" y="11188"/>
                    <a:pt x="1559" y="13753"/>
                  </a:cubicBezTo>
                  <a:cubicBezTo>
                    <a:pt x="1113" y="16317"/>
                    <a:pt x="1113" y="18181"/>
                    <a:pt x="1002" y="19502"/>
                  </a:cubicBezTo>
                  <a:cubicBezTo>
                    <a:pt x="891" y="20823"/>
                    <a:pt x="668" y="21600"/>
                    <a:pt x="445" y="21445"/>
                  </a:cubicBezTo>
                  <a:cubicBezTo>
                    <a:pt x="223" y="21289"/>
                    <a:pt x="0" y="20201"/>
                    <a:pt x="0" y="17171"/>
                  </a:cubicBezTo>
                  <a:cubicBezTo>
                    <a:pt x="0" y="14141"/>
                    <a:pt x="223" y="9168"/>
                    <a:pt x="557" y="6060"/>
                  </a:cubicBezTo>
                  <a:cubicBezTo>
                    <a:pt x="891" y="2953"/>
                    <a:pt x="1336" y="1709"/>
                    <a:pt x="2115" y="1321"/>
                  </a:cubicBezTo>
                  <a:cubicBezTo>
                    <a:pt x="2895" y="932"/>
                    <a:pt x="4008" y="1399"/>
                    <a:pt x="5678" y="3729"/>
                  </a:cubicBezTo>
                  <a:cubicBezTo>
                    <a:pt x="7348" y="6060"/>
                    <a:pt x="9575" y="10256"/>
                    <a:pt x="11023" y="12742"/>
                  </a:cubicBezTo>
                  <a:cubicBezTo>
                    <a:pt x="12470" y="15229"/>
                    <a:pt x="13138" y="16006"/>
                    <a:pt x="14029" y="16550"/>
                  </a:cubicBezTo>
                  <a:cubicBezTo>
                    <a:pt x="14920" y="17094"/>
                    <a:pt x="16033" y="17404"/>
                    <a:pt x="16812" y="17171"/>
                  </a:cubicBezTo>
                  <a:cubicBezTo>
                    <a:pt x="17592" y="16938"/>
                    <a:pt x="18037" y="16161"/>
                    <a:pt x="18816" y="13597"/>
                  </a:cubicBezTo>
                  <a:cubicBezTo>
                    <a:pt x="19596" y="11033"/>
                    <a:pt x="20709" y="6682"/>
                    <a:pt x="21155" y="4118"/>
                  </a:cubicBezTo>
                  <a:cubicBezTo>
                    <a:pt x="21600" y="1554"/>
                    <a:pt x="21377" y="777"/>
                    <a:pt x="211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4492805" y="5662493"/>
              <a:ext cx="60415" cy="9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765" fill="norm" stroke="1" extrusionOk="0">
                  <a:moveTo>
                    <a:pt x="21259" y="0"/>
                  </a:moveTo>
                  <a:cubicBezTo>
                    <a:pt x="16045" y="3287"/>
                    <a:pt x="10831" y="6574"/>
                    <a:pt x="6735" y="10330"/>
                  </a:cubicBezTo>
                  <a:cubicBezTo>
                    <a:pt x="2638" y="14087"/>
                    <a:pt x="-341" y="18313"/>
                    <a:pt x="31" y="19957"/>
                  </a:cubicBezTo>
                  <a:cubicBezTo>
                    <a:pt x="404" y="21600"/>
                    <a:pt x="4128" y="20661"/>
                    <a:pt x="7480" y="17843"/>
                  </a:cubicBezTo>
                  <a:cubicBezTo>
                    <a:pt x="10831" y="15026"/>
                    <a:pt x="13811" y="10330"/>
                    <a:pt x="15300" y="7278"/>
                  </a:cubicBezTo>
                  <a:cubicBezTo>
                    <a:pt x="16790" y="4226"/>
                    <a:pt x="16790" y="2817"/>
                    <a:pt x="16790" y="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4553219" y="5618043"/>
              <a:ext cx="120651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6130"/>
                  </a:moveTo>
                  <a:cubicBezTo>
                    <a:pt x="1895" y="5254"/>
                    <a:pt x="3789" y="4378"/>
                    <a:pt x="7011" y="5838"/>
                  </a:cubicBezTo>
                  <a:cubicBezTo>
                    <a:pt x="10232" y="7297"/>
                    <a:pt x="14779" y="11092"/>
                    <a:pt x="17053" y="13719"/>
                  </a:cubicBezTo>
                  <a:cubicBezTo>
                    <a:pt x="19326" y="16346"/>
                    <a:pt x="19326" y="17805"/>
                    <a:pt x="18758" y="19119"/>
                  </a:cubicBezTo>
                  <a:cubicBezTo>
                    <a:pt x="18189" y="20432"/>
                    <a:pt x="17053" y="21600"/>
                    <a:pt x="15537" y="21454"/>
                  </a:cubicBezTo>
                  <a:cubicBezTo>
                    <a:pt x="14021" y="21308"/>
                    <a:pt x="12126" y="19849"/>
                    <a:pt x="10989" y="17222"/>
                  </a:cubicBezTo>
                  <a:cubicBezTo>
                    <a:pt x="9853" y="14595"/>
                    <a:pt x="9474" y="10800"/>
                    <a:pt x="11368" y="7735"/>
                  </a:cubicBezTo>
                  <a:cubicBezTo>
                    <a:pt x="13263" y="4670"/>
                    <a:pt x="17432" y="23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851669" y="5687893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5092449" y="5430567"/>
              <a:ext cx="191021" cy="40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2" fill="norm" stroke="1" extrusionOk="0">
                  <a:moveTo>
                    <a:pt x="12876" y="15793"/>
                  </a:moveTo>
                  <a:cubicBezTo>
                    <a:pt x="12401" y="15128"/>
                    <a:pt x="11926" y="14464"/>
                    <a:pt x="11096" y="14131"/>
                  </a:cubicBezTo>
                  <a:cubicBezTo>
                    <a:pt x="10265" y="13799"/>
                    <a:pt x="9078" y="13799"/>
                    <a:pt x="7298" y="14353"/>
                  </a:cubicBezTo>
                  <a:cubicBezTo>
                    <a:pt x="5518" y="14907"/>
                    <a:pt x="3144" y="16014"/>
                    <a:pt x="1720" y="17177"/>
                  </a:cubicBezTo>
                  <a:cubicBezTo>
                    <a:pt x="296" y="18340"/>
                    <a:pt x="-179" y="19559"/>
                    <a:pt x="58" y="20334"/>
                  </a:cubicBezTo>
                  <a:cubicBezTo>
                    <a:pt x="296" y="21110"/>
                    <a:pt x="1245" y="21442"/>
                    <a:pt x="2907" y="21331"/>
                  </a:cubicBezTo>
                  <a:cubicBezTo>
                    <a:pt x="4568" y="21220"/>
                    <a:pt x="6942" y="20667"/>
                    <a:pt x="9790" y="18839"/>
                  </a:cubicBezTo>
                  <a:cubicBezTo>
                    <a:pt x="12639" y="17011"/>
                    <a:pt x="15962" y="13910"/>
                    <a:pt x="17861" y="10864"/>
                  </a:cubicBezTo>
                  <a:cubicBezTo>
                    <a:pt x="19759" y="7817"/>
                    <a:pt x="20234" y="4827"/>
                    <a:pt x="20353" y="2944"/>
                  </a:cubicBezTo>
                  <a:cubicBezTo>
                    <a:pt x="20472" y="1060"/>
                    <a:pt x="20234" y="285"/>
                    <a:pt x="19641" y="64"/>
                  </a:cubicBezTo>
                  <a:cubicBezTo>
                    <a:pt x="19047" y="-158"/>
                    <a:pt x="18098" y="174"/>
                    <a:pt x="17267" y="1504"/>
                  </a:cubicBezTo>
                  <a:cubicBezTo>
                    <a:pt x="16436" y="2833"/>
                    <a:pt x="15724" y="5159"/>
                    <a:pt x="15843" y="7707"/>
                  </a:cubicBezTo>
                  <a:cubicBezTo>
                    <a:pt x="15962" y="10254"/>
                    <a:pt x="16911" y="13024"/>
                    <a:pt x="17979" y="14907"/>
                  </a:cubicBezTo>
                  <a:cubicBezTo>
                    <a:pt x="19047" y="16790"/>
                    <a:pt x="20234" y="17787"/>
                    <a:pt x="21421" y="18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5334269" y="570694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5353319" y="5605343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434152" y="5600439"/>
              <a:ext cx="84268" cy="21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47" fill="norm" stroke="1" extrusionOk="0">
                  <a:moveTo>
                    <a:pt x="20974" y="3596"/>
                  </a:moveTo>
                  <a:cubicBezTo>
                    <a:pt x="16759" y="2350"/>
                    <a:pt x="12545" y="1104"/>
                    <a:pt x="9120" y="481"/>
                  </a:cubicBezTo>
                  <a:cubicBezTo>
                    <a:pt x="5696" y="-142"/>
                    <a:pt x="3062" y="-142"/>
                    <a:pt x="1481" y="377"/>
                  </a:cubicBezTo>
                  <a:cubicBezTo>
                    <a:pt x="-99" y="896"/>
                    <a:pt x="-626" y="1935"/>
                    <a:pt x="954" y="3908"/>
                  </a:cubicBezTo>
                  <a:cubicBezTo>
                    <a:pt x="2535" y="5881"/>
                    <a:pt x="6223" y="8789"/>
                    <a:pt x="9384" y="11489"/>
                  </a:cubicBezTo>
                  <a:cubicBezTo>
                    <a:pt x="12545" y="14189"/>
                    <a:pt x="15179" y="16681"/>
                    <a:pt x="15442" y="18239"/>
                  </a:cubicBezTo>
                  <a:cubicBezTo>
                    <a:pt x="15706" y="19796"/>
                    <a:pt x="13598" y="20420"/>
                    <a:pt x="10964" y="20835"/>
                  </a:cubicBezTo>
                  <a:cubicBezTo>
                    <a:pt x="8330" y="21250"/>
                    <a:pt x="5169" y="21458"/>
                    <a:pt x="3589" y="20939"/>
                  </a:cubicBezTo>
                  <a:cubicBezTo>
                    <a:pt x="2008" y="20420"/>
                    <a:pt x="2008" y="19173"/>
                    <a:pt x="2008" y="17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596574" y="5440243"/>
              <a:ext cx="80596" cy="34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336" fill="norm" stroke="1" extrusionOk="0">
                  <a:moveTo>
                    <a:pt x="19427" y="0"/>
                  </a:moveTo>
                  <a:cubicBezTo>
                    <a:pt x="12781" y="3578"/>
                    <a:pt x="6135" y="7156"/>
                    <a:pt x="2812" y="10005"/>
                  </a:cubicBezTo>
                  <a:cubicBezTo>
                    <a:pt x="-511" y="12854"/>
                    <a:pt x="-511" y="14974"/>
                    <a:pt x="874" y="16829"/>
                  </a:cubicBezTo>
                  <a:cubicBezTo>
                    <a:pt x="2258" y="18685"/>
                    <a:pt x="5027" y="20275"/>
                    <a:pt x="8074" y="20937"/>
                  </a:cubicBezTo>
                  <a:cubicBezTo>
                    <a:pt x="11120" y="21600"/>
                    <a:pt x="14443" y="21335"/>
                    <a:pt x="16658" y="20871"/>
                  </a:cubicBezTo>
                  <a:cubicBezTo>
                    <a:pt x="18874" y="20407"/>
                    <a:pt x="19981" y="19745"/>
                    <a:pt x="21089" y="19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562604" y="5618043"/>
              <a:ext cx="228866" cy="14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46" fill="norm" stroke="1" extrusionOk="0">
                  <a:moveTo>
                    <a:pt x="6565" y="11270"/>
                  </a:moveTo>
                  <a:cubicBezTo>
                    <a:pt x="5376" y="10643"/>
                    <a:pt x="4187" y="10017"/>
                    <a:pt x="2899" y="8922"/>
                  </a:cubicBezTo>
                  <a:cubicBezTo>
                    <a:pt x="1610" y="7826"/>
                    <a:pt x="223" y="6261"/>
                    <a:pt x="25" y="5165"/>
                  </a:cubicBezTo>
                  <a:cubicBezTo>
                    <a:pt x="-173" y="4070"/>
                    <a:pt x="818" y="3443"/>
                    <a:pt x="2899" y="2974"/>
                  </a:cubicBezTo>
                  <a:cubicBezTo>
                    <a:pt x="4979" y="2504"/>
                    <a:pt x="8150" y="2191"/>
                    <a:pt x="10429" y="3287"/>
                  </a:cubicBezTo>
                  <a:cubicBezTo>
                    <a:pt x="12708" y="4383"/>
                    <a:pt x="14095" y="6887"/>
                    <a:pt x="14888" y="9861"/>
                  </a:cubicBezTo>
                  <a:cubicBezTo>
                    <a:pt x="15680" y="12835"/>
                    <a:pt x="15878" y="16278"/>
                    <a:pt x="15581" y="18470"/>
                  </a:cubicBezTo>
                  <a:cubicBezTo>
                    <a:pt x="15284" y="20661"/>
                    <a:pt x="14491" y="21600"/>
                    <a:pt x="13996" y="21287"/>
                  </a:cubicBezTo>
                  <a:cubicBezTo>
                    <a:pt x="13500" y="20974"/>
                    <a:pt x="13302" y="19409"/>
                    <a:pt x="13500" y="16904"/>
                  </a:cubicBezTo>
                  <a:cubicBezTo>
                    <a:pt x="13699" y="14400"/>
                    <a:pt x="14293" y="10957"/>
                    <a:pt x="15680" y="7983"/>
                  </a:cubicBezTo>
                  <a:cubicBezTo>
                    <a:pt x="17067" y="5009"/>
                    <a:pt x="19247" y="2504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816869" y="5624393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5842269" y="5567243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5937519" y="5402143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5905769" y="5357693"/>
              <a:ext cx="14393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29"/>
                  </a:moveTo>
                  <a:cubicBezTo>
                    <a:pt x="635" y="665"/>
                    <a:pt x="1271" y="0"/>
                    <a:pt x="1906" y="0"/>
                  </a:cubicBezTo>
                  <a:cubicBezTo>
                    <a:pt x="2541" y="0"/>
                    <a:pt x="3176" y="665"/>
                    <a:pt x="3653" y="2603"/>
                  </a:cubicBezTo>
                  <a:cubicBezTo>
                    <a:pt x="4129" y="4542"/>
                    <a:pt x="4447" y="7754"/>
                    <a:pt x="4288" y="10357"/>
                  </a:cubicBezTo>
                  <a:cubicBezTo>
                    <a:pt x="4129" y="12960"/>
                    <a:pt x="3494" y="14954"/>
                    <a:pt x="2700" y="16505"/>
                  </a:cubicBezTo>
                  <a:cubicBezTo>
                    <a:pt x="1906" y="18055"/>
                    <a:pt x="953" y="19163"/>
                    <a:pt x="794" y="19329"/>
                  </a:cubicBezTo>
                  <a:cubicBezTo>
                    <a:pt x="635" y="19495"/>
                    <a:pt x="1271" y="18720"/>
                    <a:pt x="2859" y="17778"/>
                  </a:cubicBezTo>
                  <a:cubicBezTo>
                    <a:pt x="4447" y="16837"/>
                    <a:pt x="6988" y="15729"/>
                    <a:pt x="9053" y="15009"/>
                  </a:cubicBezTo>
                  <a:cubicBezTo>
                    <a:pt x="11118" y="14289"/>
                    <a:pt x="12706" y="13957"/>
                    <a:pt x="14294" y="13846"/>
                  </a:cubicBezTo>
                  <a:cubicBezTo>
                    <a:pt x="15882" y="13735"/>
                    <a:pt x="17471" y="13846"/>
                    <a:pt x="18900" y="14455"/>
                  </a:cubicBezTo>
                  <a:cubicBezTo>
                    <a:pt x="20329" y="15065"/>
                    <a:pt x="21600" y="16172"/>
                    <a:pt x="21600" y="17335"/>
                  </a:cubicBezTo>
                  <a:cubicBezTo>
                    <a:pt x="21600" y="18498"/>
                    <a:pt x="20329" y="19717"/>
                    <a:pt x="17788" y="20492"/>
                  </a:cubicBezTo>
                  <a:cubicBezTo>
                    <a:pt x="15247" y="21268"/>
                    <a:pt x="11435" y="21600"/>
                    <a:pt x="8735" y="21600"/>
                  </a:cubicBezTo>
                  <a:cubicBezTo>
                    <a:pt x="6035" y="21600"/>
                    <a:pt x="4447" y="21268"/>
                    <a:pt x="3653" y="20825"/>
                  </a:cubicBezTo>
                  <a:cubicBezTo>
                    <a:pt x="2859" y="20382"/>
                    <a:pt x="2859" y="19828"/>
                    <a:pt x="3494" y="19385"/>
                  </a:cubicBezTo>
                  <a:cubicBezTo>
                    <a:pt x="4129" y="18942"/>
                    <a:pt x="5400" y="18609"/>
                    <a:pt x="6671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106437" y="5416960"/>
              <a:ext cx="313683" cy="34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34" fill="norm" stroke="1" extrusionOk="0">
                  <a:moveTo>
                    <a:pt x="174" y="12752"/>
                  </a:moveTo>
                  <a:cubicBezTo>
                    <a:pt x="174" y="14183"/>
                    <a:pt x="174" y="15614"/>
                    <a:pt x="101" y="16655"/>
                  </a:cubicBezTo>
                  <a:cubicBezTo>
                    <a:pt x="29" y="17696"/>
                    <a:pt x="-116" y="18347"/>
                    <a:pt x="174" y="18737"/>
                  </a:cubicBezTo>
                  <a:cubicBezTo>
                    <a:pt x="464" y="19128"/>
                    <a:pt x="1189" y="19258"/>
                    <a:pt x="1841" y="19063"/>
                  </a:cubicBezTo>
                  <a:cubicBezTo>
                    <a:pt x="2493" y="18867"/>
                    <a:pt x="3073" y="18347"/>
                    <a:pt x="3581" y="17827"/>
                  </a:cubicBezTo>
                  <a:cubicBezTo>
                    <a:pt x="4088" y="17306"/>
                    <a:pt x="4523" y="16786"/>
                    <a:pt x="4740" y="16851"/>
                  </a:cubicBezTo>
                  <a:cubicBezTo>
                    <a:pt x="4958" y="16916"/>
                    <a:pt x="4958" y="17566"/>
                    <a:pt x="4958" y="18412"/>
                  </a:cubicBezTo>
                  <a:cubicBezTo>
                    <a:pt x="4958" y="19258"/>
                    <a:pt x="4958" y="20299"/>
                    <a:pt x="5320" y="20884"/>
                  </a:cubicBezTo>
                  <a:cubicBezTo>
                    <a:pt x="5683" y="21470"/>
                    <a:pt x="6407" y="21600"/>
                    <a:pt x="7640" y="20559"/>
                  </a:cubicBezTo>
                  <a:cubicBezTo>
                    <a:pt x="8872" y="19518"/>
                    <a:pt x="10612" y="17306"/>
                    <a:pt x="12424" y="14313"/>
                  </a:cubicBezTo>
                  <a:cubicBezTo>
                    <a:pt x="14236" y="11320"/>
                    <a:pt x="16120" y="7547"/>
                    <a:pt x="17207" y="5335"/>
                  </a:cubicBezTo>
                  <a:cubicBezTo>
                    <a:pt x="18295" y="3123"/>
                    <a:pt x="18585" y="2472"/>
                    <a:pt x="18802" y="1692"/>
                  </a:cubicBezTo>
                  <a:cubicBezTo>
                    <a:pt x="19020" y="911"/>
                    <a:pt x="19165" y="0"/>
                    <a:pt x="18802" y="0"/>
                  </a:cubicBezTo>
                  <a:cubicBezTo>
                    <a:pt x="18440" y="0"/>
                    <a:pt x="17570" y="911"/>
                    <a:pt x="16628" y="3058"/>
                  </a:cubicBezTo>
                  <a:cubicBezTo>
                    <a:pt x="15685" y="5205"/>
                    <a:pt x="14671" y="8588"/>
                    <a:pt x="14381" y="11516"/>
                  </a:cubicBezTo>
                  <a:cubicBezTo>
                    <a:pt x="14091" y="14443"/>
                    <a:pt x="14526" y="16916"/>
                    <a:pt x="15395" y="18347"/>
                  </a:cubicBezTo>
                  <a:cubicBezTo>
                    <a:pt x="16265" y="19778"/>
                    <a:pt x="17570" y="20169"/>
                    <a:pt x="18657" y="20364"/>
                  </a:cubicBezTo>
                  <a:cubicBezTo>
                    <a:pt x="19744" y="20559"/>
                    <a:pt x="20614" y="20559"/>
                    <a:pt x="21484" y="20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270808" y="5592643"/>
              <a:ext cx="18741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559" y="21600"/>
                  </a:moveTo>
                  <a:cubicBezTo>
                    <a:pt x="1345" y="20571"/>
                    <a:pt x="132" y="19543"/>
                    <a:pt x="10" y="17486"/>
                  </a:cubicBezTo>
                  <a:cubicBezTo>
                    <a:pt x="-111" y="15429"/>
                    <a:pt x="860" y="12343"/>
                    <a:pt x="4258" y="9771"/>
                  </a:cubicBezTo>
                  <a:cubicBezTo>
                    <a:pt x="7655" y="7200"/>
                    <a:pt x="13480" y="5143"/>
                    <a:pt x="16756" y="3600"/>
                  </a:cubicBezTo>
                  <a:cubicBezTo>
                    <a:pt x="20033" y="2057"/>
                    <a:pt x="20761" y="1029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464569" y="5603402"/>
              <a:ext cx="184151" cy="18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8959"/>
                  </a:moveTo>
                  <a:cubicBezTo>
                    <a:pt x="993" y="9930"/>
                    <a:pt x="1986" y="10901"/>
                    <a:pt x="3972" y="11144"/>
                  </a:cubicBezTo>
                  <a:cubicBezTo>
                    <a:pt x="5959" y="11386"/>
                    <a:pt x="8938" y="10901"/>
                    <a:pt x="11048" y="9566"/>
                  </a:cubicBezTo>
                  <a:cubicBezTo>
                    <a:pt x="13159" y="8231"/>
                    <a:pt x="14400" y="6047"/>
                    <a:pt x="14897" y="4348"/>
                  </a:cubicBezTo>
                  <a:cubicBezTo>
                    <a:pt x="15393" y="2649"/>
                    <a:pt x="15145" y="1436"/>
                    <a:pt x="14400" y="708"/>
                  </a:cubicBezTo>
                  <a:cubicBezTo>
                    <a:pt x="13655" y="-20"/>
                    <a:pt x="12414" y="-263"/>
                    <a:pt x="10552" y="344"/>
                  </a:cubicBezTo>
                  <a:cubicBezTo>
                    <a:pt x="8690" y="950"/>
                    <a:pt x="6207" y="2407"/>
                    <a:pt x="4841" y="4712"/>
                  </a:cubicBezTo>
                  <a:cubicBezTo>
                    <a:pt x="3476" y="7018"/>
                    <a:pt x="3228" y="10173"/>
                    <a:pt x="4841" y="12964"/>
                  </a:cubicBezTo>
                  <a:cubicBezTo>
                    <a:pt x="6455" y="15755"/>
                    <a:pt x="9931" y="18182"/>
                    <a:pt x="13034" y="19517"/>
                  </a:cubicBezTo>
                  <a:cubicBezTo>
                    <a:pt x="16138" y="20852"/>
                    <a:pt x="18869" y="21094"/>
                    <a:pt x="21600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655686" y="5353520"/>
              <a:ext cx="181417" cy="47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03" fill="norm" stroke="1" extrusionOk="0">
                  <a:moveTo>
                    <a:pt x="20038" y="14301"/>
                  </a:moveTo>
                  <a:cubicBezTo>
                    <a:pt x="17555" y="13725"/>
                    <a:pt x="15072" y="13149"/>
                    <a:pt x="11845" y="13485"/>
                  </a:cubicBezTo>
                  <a:cubicBezTo>
                    <a:pt x="8617" y="13821"/>
                    <a:pt x="4645" y="15069"/>
                    <a:pt x="2410" y="16317"/>
                  </a:cubicBezTo>
                  <a:cubicBezTo>
                    <a:pt x="176" y="17565"/>
                    <a:pt x="-321" y="18813"/>
                    <a:pt x="176" y="19677"/>
                  </a:cubicBezTo>
                  <a:cubicBezTo>
                    <a:pt x="672" y="20541"/>
                    <a:pt x="2162" y="21021"/>
                    <a:pt x="3776" y="21261"/>
                  </a:cubicBezTo>
                  <a:cubicBezTo>
                    <a:pt x="5389" y="21501"/>
                    <a:pt x="7127" y="21501"/>
                    <a:pt x="9610" y="20733"/>
                  </a:cubicBezTo>
                  <a:cubicBezTo>
                    <a:pt x="12093" y="19965"/>
                    <a:pt x="15320" y="18429"/>
                    <a:pt x="17307" y="16221"/>
                  </a:cubicBezTo>
                  <a:cubicBezTo>
                    <a:pt x="19293" y="14013"/>
                    <a:pt x="20038" y="11133"/>
                    <a:pt x="20534" y="8541"/>
                  </a:cubicBezTo>
                  <a:cubicBezTo>
                    <a:pt x="21031" y="5949"/>
                    <a:pt x="21279" y="3645"/>
                    <a:pt x="21279" y="2253"/>
                  </a:cubicBezTo>
                  <a:cubicBezTo>
                    <a:pt x="21279" y="861"/>
                    <a:pt x="21031" y="381"/>
                    <a:pt x="20286" y="141"/>
                  </a:cubicBezTo>
                  <a:cubicBezTo>
                    <a:pt x="19541" y="-99"/>
                    <a:pt x="18300" y="-99"/>
                    <a:pt x="17058" y="669"/>
                  </a:cubicBezTo>
                  <a:cubicBezTo>
                    <a:pt x="15817" y="1437"/>
                    <a:pt x="14576" y="2973"/>
                    <a:pt x="14079" y="5325"/>
                  </a:cubicBezTo>
                  <a:cubicBezTo>
                    <a:pt x="13582" y="7677"/>
                    <a:pt x="13831" y="10845"/>
                    <a:pt x="14948" y="13581"/>
                  </a:cubicBezTo>
                  <a:cubicBezTo>
                    <a:pt x="16065" y="16317"/>
                    <a:pt x="18051" y="18621"/>
                    <a:pt x="20038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21619" y="6130277"/>
              <a:ext cx="328559" cy="2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67" fill="norm" stroke="1" extrusionOk="0">
                  <a:moveTo>
                    <a:pt x="1404" y="3443"/>
                  </a:moveTo>
                  <a:cubicBezTo>
                    <a:pt x="854" y="6887"/>
                    <a:pt x="304" y="10330"/>
                    <a:pt x="97" y="12835"/>
                  </a:cubicBezTo>
                  <a:cubicBezTo>
                    <a:pt x="-109" y="15339"/>
                    <a:pt x="29" y="16904"/>
                    <a:pt x="373" y="18157"/>
                  </a:cubicBezTo>
                  <a:cubicBezTo>
                    <a:pt x="716" y="19409"/>
                    <a:pt x="1267" y="20348"/>
                    <a:pt x="1886" y="20896"/>
                  </a:cubicBezTo>
                  <a:cubicBezTo>
                    <a:pt x="2505" y="21443"/>
                    <a:pt x="3193" y="21600"/>
                    <a:pt x="4018" y="20896"/>
                  </a:cubicBezTo>
                  <a:cubicBezTo>
                    <a:pt x="4844" y="20191"/>
                    <a:pt x="5807" y="18626"/>
                    <a:pt x="6770" y="15261"/>
                  </a:cubicBezTo>
                  <a:cubicBezTo>
                    <a:pt x="7733" y="11896"/>
                    <a:pt x="8696" y="6730"/>
                    <a:pt x="9178" y="3757"/>
                  </a:cubicBezTo>
                  <a:cubicBezTo>
                    <a:pt x="9659" y="783"/>
                    <a:pt x="9659" y="0"/>
                    <a:pt x="9659" y="0"/>
                  </a:cubicBezTo>
                  <a:cubicBezTo>
                    <a:pt x="9659" y="0"/>
                    <a:pt x="9659" y="783"/>
                    <a:pt x="9728" y="3287"/>
                  </a:cubicBezTo>
                  <a:cubicBezTo>
                    <a:pt x="9797" y="5791"/>
                    <a:pt x="9934" y="10017"/>
                    <a:pt x="10691" y="12991"/>
                  </a:cubicBezTo>
                  <a:cubicBezTo>
                    <a:pt x="11448" y="15965"/>
                    <a:pt x="12823" y="17687"/>
                    <a:pt x="14268" y="18235"/>
                  </a:cubicBezTo>
                  <a:cubicBezTo>
                    <a:pt x="15713" y="18783"/>
                    <a:pt x="17226" y="18157"/>
                    <a:pt x="18395" y="16591"/>
                  </a:cubicBezTo>
                  <a:cubicBezTo>
                    <a:pt x="19565" y="15026"/>
                    <a:pt x="20390" y="12522"/>
                    <a:pt x="20734" y="10878"/>
                  </a:cubicBezTo>
                  <a:cubicBezTo>
                    <a:pt x="21078" y="9235"/>
                    <a:pt x="20941" y="8452"/>
                    <a:pt x="20528" y="7904"/>
                  </a:cubicBezTo>
                  <a:cubicBezTo>
                    <a:pt x="20115" y="7357"/>
                    <a:pt x="19427" y="7043"/>
                    <a:pt x="18877" y="7200"/>
                  </a:cubicBezTo>
                  <a:cubicBezTo>
                    <a:pt x="18327" y="7357"/>
                    <a:pt x="17914" y="7983"/>
                    <a:pt x="17914" y="8687"/>
                  </a:cubicBezTo>
                  <a:cubicBezTo>
                    <a:pt x="17914" y="9391"/>
                    <a:pt x="18327" y="10174"/>
                    <a:pt x="18946" y="11270"/>
                  </a:cubicBezTo>
                  <a:cubicBezTo>
                    <a:pt x="19565" y="12365"/>
                    <a:pt x="20390" y="13774"/>
                    <a:pt x="20872" y="14948"/>
                  </a:cubicBezTo>
                  <a:cubicBezTo>
                    <a:pt x="21353" y="16122"/>
                    <a:pt x="21491" y="17061"/>
                    <a:pt x="21216" y="17609"/>
                  </a:cubicBezTo>
                  <a:cubicBezTo>
                    <a:pt x="20941" y="18157"/>
                    <a:pt x="20253" y="18313"/>
                    <a:pt x="19565" y="18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092469" y="6215935"/>
              <a:ext cx="139701" cy="17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11730"/>
                  </a:moveTo>
                  <a:cubicBezTo>
                    <a:pt x="1636" y="11993"/>
                    <a:pt x="3273" y="12257"/>
                    <a:pt x="5564" y="11072"/>
                  </a:cubicBezTo>
                  <a:cubicBezTo>
                    <a:pt x="7855" y="9886"/>
                    <a:pt x="10800" y="7252"/>
                    <a:pt x="12436" y="5013"/>
                  </a:cubicBezTo>
                  <a:cubicBezTo>
                    <a:pt x="14073" y="2774"/>
                    <a:pt x="14400" y="930"/>
                    <a:pt x="13745" y="272"/>
                  </a:cubicBezTo>
                  <a:cubicBezTo>
                    <a:pt x="13091" y="-387"/>
                    <a:pt x="11455" y="140"/>
                    <a:pt x="9491" y="1984"/>
                  </a:cubicBezTo>
                  <a:cubicBezTo>
                    <a:pt x="7527" y="3828"/>
                    <a:pt x="5236" y="6989"/>
                    <a:pt x="4091" y="9886"/>
                  </a:cubicBezTo>
                  <a:cubicBezTo>
                    <a:pt x="2945" y="12784"/>
                    <a:pt x="2945" y="15418"/>
                    <a:pt x="5073" y="17262"/>
                  </a:cubicBezTo>
                  <a:cubicBezTo>
                    <a:pt x="7200" y="19106"/>
                    <a:pt x="11455" y="20159"/>
                    <a:pt x="14564" y="20686"/>
                  </a:cubicBezTo>
                  <a:cubicBezTo>
                    <a:pt x="17673" y="21213"/>
                    <a:pt x="19636" y="21213"/>
                    <a:pt x="2160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213590" y="6081318"/>
              <a:ext cx="388099" cy="30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00" fill="norm" stroke="1" extrusionOk="0">
                  <a:moveTo>
                    <a:pt x="8778" y="3498"/>
                  </a:moveTo>
                  <a:cubicBezTo>
                    <a:pt x="8661" y="2193"/>
                    <a:pt x="8544" y="889"/>
                    <a:pt x="8191" y="309"/>
                  </a:cubicBezTo>
                  <a:cubicBezTo>
                    <a:pt x="7839" y="-271"/>
                    <a:pt x="7252" y="-126"/>
                    <a:pt x="6489" y="1541"/>
                  </a:cubicBezTo>
                  <a:cubicBezTo>
                    <a:pt x="5726" y="3208"/>
                    <a:pt x="4787" y="6397"/>
                    <a:pt x="4141" y="9514"/>
                  </a:cubicBezTo>
                  <a:cubicBezTo>
                    <a:pt x="3496" y="12631"/>
                    <a:pt x="3144" y="15675"/>
                    <a:pt x="2850" y="17777"/>
                  </a:cubicBezTo>
                  <a:cubicBezTo>
                    <a:pt x="2557" y="19879"/>
                    <a:pt x="2322" y="21039"/>
                    <a:pt x="1911" y="21184"/>
                  </a:cubicBezTo>
                  <a:cubicBezTo>
                    <a:pt x="1500" y="21329"/>
                    <a:pt x="913" y="20459"/>
                    <a:pt x="561" y="19662"/>
                  </a:cubicBezTo>
                  <a:cubicBezTo>
                    <a:pt x="209" y="18865"/>
                    <a:pt x="91" y="18140"/>
                    <a:pt x="33" y="17415"/>
                  </a:cubicBezTo>
                  <a:cubicBezTo>
                    <a:pt x="-26" y="16690"/>
                    <a:pt x="-26" y="15965"/>
                    <a:pt x="209" y="15385"/>
                  </a:cubicBezTo>
                  <a:cubicBezTo>
                    <a:pt x="444" y="14806"/>
                    <a:pt x="913" y="14371"/>
                    <a:pt x="1794" y="14008"/>
                  </a:cubicBezTo>
                  <a:cubicBezTo>
                    <a:pt x="2674" y="13646"/>
                    <a:pt x="3965" y="13356"/>
                    <a:pt x="4904" y="13211"/>
                  </a:cubicBezTo>
                  <a:cubicBezTo>
                    <a:pt x="5844" y="13066"/>
                    <a:pt x="6431" y="13066"/>
                    <a:pt x="6900" y="13428"/>
                  </a:cubicBezTo>
                  <a:cubicBezTo>
                    <a:pt x="7370" y="13791"/>
                    <a:pt x="7722" y="14516"/>
                    <a:pt x="7898" y="15240"/>
                  </a:cubicBezTo>
                  <a:cubicBezTo>
                    <a:pt x="8074" y="15965"/>
                    <a:pt x="8074" y="16690"/>
                    <a:pt x="8191" y="17487"/>
                  </a:cubicBezTo>
                  <a:cubicBezTo>
                    <a:pt x="8309" y="18285"/>
                    <a:pt x="8544" y="19155"/>
                    <a:pt x="8954" y="19444"/>
                  </a:cubicBezTo>
                  <a:cubicBezTo>
                    <a:pt x="9365" y="19734"/>
                    <a:pt x="9952" y="19444"/>
                    <a:pt x="10422" y="18937"/>
                  </a:cubicBezTo>
                  <a:cubicBezTo>
                    <a:pt x="10891" y="18430"/>
                    <a:pt x="11244" y="17705"/>
                    <a:pt x="11596" y="16980"/>
                  </a:cubicBezTo>
                  <a:cubicBezTo>
                    <a:pt x="11948" y="16255"/>
                    <a:pt x="12300" y="15530"/>
                    <a:pt x="12476" y="15530"/>
                  </a:cubicBezTo>
                  <a:cubicBezTo>
                    <a:pt x="12652" y="15530"/>
                    <a:pt x="12652" y="16255"/>
                    <a:pt x="12652" y="17125"/>
                  </a:cubicBezTo>
                  <a:cubicBezTo>
                    <a:pt x="12652" y="17995"/>
                    <a:pt x="12652" y="19010"/>
                    <a:pt x="12946" y="19372"/>
                  </a:cubicBezTo>
                  <a:cubicBezTo>
                    <a:pt x="13239" y="19734"/>
                    <a:pt x="13826" y="19444"/>
                    <a:pt x="14941" y="17850"/>
                  </a:cubicBezTo>
                  <a:cubicBezTo>
                    <a:pt x="16057" y="16255"/>
                    <a:pt x="17700" y="13356"/>
                    <a:pt x="18815" y="10746"/>
                  </a:cubicBezTo>
                  <a:cubicBezTo>
                    <a:pt x="19931" y="8137"/>
                    <a:pt x="20517" y="5818"/>
                    <a:pt x="20928" y="4006"/>
                  </a:cubicBezTo>
                  <a:cubicBezTo>
                    <a:pt x="21339" y="2193"/>
                    <a:pt x="21574" y="889"/>
                    <a:pt x="21515" y="599"/>
                  </a:cubicBezTo>
                  <a:cubicBezTo>
                    <a:pt x="21457" y="309"/>
                    <a:pt x="21104" y="1034"/>
                    <a:pt x="20635" y="3208"/>
                  </a:cubicBezTo>
                  <a:cubicBezTo>
                    <a:pt x="20165" y="5383"/>
                    <a:pt x="19578" y="9007"/>
                    <a:pt x="19402" y="11906"/>
                  </a:cubicBezTo>
                  <a:cubicBezTo>
                    <a:pt x="19226" y="14806"/>
                    <a:pt x="19461" y="16980"/>
                    <a:pt x="19696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882919" y="6493120"/>
              <a:ext cx="546101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3098" y="16573"/>
                    <a:pt x="6195" y="12025"/>
                    <a:pt x="9084" y="8046"/>
                  </a:cubicBezTo>
                  <a:cubicBezTo>
                    <a:pt x="11972" y="4067"/>
                    <a:pt x="14651" y="657"/>
                    <a:pt x="16702" y="88"/>
                  </a:cubicBezTo>
                  <a:cubicBezTo>
                    <a:pt x="18753" y="-480"/>
                    <a:pt x="20177" y="1794"/>
                    <a:pt x="21600" y="4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216582" y="6468943"/>
              <a:ext cx="320388" cy="5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12" fill="norm" stroke="1" extrusionOk="0">
                  <a:moveTo>
                    <a:pt x="3157" y="15641"/>
                  </a:moveTo>
                  <a:cubicBezTo>
                    <a:pt x="1745" y="17131"/>
                    <a:pt x="334" y="18621"/>
                    <a:pt x="51" y="19738"/>
                  </a:cubicBezTo>
                  <a:cubicBezTo>
                    <a:pt x="-231" y="20855"/>
                    <a:pt x="616" y="21600"/>
                    <a:pt x="3440" y="19366"/>
                  </a:cubicBezTo>
                  <a:cubicBezTo>
                    <a:pt x="6263" y="17131"/>
                    <a:pt x="11063" y="11917"/>
                    <a:pt x="14381" y="8193"/>
                  </a:cubicBezTo>
                  <a:cubicBezTo>
                    <a:pt x="17698" y="4469"/>
                    <a:pt x="19534" y="2234"/>
                    <a:pt x="213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829069" y="6275178"/>
              <a:ext cx="317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2880" y="10884"/>
                    <a:pt x="5760" y="1066"/>
                    <a:pt x="9360" y="84"/>
                  </a:cubicBezTo>
                  <a:cubicBezTo>
                    <a:pt x="12960" y="-898"/>
                    <a:pt x="1728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829069" y="638639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2477195" y="6081593"/>
              <a:ext cx="37675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19" fill="norm" stroke="1" extrusionOk="0">
                  <a:moveTo>
                    <a:pt x="3359" y="0"/>
                  </a:moveTo>
                  <a:cubicBezTo>
                    <a:pt x="2159" y="4957"/>
                    <a:pt x="959" y="9915"/>
                    <a:pt x="359" y="13279"/>
                  </a:cubicBezTo>
                  <a:cubicBezTo>
                    <a:pt x="-241" y="16643"/>
                    <a:pt x="-241" y="18413"/>
                    <a:pt x="1559" y="19652"/>
                  </a:cubicBezTo>
                  <a:cubicBezTo>
                    <a:pt x="3359" y="20892"/>
                    <a:pt x="6959" y="21600"/>
                    <a:pt x="10559" y="21511"/>
                  </a:cubicBezTo>
                  <a:cubicBezTo>
                    <a:pt x="14159" y="21423"/>
                    <a:pt x="17759" y="20538"/>
                    <a:pt x="21359" y="19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2578369" y="6037143"/>
              <a:ext cx="12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68"/>
                    <a:pt x="14400" y="7336"/>
                    <a:pt x="10800" y="10936"/>
                  </a:cubicBezTo>
                  <a:cubicBezTo>
                    <a:pt x="7200" y="14536"/>
                    <a:pt x="3600" y="18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2404803" y="6170493"/>
              <a:ext cx="27516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65" y="21600"/>
                  </a:moveTo>
                  <a:cubicBezTo>
                    <a:pt x="0" y="17100"/>
                    <a:pt x="-165" y="12600"/>
                    <a:pt x="330" y="9450"/>
                  </a:cubicBezTo>
                  <a:cubicBezTo>
                    <a:pt x="824" y="6300"/>
                    <a:pt x="1979" y="4500"/>
                    <a:pt x="5606" y="3150"/>
                  </a:cubicBezTo>
                  <a:cubicBezTo>
                    <a:pt x="9233" y="1800"/>
                    <a:pt x="15334" y="90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462938" y="6240343"/>
              <a:ext cx="37578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978" y="21600"/>
                  </a:moveTo>
                  <a:cubicBezTo>
                    <a:pt x="2371" y="21600"/>
                    <a:pt x="1764" y="21600"/>
                    <a:pt x="1157" y="21086"/>
                  </a:cubicBezTo>
                  <a:cubicBezTo>
                    <a:pt x="551" y="20571"/>
                    <a:pt x="-56" y="19543"/>
                    <a:pt x="5" y="18000"/>
                  </a:cubicBezTo>
                  <a:cubicBezTo>
                    <a:pt x="65" y="16457"/>
                    <a:pt x="793" y="14400"/>
                    <a:pt x="3099" y="11829"/>
                  </a:cubicBezTo>
                  <a:cubicBezTo>
                    <a:pt x="5405" y="9257"/>
                    <a:pt x="9288" y="6171"/>
                    <a:pt x="12625" y="4114"/>
                  </a:cubicBezTo>
                  <a:cubicBezTo>
                    <a:pt x="15962" y="2057"/>
                    <a:pt x="18753" y="1029"/>
                    <a:pt x="215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3111796" y="6159116"/>
              <a:ext cx="203174" cy="181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27" fill="norm" stroke="1" extrusionOk="0">
                  <a:moveTo>
                    <a:pt x="21374" y="3569"/>
                  </a:moveTo>
                  <a:cubicBezTo>
                    <a:pt x="16252" y="2328"/>
                    <a:pt x="11131" y="1086"/>
                    <a:pt x="7679" y="466"/>
                  </a:cubicBezTo>
                  <a:cubicBezTo>
                    <a:pt x="4228" y="-155"/>
                    <a:pt x="2446" y="-155"/>
                    <a:pt x="1333" y="466"/>
                  </a:cubicBezTo>
                  <a:cubicBezTo>
                    <a:pt x="219" y="1086"/>
                    <a:pt x="-226" y="2328"/>
                    <a:pt x="108" y="3321"/>
                  </a:cubicBezTo>
                  <a:cubicBezTo>
                    <a:pt x="442" y="4314"/>
                    <a:pt x="1555" y="5059"/>
                    <a:pt x="3337" y="6424"/>
                  </a:cubicBezTo>
                  <a:cubicBezTo>
                    <a:pt x="5118" y="7790"/>
                    <a:pt x="7568" y="9776"/>
                    <a:pt x="8793" y="12011"/>
                  </a:cubicBezTo>
                  <a:cubicBezTo>
                    <a:pt x="10017" y="14245"/>
                    <a:pt x="10017" y="16728"/>
                    <a:pt x="9349" y="18342"/>
                  </a:cubicBezTo>
                  <a:cubicBezTo>
                    <a:pt x="8681" y="19955"/>
                    <a:pt x="7345" y="20700"/>
                    <a:pt x="6009" y="21073"/>
                  </a:cubicBezTo>
                  <a:cubicBezTo>
                    <a:pt x="4673" y="21445"/>
                    <a:pt x="3337" y="21445"/>
                    <a:pt x="3003" y="20824"/>
                  </a:cubicBezTo>
                  <a:cubicBezTo>
                    <a:pt x="2669" y="20204"/>
                    <a:pt x="3337" y="18962"/>
                    <a:pt x="4784" y="17597"/>
                  </a:cubicBezTo>
                  <a:cubicBezTo>
                    <a:pt x="6232" y="16231"/>
                    <a:pt x="8459" y="14742"/>
                    <a:pt x="10685" y="13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3243003" y="6184639"/>
              <a:ext cx="388616" cy="37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11" fill="norm" stroke="1" extrusionOk="0">
                  <a:moveTo>
                    <a:pt x="3991" y="2798"/>
                  </a:moveTo>
                  <a:cubicBezTo>
                    <a:pt x="4461" y="2438"/>
                    <a:pt x="4930" y="2078"/>
                    <a:pt x="5283" y="1598"/>
                  </a:cubicBezTo>
                  <a:cubicBezTo>
                    <a:pt x="5635" y="1118"/>
                    <a:pt x="5870" y="518"/>
                    <a:pt x="5693" y="218"/>
                  </a:cubicBezTo>
                  <a:cubicBezTo>
                    <a:pt x="5517" y="-82"/>
                    <a:pt x="4930" y="-82"/>
                    <a:pt x="3991" y="278"/>
                  </a:cubicBezTo>
                  <a:cubicBezTo>
                    <a:pt x="3052" y="638"/>
                    <a:pt x="1761" y="1358"/>
                    <a:pt x="998" y="2018"/>
                  </a:cubicBezTo>
                  <a:cubicBezTo>
                    <a:pt x="235" y="2678"/>
                    <a:pt x="0" y="3278"/>
                    <a:pt x="0" y="3878"/>
                  </a:cubicBezTo>
                  <a:cubicBezTo>
                    <a:pt x="0" y="4478"/>
                    <a:pt x="235" y="5078"/>
                    <a:pt x="646" y="5318"/>
                  </a:cubicBezTo>
                  <a:cubicBezTo>
                    <a:pt x="1057" y="5558"/>
                    <a:pt x="1643" y="5438"/>
                    <a:pt x="2172" y="5138"/>
                  </a:cubicBezTo>
                  <a:cubicBezTo>
                    <a:pt x="2700" y="4838"/>
                    <a:pt x="3170" y="4358"/>
                    <a:pt x="3580" y="4658"/>
                  </a:cubicBezTo>
                  <a:cubicBezTo>
                    <a:pt x="3991" y="4958"/>
                    <a:pt x="4343" y="6038"/>
                    <a:pt x="4754" y="6758"/>
                  </a:cubicBezTo>
                  <a:cubicBezTo>
                    <a:pt x="5165" y="7478"/>
                    <a:pt x="5635" y="7838"/>
                    <a:pt x="6104" y="7778"/>
                  </a:cubicBezTo>
                  <a:cubicBezTo>
                    <a:pt x="6574" y="7718"/>
                    <a:pt x="7043" y="7238"/>
                    <a:pt x="7454" y="6638"/>
                  </a:cubicBezTo>
                  <a:cubicBezTo>
                    <a:pt x="7865" y="6038"/>
                    <a:pt x="8217" y="5318"/>
                    <a:pt x="8570" y="4658"/>
                  </a:cubicBezTo>
                  <a:cubicBezTo>
                    <a:pt x="8922" y="3998"/>
                    <a:pt x="9274" y="3398"/>
                    <a:pt x="9391" y="3398"/>
                  </a:cubicBezTo>
                  <a:cubicBezTo>
                    <a:pt x="9509" y="3398"/>
                    <a:pt x="9391" y="3998"/>
                    <a:pt x="9274" y="4598"/>
                  </a:cubicBezTo>
                  <a:cubicBezTo>
                    <a:pt x="9157" y="5198"/>
                    <a:pt x="9039" y="5798"/>
                    <a:pt x="9215" y="5918"/>
                  </a:cubicBezTo>
                  <a:cubicBezTo>
                    <a:pt x="9391" y="6038"/>
                    <a:pt x="9861" y="5678"/>
                    <a:pt x="10330" y="5198"/>
                  </a:cubicBezTo>
                  <a:cubicBezTo>
                    <a:pt x="10800" y="4718"/>
                    <a:pt x="11270" y="4118"/>
                    <a:pt x="11739" y="3638"/>
                  </a:cubicBezTo>
                  <a:cubicBezTo>
                    <a:pt x="12209" y="3158"/>
                    <a:pt x="12678" y="2798"/>
                    <a:pt x="12913" y="2918"/>
                  </a:cubicBezTo>
                  <a:cubicBezTo>
                    <a:pt x="13148" y="3038"/>
                    <a:pt x="13148" y="3638"/>
                    <a:pt x="13148" y="4238"/>
                  </a:cubicBezTo>
                  <a:cubicBezTo>
                    <a:pt x="13148" y="4838"/>
                    <a:pt x="13148" y="5438"/>
                    <a:pt x="13324" y="5498"/>
                  </a:cubicBezTo>
                  <a:cubicBezTo>
                    <a:pt x="13500" y="5558"/>
                    <a:pt x="13852" y="5078"/>
                    <a:pt x="14263" y="4598"/>
                  </a:cubicBezTo>
                  <a:cubicBezTo>
                    <a:pt x="14674" y="4118"/>
                    <a:pt x="15143" y="3638"/>
                    <a:pt x="15613" y="3578"/>
                  </a:cubicBezTo>
                  <a:cubicBezTo>
                    <a:pt x="16083" y="3518"/>
                    <a:pt x="16552" y="3878"/>
                    <a:pt x="16787" y="4358"/>
                  </a:cubicBezTo>
                  <a:cubicBezTo>
                    <a:pt x="17022" y="4838"/>
                    <a:pt x="17022" y="5438"/>
                    <a:pt x="17022" y="6038"/>
                  </a:cubicBezTo>
                  <a:cubicBezTo>
                    <a:pt x="17022" y="6638"/>
                    <a:pt x="17022" y="7238"/>
                    <a:pt x="17315" y="7418"/>
                  </a:cubicBezTo>
                  <a:cubicBezTo>
                    <a:pt x="17609" y="7598"/>
                    <a:pt x="18196" y="7358"/>
                    <a:pt x="18724" y="6998"/>
                  </a:cubicBezTo>
                  <a:cubicBezTo>
                    <a:pt x="19252" y="6638"/>
                    <a:pt x="19722" y="6158"/>
                    <a:pt x="20074" y="5438"/>
                  </a:cubicBezTo>
                  <a:cubicBezTo>
                    <a:pt x="20426" y="4718"/>
                    <a:pt x="20661" y="3758"/>
                    <a:pt x="20661" y="3818"/>
                  </a:cubicBezTo>
                  <a:cubicBezTo>
                    <a:pt x="20661" y="3878"/>
                    <a:pt x="20426" y="4958"/>
                    <a:pt x="20074" y="6998"/>
                  </a:cubicBezTo>
                  <a:cubicBezTo>
                    <a:pt x="19722" y="9038"/>
                    <a:pt x="19252" y="12038"/>
                    <a:pt x="18841" y="14378"/>
                  </a:cubicBezTo>
                  <a:cubicBezTo>
                    <a:pt x="18430" y="16718"/>
                    <a:pt x="18078" y="18398"/>
                    <a:pt x="17726" y="19598"/>
                  </a:cubicBezTo>
                  <a:cubicBezTo>
                    <a:pt x="17374" y="20798"/>
                    <a:pt x="17022" y="21518"/>
                    <a:pt x="16846" y="21398"/>
                  </a:cubicBezTo>
                  <a:cubicBezTo>
                    <a:pt x="16670" y="21278"/>
                    <a:pt x="16670" y="20318"/>
                    <a:pt x="16904" y="17618"/>
                  </a:cubicBezTo>
                  <a:cubicBezTo>
                    <a:pt x="17139" y="14918"/>
                    <a:pt x="17609" y="10478"/>
                    <a:pt x="18078" y="7478"/>
                  </a:cubicBezTo>
                  <a:cubicBezTo>
                    <a:pt x="18548" y="4478"/>
                    <a:pt x="19017" y="2918"/>
                    <a:pt x="19487" y="1838"/>
                  </a:cubicBezTo>
                  <a:cubicBezTo>
                    <a:pt x="19957" y="758"/>
                    <a:pt x="20426" y="158"/>
                    <a:pt x="20778" y="158"/>
                  </a:cubicBezTo>
                  <a:cubicBezTo>
                    <a:pt x="21130" y="158"/>
                    <a:pt x="21365" y="758"/>
                    <a:pt x="21483" y="2078"/>
                  </a:cubicBezTo>
                  <a:cubicBezTo>
                    <a:pt x="21600" y="3398"/>
                    <a:pt x="21600" y="5438"/>
                    <a:pt x="21248" y="6998"/>
                  </a:cubicBezTo>
                  <a:cubicBezTo>
                    <a:pt x="20896" y="8558"/>
                    <a:pt x="20191" y="9638"/>
                    <a:pt x="19428" y="10358"/>
                  </a:cubicBezTo>
                  <a:cubicBezTo>
                    <a:pt x="18665" y="11078"/>
                    <a:pt x="17843" y="11438"/>
                    <a:pt x="17374" y="11258"/>
                  </a:cubicBezTo>
                  <a:cubicBezTo>
                    <a:pt x="16904" y="11078"/>
                    <a:pt x="16787" y="10358"/>
                    <a:pt x="16670" y="9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3677390" y="6068893"/>
              <a:ext cx="216734" cy="2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77" fill="norm" stroke="1" extrusionOk="0">
                  <a:moveTo>
                    <a:pt x="577" y="0"/>
                  </a:moveTo>
                  <a:cubicBezTo>
                    <a:pt x="577" y="3064"/>
                    <a:pt x="577" y="6128"/>
                    <a:pt x="473" y="8732"/>
                  </a:cubicBezTo>
                  <a:cubicBezTo>
                    <a:pt x="369" y="11336"/>
                    <a:pt x="162" y="13481"/>
                    <a:pt x="58" y="14936"/>
                  </a:cubicBezTo>
                  <a:cubicBezTo>
                    <a:pt x="-46" y="16391"/>
                    <a:pt x="-46" y="17157"/>
                    <a:pt x="369" y="17770"/>
                  </a:cubicBezTo>
                  <a:cubicBezTo>
                    <a:pt x="785" y="18383"/>
                    <a:pt x="1616" y="18843"/>
                    <a:pt x="2446" y="18766"/>
                  </a:cubicBezTo>
                  <a:cubicBezTo>
                    <a:pt x="3277" y="18689"/>
                    <a:pt x="4108" y="18077"/>
                    <a:pt x="5250" y="16774"/>
                  </a:cubicBezTo>
                  <a:cubicBezTo>
                    <a:pt x="6392" y="15472"/>
                    <a:pt x="7846" y="13481"/>
                    <a:pt x="8677" y="12102"/>
                  </a:cubicBezTo>
                  <a:cubicBezTo>
                    <a:pt x="9508" y="10723"/>
                    <a:pt x="9716" y="9957"/>
                    <a:pt x="9300" y="9651"/>
                  </a:cubicBezTo>
                  <a:cubicBezTo>
                    <a:pt x="8885" y="9345"/>
                    <a:pt x="7846" y="9498"/>
                    <a:pt x="6912" y="10570"/>
                  </a:cubicBezTo>
                  <a:cubicBezTo>
                    <a:pt x="5977" y="11643"/>
                    <a:pt x="5146" y="13634"/>
                    <a:pt x="4731" y="15013"/>
                  </a:cubicBezTo>
                  <a:cubicBezTo>
                    <a:pt x="4316" y="16391"/>
                    <a:pt x="4316" y="17157"/>
                    <a:pt x="4316" y="17923"/>
                  </a:cubicBezTo>
                  <a:cubicBezTo>
                    <a:pt x="4316" y="18689"/>
                    <a:pt x="4316" y="19455"/>
                    <a:pt x="4835" y="20068"/>
                  </a:cubicBezTo>
                  <a:cubicBezTo>
                    <a:pt x="5354" y="20681"/>
                    <a:pt x="6392" y="21140"/>
                    <a:pt x="7950" y="21064"/>
                  </a:cubicBezTo>
                  <a:cubicBezTo>
                    <a:pt x="9508" y="20987"/>
                    <a:pt x="11585" y="20374"/>
                    <a:pt x="13869" y="18689"/>
                  </a:cubicBezTo>
                  <a:cubicBezTo>
                    <a:pt x="16154" y="17004"/>
                    <a:pt x="18646" y="14247"/>
                    <a:pt x="19996" y="12255"/>
                  </a:cubicBezTo>
                  <a:cubicBezTo>
                    <a:pt x="21346" y="10264"/>
                    <a:pt x="21554" y="9038"/>
                    <a:pt x="20931" y="8349"/>
                  </a:cubicBezTo>
                  <a:cubicBezTo>
                    <a:pt x="20308" y="7660"/>
                    <a:pt x="18854" y="7506"/>
                    <a:pt x="18023" y="7889"/>
                  </a:cubicBezTo>
                  <a:cubicBezTo>
                    <a:pt x="17192" y="8272"/>
                    <a:pt x="16985" y="9191"/>
                    <a:pt x="17400" y="10494"/>
                  </a:cubicBezTo>
                  <a:cubicBezTo>
                    <a:pt x="17816" y="11796"/>
                    <a:pt x="18854" y="13481"/>
                    <a:pt x="19685" y="15089"/>
                  </a:cubicBezTo>
                  <a:cubicBezTo>
                    <a:pt x="20516" y="16698"/>
                    <a:pt x="21139" y="18230"/>
                    <a:pt x="20204" y="19379"/>
                  </a:cubicBezTo>
                  <a:cubicBezTo>
                    <a:pt x="19269" y="20528"/>
                    <a:pt x="16777" y="21294"/>
                    <a:pt x="15116" y="21447"/>
                  </a:cubicBezTo>
                  <a:cubicBezTo>
                    <a:pt x="13454" y="21600"/>
                    <a:pt x="12623" y="21140"/>
                    <a:pt x="11792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4113803" y="6083393"/>
              <a:ext cx="160017" cy="28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0979" fill="norm" stroke="1" extrusionOk="0">
                  <a:moveTo>
                    <a:pt x="20935" y="3597"/>
                  </a:moveTo>
                  <a:cubicBezTo>
                    <a:pt x="20658" y="2665"/>
                    <a:pt x="20381" y="1733"/>
                    <a:pt x="18858" y="956"/>
                  </a:cubicBezTo>
                  <a:cubicBezTo>
                    <a:pt x="17335" y="179"/>
                    <a:pt x="14566" y="-443"/>
                    <a:pt x="11381" y="412"/>
                  </a:cubicBezTo>
                  <a:cubicBezTo>
                    <a:pt x="8197" y="1266"/>
                    <a:pt x="4597" y="3597"/>
                    <a:pt x="2381" y="6550"/>
                  </a:cubicBezTo>
                  <a:cubicBezTo>
                    <a:pt x="166" y="9502"/>
                    <a:pt x="-665" y="13076"/>
                    <a:pt x="581" y="15640"/>
                  </a:cubicBezTo>
                  <a:cubicBezTo>
                    <a:pt x="1827" y="18204"/>
                    <a:pt x="5150" y="19758"/>
                    <a:pt x="7504" y="20458"/>
                  </a:cubicBezTo>
                  <a:cubicBezTo>
                    <a:pt x="9858" y="21157"/>
                    <a:pt x="11243" y="21002"/>
                    <a:pt x="12627" y="20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4238639" y="6229760"/>
              <a:ext cx="111381" cy="9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768" fill="norm" stroke="1" extrusionOk="0">
                  <a:moveTo>
                    <a:pt x="5551" y="3600"/>
                  </a:moveTo>
                  <a:cubicBezTo>
                    <a:pt x="4328" y="5850"/>
                    <a:pt x="3105" y="8100"/>
                    <a:pt x="2087" y="11475"/>
                  </a:cubicBezTo>
                  <a:cubicBezTo>
                    <a:pt x="1068" y="14850"/>
                    <a:pt x="253" y="19350"/>
                    <a:pt x="49" y="20475"/>
                  </a:cubicBezTo>
                  <a:cubicBezTo>
                    <a:pt x="-155" y="21600"/>
                    <a:pt x="253" y="19350"/>
                    <a:pt x="1679" y="15975"/>
                  </a:cubicBezTo>
                  <a:cubicBezTo>
                    <a:pt x="3105" y="12600"/>
                    <a:pt x="5551" y="8100"/>
                    <a:pt x="7588" y="4950"/>
                  </a:cubicBezTo>
                  <a:cubicBezTo>
                    <a:pt x="9626" y="1800"/>
                    <a:pt x="11256" y="0"/>
                    <a:pt x="12887" y="0"/>
                  </a:cubicBezTo>
                  <a:cubicBezTo>
                    <a:pt x="14517" y="0"/>
                    <a:pt x="16147" y="1800"/>
                    <a:pt x="17573" y="4725"/>
                  </a:cubicBezTo>
                  <a:cubicBezTo>
                    <a:pt x="19000" y="7650"/>
                    <a:pt x="20222" y="11700"/>
                    <a:pt x="21445" y="15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4388119" y="6113343"/>
              <a:ext cx="8903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8836" y="0"/>
                  </a:moveTo>
                  <a:cubicBezTo>
                    <a:pt x="12764" y="1674"/>
                    <a:pt x="16691" y="3349"/>
                    <a:pt x="18900" y="5526"/>
                  </a:cubicBezTo>
                  <a:cubicBezTo>
                    <a:pt x="21109" y="7702"/>
                    <a:pt x="21600" y="10381"/>
                    <a:pt x="18164" y="13144"/>
                  </a:cubicBezTo>
                  <a:cubicBezTo>
                    <a:pt x="14727" y="15907"/>
                    <a:pt x="7364" y="18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4788169" y="6272093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50"/>
                    <a:pt x="8640" y="9900"/>
                    <a:pt x="12240" y="13500"/>
                  </a:cubicBezTo>
                  <a:cubicBezTo>
                    <a:pt x="15840" y="17100"/>
                    <a:pt x="1872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4832619" y="6151443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866724" y="6254102"/>
              <a:ext cx="122519" cy="16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62" fill="norm" stroke="1" extrusionOk="0">
                  <a:moveTo>
                    <a:pt x="19039" y="3185"/>
                  </a:moveTo>
                  <a:cubicBezTo>
                    <a:pt x="15799" y="2077"/>
                    <a:pt x="12559" y="970"/>
                    <a:pt x="9679" y="416"/>
                  </a:cubicBezTo>
                  <a:cubicBezTo>
                    <a:pt x="6799" y="-138"/>
                    <a:pt x="4279" y="-138"/>
                    <a:pt x="2479" y="416"/>
                  </a:cubicBezTo>
                  <a:cubicBezTo>
                    <a:pt x="679" y="970"/>
                    <a:pt x="-401" y="2077"/>
                    <a:pt x="139" y="3047"/>
                  </a:cubicBezTo>
                  <a:cubicBezTo>
                    <a:pt x="679" y="4016"/>
                    <a:pt x="2839" y="4847"/>
                    <a:pt x="6619" y="6647"/>
                  </a:cubicBezTo>
                  <a:cubicBezTo>
                    <a:pt x="10399" y="8447"/>
                    <a:pt x="15799" y="11216"/>
                    <a:pt x="18499" y="13431"/>
                  </a:cubicBezTo>
                  <a:cubicBezTo>
                    <a:pt x="21199" y="15647"/>
                    <a:pt x="21199" y="17308"/>
                    <a:pt x="20299" y="18416"/>
                  </a:cubicBezTo>
                  <a:cubicBezTo>
                    <a:pt x="19399" y="19524"/>
                    <a:pt x="17599" y="20077"/>
                    <a:pt x="14539" y="20493"/>
                  </a:cubicBezTo>
                  <a:cubicBezTo>
                    <a:pt x="11479" y="20908"/>
                    <a:pt x="7159" y="21185"/>
                    <a:pt x="2839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5505711" y="6140480"/>
              <a:ext cx="88909" cy="23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55" fill="norm" stroke="1" extrusionOk="0">
                  <a:moveTo>
                    <a:pt x="21100" y="5094"/>
                  </a:moveTo>
                  <a:cubicBezTo>
                    <a:pt x="17081" y="3343"/>
                    <a:pt x="13063" y="1591"/>
                    <a:pt x="9798" y="716"/>
                  </a:cubicBezTo>
                  <a:cubicBezTo>
                    <a:pt x="6533" y="-160"/>
                    <a:pt x="4021" y="-160"/>
                    <a:pt x="2263" y="326"/>
                  </a:cubicBezTo>
                  <a:cubicBezTo>
                    <a:pt x="505" y="813"/>
                    <a:pt x="-500" y="1786"/>
                    <a:pt x="253" y="3343"/>
                  </a:cubicBezTo>
                  <a:cubicBezTo>
                    <a:pt x="1007" y="4899"/>
                    <a:pt x="3519" y="7040"/>
                    <a:pt x="6533" y="9181"/>
                  </a:cubicBezTo>
                  <a:cubicBezTo>
                    <a:pt x="9547" y="11321"/>
                    <a:pt x="13063" y="13462"/>
                    <a:pt x="13565" y="15505"/>
                  </a:cubicBezTo>
                  <a:cubicBezTo>
                    <a:pt x="14067" y="17548"/>
                    <a:pt x="11556" y="19494"/>
                    <a:pt x="8793" y="20467"/>
                  </a:cubicBezTo>
                  <a:cubicBezTo>
                    <a:pt x="6030" y="21440"/>
                    <a:pt x="3016" y="21440"/>
                    <a:pt x="1509" y="20856"/>
                  </a:cubicBezTo>
                  <a:cubicBezTo>
                    <a:pt x="2" y="20272"/>
                    <a:pt x="2" y="19105"/>
                    <a:pt x="756" y="18035"/>
                  </a:cubicBezTo>
                  <a:cubicBezTo>
                    <a:pt x="1509" y="16964"/>
                    <a:pt x="3016" y="15991"/>
                    <a:pt x="4523" y="15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5677169" y="6228006"/>
              <a:ext cx="222251" cy="12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1001"/>
                  </a:moveTo>
                  <a:cubicBezTo>
                    <a:pt x="1029" y="293"/>
                    <a:pt x="2057" y="-415"/>
                    <a:pt x="2674" y="293"/>
                  </a:cubicBezTo>
                  <a:cubicBezTo>
                    <a:pt x="3291" y="1001"/>
                    <a:pt x="3497" y="3126"/>
                    <a:pt x="3497" y="5074"/>
                  </a:cubicBezTo>
                  <a:cubicBezTo>
                    <a:pt x="3497" y="7021"/>
                    <a:pt x="3291" y="8792"/>
                    <a:pt x="2983" y="11093"/>
                  </a:cubicBezTo>
                  <a:cubicBezTo>
                    <a:pt x="2674" y="13395"/>
                    <a:pt x="2263" y="16228"/>
                    <a:pt x="2263" y="16759"/>
                  </a:cubicBezTo>
                  <a:cubicBezTo>
                    <a:pt x="2263" y="17290"/>
                    <a:pt x="2674" y="15519"/>
                    <a:pt x="3189" y="13926"/>
                  </a:cubicBezTo>
                  <a:cubicBezTo>
                    <a:pt x="3703" y="12333"/>
                    <a:pt x="4320" y="10916"/>
                    <a:pt x="4834" y="11093"/>
                  </a:cubicBezTo>
                  <a:cubicBezTo>
                    <a:pt x="5349" y="11270"/>
                    <a:pt x="5760" y="13041"/>
                    <a:pt x="6171" y="13041"/>
                  </a:cubicBezTo>
                  <a:cubicBezTo>
                    <a:pt x="6583" y="13041"/>
                    <a:pt x="6994" y="11270"/>
                    <a:pt x="7509" y="9677"/>
                  </a:cubicBezTo>
                  <a:cubicBezTo>
                    <a:pt x="8023" y="8083"/>
                    <a:pt x="8640" y="6667"/>
                    <a:pt x="9669" y="5074"/>
                  </a:cubicBezTo>
                  <a:cubicBezTo>
                    <a:pt x="10697" y="3480"/>
                    <a:pt x="12137" y="1710"/>
                    <a:pt x="13063" y="1887"/>
                  </a:cubicBezTo>
                  <a:cubicBezTo>
                    <a:pt x="13989" y="2064"/>
                    <a:pt x="14400" y="4188"/>
                    <a:pt x="15737" y="7729"/>
                  </a:cubicBezTo>
                  <a:cubicBezTo>
                    <a:pt x="17074" y="11270"/>
                    <a:pt x="19337" y="16228"/>
                    <a:pt x="2160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5885510" y="6040232"/>
              <a:ext cx="444489" cy="3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6" fill="norm" stroke="1" extrusionOk="0">
                  <a:moveTo>
                    <a:pt x="2208" y="20700"/>
                  </a:moveTo>
                  <a:cubicBezTo>
                    <a:pt x="3027" y="19724"/>
                    <a:pt x="3846" y="18749"/>
                    <a:pt x="4358" y="17704"/>
                  </a:cubicBezTo>
                  <a:cubicBezTo>
                    <a:pt x="4870" y="16659"/>
                    <a:pt x="5074" y="15544"/>
                    <a:pt x="5126" y="14638"/>
                  </a:cubicBezTo>
                  <a:cubicBezTo>
                    <a:pt x="5177" y="13732"/>
                    <a:pt x="5074" y="13035"/>
                    <a:pt x="4256" y="13105"/>
                  </a:cubicBezTo>
                  <a:cubicBezTo>
                    <a:pt x="3437" y="13175"/>
                    <a:pt x="1901" y="14011"/>
                    <a:pt x="1031" y="14777"/>
                  </a:cubicBezTo>
                  <a:cubicBezTo>
                    <a:pt x="161" y="15544"/>
                    <a:pt x="-44" y="16241"/>
                    <a:pt x="7" y="16937"/>
                  </a:cubicBezTo>
                  <a:cubicBezTo>
                    <a:pt x="58" y="17634"/>
                    <a:pt x="365" y="18331"/>
                    <a:pt x="1031" y="18540"/>
                  </a:cubicBezTo>
                  <a:cubicBezTo>
                    <a:pt x="1696" y="18749"/>
                    <a:pt x="2720" y="18470"/>
                    <a:pt x="3744" y="18331"/>
                  </a:cubicBezTo>
                  <a:cubicBezTo>
                    <a:pt x="4767" y="18191"/>
                    <a:pt x="5791" y="18191"/>
                    <a:pt x="7173" y="16937"/>
                  </a:cubicBezTo>
                  <a:cubicBezTo>
                    <a:pt x="8555" y="15683"/>
                    <a:pt x="10295" y="13175"/>
                    <a:pt x="11421" y="10875"/>
                  </a:cubicBezTo>
                  <a:cubicBezTo>
                    <a:pt x="12547" y="8576"/>
                    <a:pt x="13059" y="6486"/>
                    <a:pt x="13315" y="5092"/>
                  </a:cubicBezTo>
                  <a:cubicBezTo>
                    <a:pt x="13571" y="3699"/>
                    <a:pt x="13571" y="3002"/>
                    <a:pt x="13366" y="2444"/>
                  </a:cubicBezTo>
                  <a:cubicBezTo>
                    <a:pt x="13162" y="1887"/>
                    <a:pt x="12752" y="1469"/>
                    <a:pt x="12343" y="1608"/>
                  </a:cubicBezTo>
                  <a:cubicBezTo>
                    <a:pt x="11933" y="1748"/>
                    <a:pt x="11524" y="2444"/>
                    <a:pt x="10961" y="4744"/>
                  </a:cubicBezTo>
                  <a:cubicBezTo>
                    <a:pt x="10398" y="7043"/>
                    <a:pt x="9681" y="10945"/>
                    <a:pt x="9323" y="13593"/>
                  </a:cubicBezTo>
                  <a:cubicBezTo>
                    <a:pt x="8965" y="16241"/>
                    <a:pt x="8965" y="17634"/>
                    <a:pt x="9169" y="18540"/>
                  </a:cubicBezTo>
                  <a:cubicBezTo>
                    <a:pt x="9374" y="19446"/>
                    <a:pt x="9783" y="19864"/>
                    <a:pt x="10551" y="19933"/>
                  </a:cubicBezTo>
                  <a:cubicBezTo>
                    <a:pt x="11319" y="20003"/>
                    <a:pt x="12445" y="19724"/>
                    <a:pt x="13929" y="18052"/>
                  </a:cubicBezTo>
                  <a:cubicBezTo>
                    <a:pt x="15414" y="16380"/>
                    <a:pt x="17256" y="13314"/>
                    <a:pt x="18587" y="10318"/>
                  </a:cubicBezTo>
                  <a:cubicBezTo>
                    <a:pt x="19918" y="7322"/>
                    <a:pt x="20737" y="4395"/>
                    <a:pt x="21147" y="2584"/>
                  </a:cubicBezTo>
                  <a:cubicBezTo>
                    <a:pt x="21556" y="772"/>
                    <a:pt x="21556" y="75"/>
                    <a:pt x="21402" y="6"/>
                  </a:cubicBezTo>
                  <a:cubicBezTo>
                    <a:pt x="21249" y="-64"/>
                    <a:pt x="20942" y="493"/>
                    <a:pt x="20481" y="2793"/>
                  </a:cubicBezTo>
                  <a:cubicBezTo>
                    <a:pt x="20020" y="5092"/>
                    <a:pt x="19406" y="9133"/>
                    <a:pt x="19457" y="12548"/>
                  </a:cubicBezTo>
                  <a:cubicBezTo>
                    <a:pt x="19509" y="15962"/>
                    <a:pt x="20225" y="18749"/>
                    <a:pt x="20942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308369" y="7002343"/>
              <a:ext cx="1862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7200" y="4133"/>
                    <a:pt x="14400" y="8267"/>
                    <a:pt x="18000" y="11733"/>
                  </a:cubicBezTo>
                  <a:cubicBezTo>
                    <a:pt x="21600" y="15200"/>
                    <a:pt x="21600" y="18000"/>
                    <a:pt x="20400" y="19533"/>
                  </a:cubicBezTo>
                  <a:cubicBezTo>
                    <a:pt x="19200" y="21067"/>
                    <a:pt x="16800" y="21333"/>
                    <a:pt x="14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59248" y="6977938"/>
              <a:ext cx="528522" cy="12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79" fill="norm" stroke="1" extrusionOk="0">
                  <a:moveTo>
                    <a:pt x="1867" y="21079"/>
                  </a:moveTo>
                  <a:cubicBezTo>
                    <a:pt x="1007" y="20017"/>
                    <a:pt x="146" y="18954"/>
                    <a:pt x="17" y="18246"/>
                  </a:cubicBezTo>
                  <a:cubicBezTo>
                    <a:pt x="-112" y="17538"/>
                    <a:pt x="490" y="17184"/>
                    <a:pt x="2255" y="15413"/>
                  </a:cubicBezTo>
                  <a:cubicBezTo>
                    <a:pt x="4019" y="13643"/>
                    <a:pt x="6945" y="10456"/>
                    <a:pt x="9957" y="7446"/>
                  </a:cubicBezTo>
                  <a:cubicBezTo>
                    <a:pt x="12968" y="4436"/>
                    <a:pt x="16066" y="1604"/>
                    <a:pt x="18003" y="541"/>
                  </a:cubicBezTo>
                  <a:cubicBezTo>
                    <a:pt x="19939" y="-521"/>
                    <a:pt x="20713" y="187"/>
                    <a:pt x="21488" y="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517919" y="7167393"/>
              <a:ext cx="1651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323" y="11670"/>
                    <a:pt x="6646" y="3363"/>
                    <a:pt x="10246" y="870"/>
                  </a:cubicBezTo>
                  <a:cubicBezTo>
                    <a:pt x="13846" y="-1622"/>
                    <a:pt x="17723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543319" y="7281743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089953" y="6805308"/>
              <a:ext cx="162622" cy="36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241" fill="norm" stroke="1" extrusionOk="0">
                  <a:moveTo>
                    <a:pt x="751" y="9268"/>
                  </a:moveTo>
                  <a:cubicBezTo>
                    <a:pt x="1025" y="8158"/>
                    <a:pt x="1298" y="7047"/>
                    <a:pt x="1708" y="6862"/>
                  </a:cubicBezTo>
                  <a:cubicBezTo>
                    <a:pt x="2118" y="6676"/>
                    <a:pt x="2665" y="7417"/>
                    <a:pt x="2802" y="9392"/>
                  </a:cubicBezTo>
                  <a:cubicBezTo>
                    <a:pt x="2939" y="11367"/>
                    <a:pt x="2665" y="14576"/>
                    <a:pt x="2392" y="16551"/>
                  </a:cubicBezTo>
                  <a:cubicBezTo>
                    <a:pt x="2118" y="18526"/>
                    <a:pt x="1845" y="19266"/>
                    <a:pt x="1572" y="19945"/>
                  </a:cubicBezTo>
                  <a:cubicBezTo>
                    <a:pt x="1298" y="20624"/>
                    <a:pt x="1025" y="21241"/>
                    <a:pt x="751" y="21241"/>
                  </a:cubicBezTo>
                  <a:cubicBezTo>
                    <a:pt x="478" y="21241"/>
                    <a:pt x="204" y="20624"/>
                    <a:pt x="68" y="18217"/>
                  </a:cubicBezTo>
                  <a:cubicBezTo>
                    <a:pt x="-69" y="15810"/>
                    <a:pt x="-69" y="11614"/>
                    <a:pt x="751" y="8219"/>
                  </a:cubicBezTo>
                  <a:cubicBezTo>
                    <a:pt x="1572" y="4825"/>
                    <a:pt x="3212" y="2233"/>
                    <a:pt x="5536" y="937"/>
                  </a:cubicBezTo>
                  <a:cubicBezTo>
                    <a:pt x="7860" y="-359"/>
                    <a:pt x="10868" y="-359"/>
                    <a:pt x="13739" y="1246"/>
                  </a:cubicBezTo>
                  <a:cubicBezTo>
                    <a:pt x="16609" y="2850"/>
                    <a:pt x="19344" y="6059"/>
                    <a:pt x="20437" y="9083"/>
                  </a:cubicBezTo>
                  <a:cubicBezTo>
                    <a:pt x="21531" y="12107"/>
                    <a:pt x="20984" y="14946"/>
                    <a:pt x="19344" y="16674"/>
                  </a:cubicBezTo>
                  <a:cubicBezTo>
                    <a:pt x="17703" y="18402"/>
                    <a:pt x="14969" y="19019"/>
                    <a:pt x="12098" y="19266"/>
                  </a:cubicBezTo>
                  <a:cubicBezTo>
                    <a:pt x="9227" y="19513"/>
                    <a:pt x="6220" y="19390"/>
                    <a:pt x="4306" y="19081"/>
                  </a:cubicBezTo>
                  <a:cubicBezTo>
                    <a:pt x="2392" y="18772"/>
                    <a:pt x="1572" y="18279"/>
                    <a:pt x="751" y="17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962419" y="6672143"/>
              <a:ext cx="374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5840"/>
                    <a:pt x="6590" y="10080"/>
                    <a:pt x="10190" y="6480"/>
                  </a:cubicBezTo>
                  <a:cubicBezTo>
                    <a:pt x="13790" y="2880"/>
                    <a:pt x="1769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9239519" y="5237043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9878606" y="4896097"/>
              <a:ext cx="250419" cy="38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36" fill="norm" stroke="1" extrusionOk="0">
                  <a:moveTo>
                    <a:pt x="6032" y="5587"/>
                  </a:moveTo>
                  <a:cubicBezTo>
                    <a:pt x="6032" y="9385"/>
                    <a:pt x="6032" y="13182"/>
                    <a:pt x="5855" y="15615"/>
                  </a:cubicBezTo>
                  <a:cubicBezTo>
                    <a:pt x="5678" y="18048"/>
                    <a:pt x="5324" y="19116"/>
                    <a:pt x="4881" y="19888"/>
                  </a:cubicBezTo>
                  <a:cubicBezTo>
                    <a:pt x="4438" y="20659"/>
                    <a:pt x="3907" y="21134"/>
                    <a:pt x="3465" y="21015"/>
                  </a:cubicBezTo>
                  <a:cubicBezTo>
                    <a:pt x="3022" y="20897"/>
                    <a:pt x="2668" y="20185"/>
                    <a:pt x="2756" y="17930"/>
                  </a:cubicBezTo>
                  <a:cubicBezTo>
                    <a:pt x="2845" y="15675"/>
                    <a:pt x="3376" y="11877"/>
                    <a:pt x="3996" y="8910"/>
                  </a:cubicBezTo>
                  <a:cubicBezTo>
                    <a:pt x="4615" y="5943"/>
                    <a:pt x="5324" y="3806"/>
                    <a:pt x="5943" y="2442"/>
                  </a:cubicBezTo>
                  <a:cubicBezTo>
                    <a:pt x="6563" y="1077"/>
                    <a:pt x="7094" y="483"/>
                    <a:pt x="7802" y="187"/>
                  </a:cubicBezTo>
                  <a:cubicBezTo>
                    <a:pt x="8510" y="-110"/>
                    <a:pt x="9396" y="-110"/>
                    <a:pt x="11343" y="602"/>
                  </a:cubicBezTo>
                  <a:cubicBezTo>
                    <a:pt x="13291" y="1314"/>
                    <a:pt x="16301" y="2738"/>
                    <a:pt x="18337" y="4993"/>
                  </a:cubicBezTo>
                  <a:cubicBezTo>
                    <a:pt x="20373" y="7248"/>
                    <a:pt x="21435" y="10334"/>
                    <a:pt x="20727" y="13004"/>
                  </a:cubicBezTo>
                  <a:cubicBezTo>
                    <a:pt x="20019" y="15675"/>
                    <a:pt x="17540" y="17930"/>
                    <a:pt x="14265" y="19354"/>
                  </a:cubicBezTo>
                  <a:cubicBezTo>
                    <a:pt x="10989" y="20778"/>
                    <a:pt x="6917" y="21371"/>
                    <a:pt x="4350" y="21431"/>
                  </a:cubicBezTo>
                  <a:cubicBezTo>
                    <a:pt x="1783" y="21490"/>
                    <a:pt x="720" y="21015"/>
                    <a:pt x="278" y="20303"/>
                  </a:cubicBezTo>
                  <a:cubicBezTo>
                    <a:pt x="-165" y="19591"/>
                    <a:pt x="12" y="18642"/>
                    <a:pt x="189" y="17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9904274" y="4760793"/>
              <a:ext cx="30044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42" y="21600"/>
                  </a:moveTo>
                  <a:cubicBezTo>
                    <a:pt x="-9" y="17100"/>
                    <a:pt x="-160" y="12600"/>
                    <a:pt x="369" y="9450"/>
                  </a:cubicBezTo>
                  <a:cubicBezTo>
                    <a:pt x="897" y="6300"/>
                    <a:pt x="2106" y="4500"/>
                    <a:pt x="5731" y="3150"/>
                  </a:cubicBezTo>
                  <a:cubicBezTo>
                    <a:pt x="9356" y="1800"/>
                    <a:pt x="15398" y="900"/>
                    <a:pt x="214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0293619" y="505289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0344419" y="5141793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0769601" y="4718674"/>
              <a:ext cx="305069" cy="332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66" fill="norm" stroke="1" extrusionOk="0">
                  <a:moveTo>
                    <a:pt x="21470" y="665"/>
                  </a:moveTo>
                  <a:cubicBezTo>
                    <a:pt x="20725" y="258"/>
                    <a:pt x="19980" y="-150"/>
                    <a:pt x="18714" y="54"/>
                  </a:cubicBezTo>
                  <a:cubicBezTo>
                    <a:pt x="17448" y="258"/>
                    <a:pt x="15660" y="1073"/>
                    <a:pt x="13277" y="2092"/>
                  </a:cubicBezTo>
                  <a:cubicBezTo>
                    <a:pt x="10893" y="3110"/>
                    <a:pt x="7914" y="4333"/>
                    <a:pt x="5978" y="5420"/>
                  </a:cubicBezTo>
                  <a:cubicBezTo>
                    <a:pt x="4041" y="6507"/>
                    <a:pt x="3147" y="7458"/>
                    <a:pt x="3073" y="8069"/>
                  </a:cubicBezTo>
                  <a:cubicBezTo>
                    <a:pt x="2998" y="8680"/>
                    <a:pt x="3743" y="8952"/>
                    <a:pt x="4935" y="9495"/>
                  </a:cubicBezTo>
                  <a:cubicBezTo>
                    <a:pt x="6127" y="10039"/>
                    <a:pt x="7765" y="10854"/>
                    <a:pt x="8659" y="11601"/>
                  </a:cubicBezTo>
                  <a:cubicBezTo>
                    <a:pt x="9553" y="12348"/>
                    <a:pt x="9702" y="13027"/>
                    <a:pt x="9180" y="13842"/>
                  </a:cubicBezTo>
                  <a:cubicBezTo>
                    <a:pt x="8659" y="14658"/>
                    <a:pt x="7467" y="15608"/>
                    <a:pt x="6052" y="16559"/>
                  </a:cubicBezTo>
                  <a:cubicBezTo>
                    <a:pt x="4637" y="17510"/>
                    <a:pt x="2998" y="18461"/>
                    <a:pt x="1807" y="19276"/>
                  </a:cubicBezTo>
                  <a:cubicBezTo>
                    <a:pt x="615" y="20092"/>
                    <a:pt x="-130" y="20771"/>
                    <a:pt x="19" y="21110"/>
                  </a:cubicBezTo>
                  <a:cubicBezTo>
                    <a:pt x="168" y="21450"/>
                    <a:pt x="1211" y="21450"/>
                    <a:pt x="3669" y="21110"/>
                  </a:cubicBezTo>
                  <a:cubicBezTo>
                    <a:pt x="6127" y="20771"/>
                    <a:pt x="10000" y="20092"/>
                    <a:pt x="12309" y="19684"/>
                  </a:cubicBezTo>
                  <a:cubicBezTo>
                    <a:pt x="14618" y="19276"/>
                    <a:pt x="15362" y="19141"/>
                    <a:pt x="16107" y="19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1100069" y="4641457"/>
              <a:ext cx="200377" cy="41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25" fill="norm" stroke="1" extrusionOk="0">
                  <a:moveTo>
                    <a:pt x="6750" y="8681"/>
                  </a:moveTo>
                  <a:cubicBezTo>
                    <a:pt x="6075" y="11381"/>
                    <a:pt x="5400" y="14081"/>
                    <a:pt x="4950" y="15701"/>
                  </a:cubicBezTo>
                  <a:cubicBezTo>
                    <a:pt x="4500" y="17321"/>
                    <a:pt x="4275" y="17861"/>
                    <a:pt x="3938" y="18455"/>
                  </a:cubicBezTo>
                  <a:cubicBezTo>
                    <a:pt x="3600" y="19049"/>
                    <a:pt x="3150" y="19697"/>
                    <a:pt x="2812" y="19751"/>
                  </a:cubicBezTo>
                  <a:cubicBezTo>
                    <a:pt x="2475" y="19805"/>
                    <a:pt x="2250" y="19265"/>
                    <a:pt x="2925" y="17159"/>
                  </a:cubicBezTo>
                  <a:cubicBezTo>
                    <a:pt x="3600" y="15053"/>
                    <a:pt x="5175" y="11381"/>
                    <a:pt x="6750" y="8573"/>
                  </a:cubicBezTo>
                  <a:cubicBezTo>
                    <a:pt x="8325" y="5765"/>
                    <a:pt x="9900" y="3821"/>
                    <a:pt x="11138" y="2471"/>
                  </a:cubicBezTo>
                  <a:cubicBezTo>
                    <a:pt x="12375" y="1121"/>
                    <a:pt x="13275" y="365"/>
                    <a:pt x="14287" y="95"/>
                  </a:cubicBezTo>
                  <a:cubicBezTo>
                    <a:pt x="15300" y="-175"/>
                    <a:pt x="16425" y="41"/>
                    <a:pt x="18000" y="1931"/>
                  </a:cubicBezTo>
                  <a:cubicBezTo>
                    <a:pt x="19575" y="3821"/>
                    <a:pt x="21600" y="7385"/>
                    <a:pt x="21262" y="10139"/>
                  </a:cubicBezTo>
                  <a:cubicBezTo>
                    <a:pt x="20925" y="12893"/>
                    <a:pt x="18225" y="14837"/>
                    <a:pt x="14850" y="16511"/>
                  </a:cubicBezTo>
                  <a:cubicBezTo>
                    <a:pt x="11475" y="18185"/>
                    <a:pt x="7425" y="19589"/>
                    <a:pt x="4837" y="20399"/>
                  </a:cubicBezTo>
                  <a:cubicBezTo>
                    <a:pt x="2250" y="21209"/>
                    <a:pt x="1125" y="21425"/>
                    <a:pt x="562" y="21425"/>
                  </a:cubicBezTo>
                  <a:cubicBezTo>
                    <a:pt x="0" y="21425"/>
                    <a:pt x="0" y="21209"/>
                    <a:pt x="0" y="20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1341369" y="4944943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11385819" y="484334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10820669" y="5199369"/>
              <a:ext cx="59055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6718"/>
                  </a:moveTo>
                  <a:cubicBezTo>
                    <a:pt x="2865" y="4318"/>
                    <a:pt x="5729" y="1918"/>
                    <a:pt x="8671" y="718"/>
                  </a:cubicBezTo>
                  <a:cubicBezTo>
                    <a:pt x="11613" y="-482"/>
                    <a:pt x="14632" y="-482"/>
                    <a:pt x="16800" y="3118"/>
                  </a:cubicBezTo>
                  <a:cubicBezTo>
                    <a:pt x="18968" y="6718"/>
                    <a:pt x="20284" y="13918"/>
                    <a:pt x="21600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1060759" y="5309440"/>
              <a:ext cx="163226" cy="1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974" fill="norm" stroke="1" extrusionOk="0">
                  <a:moveTo>
                    <a:pt x="4312" y="4774"/>
                  </a:moveTo>
                  <a:cubicBezTo>
                    <a:pt x="3481" y="7900"/>
                    <a:pt x="2650" y="11027"/>
                    <a:pt x="1819" y="13442"/>
                  </a:cubicBezTo>
                  <a:cubicBezTo>
                    <a:pt x="989" y="15858"/>
                    <a:pt x="158" y="17563"/>
                    <a:pt x="19" y="17706"/>
                  </a:cubicBezTo>
                  <a:cubicBezTo>
                    <a:pt x="-119" y="17848"/>
                    <a:pt x="435" y="16427"/>
                    <a:pt x="2650" y="13300"/>
                  </a:cubicBezTo>
                  <a:cubicBezTo>
                    <a:pt x="4866" y="10174"/>
                    <a:pt x="8743" y="5342"/>
                    <a:pt x="11789" y="2642"/>
                  </a:cubicBezTo>
                  <a:cubicBezTo>
                    <a:pt x="14835" y="-58"/>
                    <a:pt x="17050" y="-626"/>
                    <a:pt x="18712" y="653"/>
                  </a:cubicBezTo>
                  <a:cubicBezTo>
                    <a:pt x="20373" y="1932"/>
                    <a:pt x="21481" y="5058"/>
                    <a:pt x="21343" y="8753"/>
                  </a:cubicBezTo>
                  <a:cubicBezTo>
                    <a:pt x="21204" y="12448"/>
                    <a:pt x="19819" y="16711"/>
                    <a:pt x="18435" y="2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0192019" y="5840293"/>
              <a:ext cx="177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198369" y="592284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0557055" y="5668287"/>
              <a:ext cx="202543" cy="24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17" fill="norm" stroke="1" extrusionOk="0">
                  <a:moveTo>
                    <a:pt x="15708" y="2264"/>
                  </a:moveTo>
                  <a:cubicBezTo>
                    <a:pt x="16599" y="1710"/>
                    <a:pt x="17490" y="1156"/>
                    <a:pt x="18603" y="695"/>
                  </a:cubicBezTo>
                  <a:cubicBezTo>
                    <a:pt x="19717" y="233"/>
                    <a:pt x="21053" y="-136"/>
                    <a:pt x="21275" y="49"/>
                  </a:cubicBezTo>
                  <a:cubicBezTo>
                    <a:pt x="21498" y="233"/>
                    <a:pt x="20607" y="972"/>
                    <a:pt x="17824" y="2264"/>
                  </a:cubicBezTo>
                  <a:cubicBezTo>
                    <a:pt x="15040" y="3556"/>
                    <a:pt x="10364" y="5402"/>
                    <a:pt x="7358" y="6510"/>
                  </a:cubicBezTo>
                  <a:cubicBezTo>
                    <a:pt x="4352" y="7618"/>
                    <a:pt x="3016" y="7987"/>
                    <a:pt x="1902" y="8541"/>
                  </a:cubicBezTo>
                  <a:cubicBezTo>
                    <a:pt x="789" y="9095"/>
                    <a:pt x="-102" y="9833"/>
                    <a:pt x="9" y="10295"/>
                  </a:cubicBezTo>
                  <a:cubicBezTo>
                    <a:pt x="121" y="10756"/>
                    <a:pt x="1234" y="10941"/>
                    <a:pt x="2459" y="11033"/>
                  </a:cubicBezTo>
                  <a:cubicBezTo>
                    <a:pt x="3684" y="11126"/>
                    <a:pt x="5020" y="11126"/>
                    <a:pt x="6356" y="11310"/>
                  </a:cubicBezTo>
                  <a:cubicBezTo>
                    <a:pt x="7692" y="11495"/>
                    <a:pt x="9028" y="11864"/>
                    <a:pt x="9807" y="12510"/>
                  </a:cubicBezTo>
                  <a:cubicBezTo>
                    <a:pt x="10587" y="13156"/>
                    <a:pt x="10809" y="14079"/>
                    <a:pt x="10364" y="14818"/>
                  </a:cubicBezTo>
                  <a:cubicBezTo>
                    <a:pt x="9919" y="15556"/>
                    <a:pt x="8805" y="16110"/>
                    <a:pt x="7358" y="16756"/>
                  </a:cubicBezTo>
                  <a:cubicBezTo>
                    <a:pt x="5910" y="17402"/>
                    <a:pt x="4129" y="18141"/>
                    <a:pt x="2904" y="18879"/>
                  </a:cubicBezTo>
                  <a:cubicBezTo>
                    <a:pt x="1679" y="19618"/>
                    <a:pt x="1011" y="20356"/>
                    <a:pt x="1345" y="20818"/>
                  </a:cubicBezTo>
                  <a:cubicBezTo>
                    <a:pt x="1679" y="21279"/>
                    <a:pt x="3016" y="21464"/>
                    <a:pt x="6467" y="21187"/>
                  </a:cubicBezTo>
                  <a:cubicBezTo>
                    <a:pt x="9919" y="20910"/>
                    <a:pt x="15486" y="20172"/>
                    <a:pt x="21053" y="19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0839719" y="5713293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3150"/>
                    <a:pt x="4431" y="6300"/>
                    <a:pt x="7062" y="9563"/>
                  </a:cubicBezTo>
                  <a:cubicBezTo>
                    <a:pt x="9692" y="12825"/>
                    <a:pt x="12738" y="16200"/>
                    <a:pt x="15231" y="18225"/>
                  </a:cubicBezTo>
                  <a:cubicBezTo>
                    <a:pt x="17723" y="20250"/>
                    <a:pt x="19662" y="209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827019" y="5714288"/>
              <a:ext cx="215901" cy="27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1600" y="421"/>
                  </a:moveTo>
                  <a:cubicBezTo>
                    <a:pt x="20541" y="88"/>
                    <a:pt x="19482" y="-244"/>
                    <a:pt x="18000" y="254"/>
                  </a:cubicBezTo>
                  <a:cubicBezTo>
                    <a:pt x="16518" y="753"/>
                    <a:pt x="14612" y="2082"/>
                    <a:pt x="11647" y="4824"/>
                  </a:cubicBezTo>
                  <a:cubicBezTo>
                    <a:pt x="8682" y="7565"/>
                    <a:pt x="4659" y="11719"/>
                    <a:pt x="2541" y="14710"/>
                  </a:cubicBezTo>
                  <a:cubicBezTo>
                    <a:pt x="424" y="17701"/>
                    <a:pt x="212" y="19528"/>
                    <a:pt x="0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1004819" y="587839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Shape"/>
            <p:cNvSpPr/>
            <p:nvPr/>
          </p:nvSpPr>
          <p:spPr>
            <a:xfrm>
              <a:off x="11042919" y="5770443"/>
              <a:ext cx="423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0" y="10800"/>
                    <a:pt x="21600" y="0"/>
                    <a:pt x="21600" y="0"/>
                  </a:cubicBezTo>
                  <a:cubicBezTo>
                    <a:pt x="21600" y="0"/>
                    <a:pt x="10800" y="1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484119" y="6106910"/>
              <a:ext cx="463551" cy="3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8" fill="norm" stroke="1" extrusionOk="0">
                  <a:moveTo>
                    <a:pt x="0" y="20508"/>
                  </a:moveTo>
                  <a:cubicBezTo>
                    <a:pt x="99" y="14824"/>
                    <a:pt x="197" y="9140"/>
                    <a:pt x="493" y="6297"/>
                  </a:cubicBezTo>
                  <a:cubicBezTo>
                    <a:pt x="789" y="3455"/>
                    <a:pt x="1282" y="3455"/>
                    <a:pt x="3255" y="2319"/>
                  </a:cubicBezTo>
                  <a:cubicBezTo>
                    <a:pt x="5227" y="1182"/>
                    <a:pt x="8679" y="-1092"/>
                    <a:pt x="11984" y="613"/>
                  </a:cubicBezTo>
                  <a:cubicBezTo>
                    <a:pt x="15288" y="2319"/>
                    <a:pt x="18444" y="8003"/>
                    <a:pt x="21600" y="13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714836" y="6138839"/>
              <a:ext cx="188384" cy="16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7038" y="2480"/>
                  </a:moveTo>
                  <a:cubicBezTo>
                    <a:pt x="5097" y="5526"/>
                    <a:pt x="3155" y="8572"/>
                    <a:pt x="2063" y="11203"/>
                  </a:cubicBezTo>
                  <a:cubicBezTo>
                    <a:pt x="971" y="13834"/>
                    <a:pt x="728" y="16049"/>
                    <a:pt x="485" y="17849"/>
                  </a:cubicBezTo>
                  <a:cubicBezTo>
                    <a:pt x="243" y="19649"/>
                    <a:pt x="0" y="21034"/>
                    <a:pt x="0" y="21034"/>
                  </a:cubicBezTo>
                  <a:cubicBezTo>
                    <a:pt x="0" y="21034"/>
                    <a:pt x="243" y="19649"/>
                    <a:pt x="1335" y="16188"/>
                  </a:cubicBezTo>
                  <a:cubicBezTo>
                    <a:pt x="2427" y="12726"/>
                    <a:pt x="4369" y="7188"/>
                    <a:pt x="6553" y="3865"/>
                  </a:cubicBezTo>
                  <a:cubicBezTo>
                    <a:pt x="8737" y="542"/>
                    <a:pt x="11164" y="-566"/>
                    <a:pt x="13106" y="265"/>
                  </a:cubicBezTo>
                  <a:cubicBezTo>
                    <a:pt x="15047" y="1096"/>
                    <a:pt x="16503" y="3865"/>
                    <a:pt x="17838" y="7326"/>
                  </a:cubicBezTo>
                  <a:cubicBezTo>
                    <a:pt x="19173" y="10788"/>
                    <a:pt x="20387" y="14942"/>
                    <a:pt x="21600" y="19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1182619" y="6025385"/>
              <a:ext cx="139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945" y="10932"/>
                    <a:pt x="5891" y="1332"/>
                    <a:pt x="9491" y="132"/>
                  </a:cubicBezTo>
                  <a:cubicBezTo>
                    <a:pt x="13091" y="-1068"/>
                    <a:pt x="17345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1492638" y="5773528"/>
              <a:ext cx="223382" cy="257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19" fill="norm" stroke="1" extrusionOk="0">
                  <a:moveTo>
                    <a:pt x="21505" y="1335"/>
                  </a:moveTo>
                  <a:cubicBezTo>
                    <a:pt x="20894" y="627"/>
                    <a:pt x="20282" y="-81"/>
                    <a:pt x="18652" y="8"/>
                  </a:cubicBezTo>
                  <a:cubicBezTo>
                    <a:pt x="17022" y="96"/>
                    <a:pt x="14373" y="981"/>
                    <a:pt x="11520" y="2221"/>
                  </a:cubicBezTo>
                  <a:cubicBezTo>
                    <a:pt x="8667" y="3460"/>
                    <a:pt x="5611" y="5053"/>
                    <a:pt x="3980" y="6293"/>
                  </a:cubicBezTo>
                  <a:cubicBezTo>
                    <a:pt x="2350" y="7532"/>
                    <a:pt x="2147" y="8417"/>
                    <a:pt x="3063" y="9037"/>
                  </a:cubicBezTo>
                  <a:cubicBezTo>
                    <a:pt x="3980" y="9657"/>
                    <a:pt x="6018" y="10011"/>
                    <a:pt x="7648" y="10453"/>
                  </a:cubicBezTo>
                  <a:cubicBezTo>
                    <a:pt x="9279" y="10896"/>
                    <a:pt x="10501" y="11427"/>
                    <a:pt x="11214" y="12135"/>
                  </a:cubicBezTo>
                  <a:cubicBezTo>
                    <a:pt x="11928" y="12844"/>
                    <a:pt x="12131" y="13729"/>
                    <a:pt x="11724" y="14349"/>
                  </a:cubicBezTo>
                  <a:cubicBezTo>
                    <a:pt x="11316" y="14968"/>
                    <a:pt x="10297" y="15322"/>
                    <a:pt x="8565" y="15942"/>
                  </a:cubicBezTo>
                  <a:cubicBezTo>
                    <a:pt x="6833" y="16562"/>
                    <a:pt x="4388" y="17447"/>
                    <a:pt x="2656" y="18332"/>
                  </a:cubicBezTo>
                  <a:cubicBezTo>
                    <a:pt x="924" y="19217"/>
                    <a:pt x="-95" y="20103"/>
                    <a:pt x="7" y="20634"/>
                  </a:cubicBezTo>
                  <a:cubicBezTo>
                    <a:pt x="109" y="21165"/>
                    <a:pt x="1331" y="21342"/>
                    <a:pt x="3267" y="21430"/>
                  </a:cubicBezTo>
                  <a:cubicBezTo>
                    <a:pt x="5203" y="21519"/>
                    <a:pt x="7852" y="21519"/>
                    <a:pt x="10501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1779519" y="5808543"/>
              <a:ext cx="165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895"/>
                    <a:pt x="4985" y="3789"/>
                    <a:pt x="7615" y="7200"/>
                  </a:cubicBezTo>
                  <a:cubicBezTo>
                    <a:pt x="10246" y="10611"/>
                    <a:pt x="13015" y="15537"/>
                    <a:pt x="15369" y="18189"/>
                  </a:cubicBezTo>
                  <a:cubicBezTo>
                    <a:pt x="17723" y="20842"/>
                    <a:pt x="19662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1849319" y="5816638"/>
              <a:ext cx="184201" cy="2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68" fill="norm" stroke="1" extrusionOk="0">
                  <a:moveTo>
                    <a:pt x="21360" y="1788"/>
                  </a:moveTo>
                  <a:cubicBezTo>
                    <a:pt x="20133" y="988"/>
                    <a:pt x="18905" y="188"/>
                    <a:pt x="17678" y="28"/>
                  </a:cubicBezTo>
                  <a:cubicBezTo>
                    <a:pt x="16451" y="-132"/>
                    <a:pt x="15224" y="348"/>
                    <a:pt x="12769" y="2588"/>
                  </a:cubicBezTo>
                  <a:cubicBezTo>
                    <a:pt x="10315" y="4828"/>
                    <a:pt x="6633" y="8828"/>
                    <a:pt x="4178" y="11868"/>
                  </a:cubicBezTo>
                  <a:cubicBezTo>
                    <a:pt x="1724" y="14908"/>
                    <a:pt x="496" y="16988"/>
                    <a:pt x="128" y="18428"/>
                  </a:cubicBezTo>
                  <a:cubicBezTo>
                    <a:pt x="-240" y="19868"/>
                    <a:pt x="251" y="20668"/>
                    <a:pt x="742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1995419" y="6024443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2033519" y="591649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1544569" y="6233993"/>
              <a:ext cx="349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" y="16457"/>
                    <a:pt x="262" y="11314"/>
                    <a:pt x="720" y="8743"/>
                  </a:cubicBezTo>
                  <a:cubicBezTo>
                    <a:pt x="1178" y="6171"/>
                    <a:pt x="1964" y="6171"/>
                    <a:pt x="4647" y="4629"/>
                  </a:cubicBezTo>
                  <a:cubicBezTo>
                    <a:pt x="7331" y="3086"/>
                    <a:pt x="11913" y="0"/>
                    <a:pt x="15055" y="0"/>
                  </a:cubicBezTo>
                  <a:cubicBezTo>
                    <a:pt x="18196" y="0"/>
                    <a:pt x="19898" y="3086"/>
                    <a:pt x="21600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1727497" y="6301989"/>
              <a:ext cx="144380" cy="18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7" fill="norm" stroke="1" extrusionOk="0">
                  <a:moveTo>
                    <a:pt x="9572" y="3125"/>
                  </a:moveTo>
                  <a:cubicBezTo>
                    <a:pt x="7694" y="5066"/>
                    <a:pt x="5816" y="7008"/>
                    <a:pt x="4407" y="8585"/>
                  </a:cubicBezTo>
                  <a:cubicBezTo>
                    <a:pt x="2998" y="10163"/>
                    <a:pt x="2059" y="11376"/>
                    <a:pt x="1277" y="12590"/>
                  </a:cubicBezTo>
                  <a:cubicBezTo>
                    <a:pt x="494" y="13803"/>
                    <a:pt x="-132" y="15017"/>
                    <a:pt x="25" y="14896"/>
                  </a:cubicBezTo>
                  <a:cubicBezTo>
                    <a:pt x="181" y="14774"/>
                    <a:pt x="1120" y="13318"/>
                    <a:pt x="3781" y="10648"/>
                  </a:cubicBezTo>
                  <a:cubicBezTo>
                    <a:pt x="6442" y="7979"/>
                    <a:pt x="10825" y="4096"/>
                    <a:pt x="13798" y="2033"/>
                  </a:cubicBezTo>
                  <a:cubicBezTo>
                    <a:pt x="16772" y="-30"/>
                    <a:pt x="18338" y="-273"/>
                    <a:pt x="19433" y="212"/>
                  </a:cubicBezTo>
                  <a:cubicBezTo>
                    <a:pt x="20529" y="698"/>
                    <a:pt x="21155" y="1911"/>
                    <a:pt x="21311" y="5552"/>
                  </a:cubicBezTo>
                  <a:cubicBezTo>
                    <a:pt x="21468" y="9192"/>
                    <a:pt x="21155" y="15260"/>
                    <a:pt x="20842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242819" y="6659443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287269" y="6754693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38" y="7200"/>
                    <a:pt x="11676" y="14400"/>
                    <a:pt x="15276" y="18000"/>
                  </a:cubicBezTo>
                  <a:cubicBezTo>
                    <a:pt x="18876" y="21600"/>
                    <a:pt x="2023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668269" y="6672143"/>
              <a:ext cx="184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388"/>
                    <a:pt x="6455" y="6776"/>
                    <a:pt x="10055" y="10376"/>
                  </a:cubicBezTo>
                  <a:cubicBezTo>
                    <a:pt x="13655" y="13976"/>
                    <a:pt x="17628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744469" y="6695738"/>
              <a:ext cx="146051" cy="14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271"/>
                  </a:moveTo>
                  <a:cubicBezTo>
                    <a:pt x="19722" y="-46"/>
                    <a:pt x="17843" y="-364"/>
                    <a:pt x="15809" y="1065"/>
                  </a:cubicBezTo>
                  <a:cubicBezTo>
                    <a:pt x="13774" y="2495"/>
                    <a:pt x="11583" y="5671"/>
                    <a:pt x="8922" y="9324"/>
                  </a:cubicBezTo>
                  <a:cubicBezTo>
                    <a:pt x="6261" y="12977"/>
                    <a:pt x="3130" y="17107"/>
                    <a:pt x="0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0623819" y="6599300"/>
              <a:ext cx="2413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74" y="11918"/>
                    <a:pt x="11747" y="3818"/>
                    <a:pt x="15347" y="1118"/>
                  </a:cubicBezTo>
                  <a:cubicBezTo>
                    <a:pt x="18947" y="-1582"/>
                    <a:pt x="2027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1011169" y="6754693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1220719" y="6664193"/>
              <a:ext cx="133351" cy="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430"/>
                  </a:moveTo>
                  <a:cubicBezTo>
                    <a:pt x="1714" y="-139"/>
                    <a:pt x="3429" y="-707"/>
                    <a:pt x="7029" y="2704"/>
                  </a:cubicBezTo>
                  <a:cubicBezTo>
                    <a:pt x="10629" y="6114"/>
                    <a:pt x="16114" y="13504"/>
                    <a:pt x="21600" y="20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1315969" y="6682397"/>
              <a:ext cx="107951" cy="21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1530"/>
                  </a:moveTo>
                  <a:cubicBezTo>
                    <a:pt x="20329" y="674"/>
                    <a:pt x="19059" y="-181"/>
                    <a:pt x="17576" y="33"/>
                  </a:cubicBezTo>
                  <a:cubicBezTo>
                    <a:pt x="16094" y="247"/>
                    <a:pt x="14400" y="1530"/>
                    <a:pt x="11435" y="3562"/>
                  </a:cubicBezTo>
                  <a:cubicBezTo>
                    <a:pt x="8471" y="5593"/>
                    <a:pt x="4235" y="8373"/>
                    <a:pt x="2118" y="11474"/>
                  </a:cubicBezTo>
                  <a:cubicBezTo>
                    <a:pt x="0" y="14575"/>
                    <a:pt x="0" y="17997"/>
                    <a:pt x="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1328669" y="6570543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2578369" y="7015043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4400"/>
                    <a:pt x="8492" y="7200"/>
                    <a:pt x="12092" y="3600"/>
                  </a:cubicBezTo>
                  <a:cubicBezTo>
                    <a:pt x="15692" y="0"/>
                    <a:pt x="1864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3028955" y="6877702"/>
              <a:ext cx="213250" cy="24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074" fill="norm" stroke="1" extrusionOk="0">
                  <a:moveTo>
                    <a:pt x="13733" y="4085"/>
                  </a:moveTo>
                  <a:cubicBezTo>
                    <a:pt x="13733" y="2657"/>
                    <a:pt x="13733" y="1229"/>
                    <a:pt x="13214" y="515"/>
                  </a:cubicBezTo>
                  <a:cubicBezTo>
                    <a:pt x="12695" y="-199"/>
                    <a:pt x="11656" y="-199"/>
                    <a:pt x="9891" y="694"/>
                  </a:cubicBezTo>
                  <a:cubicBezTo>
                    <a:pt x="8126" y="1586"/>
                    <a:pt x="5633" y="3371"/>
                    <a:pt x="3660" y="6227"/>
                  </a:cubicBezTo>
                  <a:cubicBezTo>
                    <a:pt x="1687" y="9084"/>
                    <a:pt x="233" y="13011"/>
                    <a:pt x="26" y="15778"/>
                  </a:cubicBezTo>
                  <a:cubicBezTo>
                    <a:pt x="-182" y="18545"/>
                    <a:pt x="856" y="20151"/>
                    <a:pt x="3245" y="20776"/>
                  </a:cubicBezTo>
                  <a:cubicBezTo>
                    <a:pt x="5633" y="21401"/>
                    <a:pt x="9372" y="21044"/>
                    <a:pt x="12695" y="19705"/>
                  </a:cubicBezTo>
                  <a:cubicBezTo>
                    <a:pt x="16018" y="18366"/>
                    <a:pt x="18926" y="16046"/>
                    <a:pt x="20172" y="13546"/>
                  </a:cubicBezTo>
                  <a:cubicBezTo>
                    <a:pt x="21418" y="11047"/>
                    <a:pt x="21003" y="8370"/>
                    <a:pt x="19756" y="6138"/>
                  </a:cubicBezTo>
                  <a:cubicBezTo>
                    <a:pt x="18510" y="3907"/>
                    <a:pt x="16433" y="2122"/>
                    <a:pt x="14876" y="1140"/>
                  </a:cubicBezTo>
                  <a:cubicBezTo>
                    <a:pt x="13318" y="158"/>
                    <a:pt x="12280" y="-20"/>
                    <a:pt x="11241" y="426"/>
                  </a:cubicBezTo>
                  <a:cubicBezTo>
                    <a:pt x="10203" y="872"/>
                    <a:pt x="9164" y="1943"/>
                    <a:pt x="8126" y="3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930669" y="7281743"/>
              <a:ext cx="1695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90" y="2400"/>
                    <a:pt x="1780" y="4800"/>
                    <a:pt x="2751" y="6400"/>
                  </a:cubicBezTo>
                  <a:cubicBezTo>
                    <a:pt x="3721" y="8000"/>
                    <a:pt x="4773" y="8800"/>
                    <a:pt x="5852" y="9200"/>
                  </a:cubicBezTo>
                  <a:cubicBezTo>
                    <a:pt x="6930" y="9600"/>
                    <a:pt x="8036" y="9600"/>
                    <a:pt x="9169" y="10000"/>
                  </a:cubicBezTo>
                  <a:cubicBezTo>
                    <a:pt x="10301" y="10400"/>
                    <a:pt x="11461" y="11200"/>
                    <a:pt x="12620" y="12000"/>
                  </a:cubicBezTo>
                  <a:cubicBezTo>
                    <a:pt x="13780" y="12800"/>
                    <a:pt x="14939" y="13600"/>
                    <a:pt x="16058" y="14400"/>
                  </a:cubicBezTo>
                  <a:cubicBezTo>
                    <a:pt x="17178" y="15200"/>
                    <a:pt x="18256" y="16000"/>
                    <a:pt x="19173" y="17200"/>
                  </a:cubicBezTo>
                  <a:cubicBezTo>
                    <a:pt x="20090" y="18400"/>
                    <a:pt x="20845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282036" y="7364850"/>
              <a:ext cx="105834" cy="23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5120" y="6771"/>
                  </a:moveTo>
                  <a:cubicBezTo>
                    <a:pt x="15984" y="5824"/>
                    <a:pt x="16848" y="4876"/>
                    <a:pt x="17712" y="3834"/>
                  </a:cubicBezTo>
                  <a:cubicBezTo>
                    <a:pt x="18576" y="2792"/>
                    <a:pt x="19440" y="1655"/>
                    <a:pt x="18792" y="992"/>
                  </a:cubicBezTo>
                  <a:cubicBezTo>
                    <a:pt x="18144" y="329"/>
                    <a:pt x="15984" y="139"/>
                    <a:pt x="13608" y="45"/>
                  </a:cubicBezTo>
                  <a:cubicBezTo>
                    <a:pt x="11232" y="-50"/>
                    <a:pt x="8640" y="-50"/>
                    <a:pt x="5832" y="613"/>
                  </a:cubicBezTo>
                  <a:cubicBezTo>
                    <a:pt x="3024" y="1276"/>
                    <a:pt x="0" y="2603"/>
                    <a:pt x="0" y="4687"/>
                  </a:cubicBezTo>
                  <a:cubicBezTo>
                    <a:pt x="0" y="6771"/>
                    <a:pt x="3024" y="9613"/>
                    <a:pt x="6696" y="11792"/>
                  </a:cubicBezTo>
                  <a:cubicBezTo>
                    <a:pt x="10368" y="13971"/>
                    <a:pt x="14688" y="15487"/>
                    <a:pt x="17496" y="16624"/>
                  </a:cubicBezTo>
                  <a:cubicBezTo>
                    <a:pt x="20304" y="17761"/>
                    <a:pt x="21600" y="18518"/>
                    <a:pt x="21600" y="19276"/>
                  </a:cubicBezTo>
                  <a:cubicBezTo>
                    <a:pt x="21600" y="20034"/>
                    <a:pt x="20304" y="20792"/>
                    <a:pt x="18144" y="21171"/>
                  </a:cubicBezTo>
                  <a:cubicBezTo>
                    <a:pt x="15984" y="21550"/>
                    <a:pt x="12960" y="21550"/>
                    <a:pt x="10152" y="21171"/>
                  </a:cubicBezTo>
                  <a:cubicBezTo>
                    <a:pt x="7344" y="20792"/>
                    <a:pt x="4752" y="20034"/>
                    <a:pt x="4968" y="19655"/>
                  </a:cubicBezTo>
                  <a:cubicBezTo>
                    <a:pt x="5184" y="19276"/>
                    <a:pt x="8208" y="19276"/>
                    <a:pt x="11232" y="19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415386" y="7505129"/>
              <a:ext cx="70614" cy="15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69" fill="norm" stroke="1" extrusionOk="0">
                  <a:moveTo>
                    <a:pt x="6988" y="4899"/>
                  </a:moveTo>
                  <a:cubicBezTo>
                    <a:pt x="6353" y="9387"/>
                    <a:pt x="5718" y="13875"/>
                    <a:pt x="4765" y="16821"/>
                  </a:cubicBezTo>
                  <a:cubicBezTo>
                    <a:pt x="3812" y="19766"/>
                    <a:pt x="2541" y="21169"/>
                    <a:pt x="1588" y="21169"/>
                  </a:cubicBezTo>
                  <a:cubicBezTo>
                    <a:pt x="635" y="21169"/>
                    <a:pt x="0" y="19766"/>
                    <a:pt x="0" y="16821"/>
                  </a:cubicBezTo>
                  <a:cubicBezTo>
                    <a:pt x="0" y="13875"/>
                    <a:pt x="635" y="9387"/>
                    <a:pt x="1906" y="6442"/>
                  </a:cubicBezTo>
                  <a:cubicBezTo>
                    <a:pt x="3176" y="3496"/>
                    <a:pt x="5082" y="2094"/>
                    <a:pt x="7624" y="1112"/>
                  </a:cubicBezTo>
                  <a:cubicBezTo>
                    <a:pt x="10165" y="130"/>
                    <a:pt x="13341" y="-431"/>
                    <a:pt x="15882" y="411"/>
                  </a:cubicBezTo>
                  <a:cubicBezTo>
                    <a:pt x="18424" y="1252"/>
                    <a:pt x="20329" y="3496"/>
                    <a:pt x="20965" y="6021"/>
                  </a:cubicBezTo>
                  <a:cubicBezTo>
                    <a:pt x="21600" y="8546"/>
                    <a:pt x="20965" y="11351"/>
                    <a:pt x="18424" y="13875"/>
                  </a:cubicBezTo>
                  <a:cubicBezTo>
                    <a:pt x="15882" y="16400"/>
                    <a:pt x="11435" y="18644"/>
                    <a:pt x="6988" y="20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533884" y="7416254"/>
              <a:ext cx="132660" cy="32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70" fill="norm" stroke="1" extrusionOk="0">
                  <a:moveTo>
                    <a:pt x="19243" y="3289"/>
                  </a:moveTo>
                  <a:cubicBezTo>
                    <a:pt x="19918" y="2588"/>
                    <a:pt x="20593" y="1887"/>
                    <a:pt x="20930" y="1186"/>
                  </a:cubicBezTo>
                  <a:cubicBezTo>
                    <a:pt x="21268" y="484"/>
                    <a:pt x="21268" y="-217"/>
                    <a:pt x="20593" y="64"/>
                  </a:cubicBezTo>
                  <a:cubicBezTo>
                    <a:pt x="19918" y="344"/>
                    <a:pt x="18568" y="1606"/>
                    <a:pt x="15699" y="4622"/>
                  </a:cubicBezTo>
                  <a:cubicBezTo>
                    <a:pt x="12831" y="7638"/>
                    <a:pt x="8443" y="12406"/>
                    <a:pt x="5743" y="15212"/>
                  </a:cubicBezTo>
                  <a:cubicBezTo>
                    <a:pt x="3043" y="18017"/>
                    <a:pt x="2031" y="18858"/>
                    <a:pt x="1187" y="19630"/>
                  </a:cubicBezTo>
                  <a:cubicBezTo>
                    <a:pt x="343" y="20401"/>
                    <a:pt x="-332" y="21102"/>
                    <a:pt x="174" y="21243"/>
                  </a:cubicBezTo>
                  <a:cubicBezTo>
                    <a:pt x="681" y="21383"/>
                    <a:pt x="2368" y="20962"/>
                    <a:pt x="3887" y="20471"/>
                  </a:cubicBezTo>
                  <a:cubicBezTo>
                    <a:pt x="5406" y="19980"/>
                    <a:pt x="6756" y="19419"/>
                    <a:pt x="8105" y="18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667269" y="7446843"/>
              <a:ext cx="285751" cy="29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12321"/>
                  </a:moveTo>
                  <a:cubicBezTo>
                    <a:pt x="320" y="13842"/>
                    <a:pt x="640" y="15363"/>
                    <a:pt x="1120" y="17037"/>
                  </a:cubicBezTo>
                  <a:cubicBezTo>
                    <a:pt x="1600" y="18710"/>
                    <a:pt x="2240" y="20535"/>
                    <a:pt x="2640" y="21068"/>
                  </a:cubicBezTo>
                  <a:cubicBezTo>
                    <a:pt x="3040" y="21600"/>
                    <a:pt x="3200" y="20839"/>
                    <a:pt x="3040" y="18558"/>
                  </a:cubicBezTo>
                  <a:cubicBezTo>
                    <a:pt x="2880" y="16276"/>
                    <a:pt x="2400" y="12473"/>
                    <a:pt x="1920" y="10039"/>
                  </a:cubicBezTo>
                  <a:cubicBezTo>
                    <a:pt x="1440" y="7606"/>
                    <a:pt x="960" y="6541"/>
                    <a:pt x="640" y="5552"/>
                  </a:cubicBezTo>
                  <a:cubicBezTo>
                    <a:pt x="320" y="4563"/>
                    <a:pt x="160" y="3651"/>
                    <a:pt x="1280" y="2890"/>
                  </a:cubicBezTo>
                  <a:cubicBezTo>
                    <a:pt x="2400" y="2130"/>
                    <a:pt x="4800" y="1521"/>
                    <a:pt x="8400" y="1065"/>
                  </a:cubicBezTo>
                  <a:cubicBezTo>
                    <a:pt x="12000" y="608"/>
                    <a:pt x="16800" y="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2794269" y="7589979"/>
              <a:ext cx="141979" cy="14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13" fill="norm" stroke="1" extrusionOk="0">
                  <a:moveTo>
                    <a:pt x="939" y="1313"/>
                  </a:moveTo>
                  <a:cubicBezTo>
                    <a:pt x="626" y="4313"/>
                    <a:pt x="313" y="7313"/>
                    <a:pt x="157" y="9563"/>
                  </a:cubicBezTo>
                  <a:cubicBezTo>
                    <a:pt x="0" y="11813"/>
                    <a:pt x="0" y="13313"/>
                    <a:pt x="0" y="15113"/>
                  </a:cubicBezTo>
                  <a:cubicBezTo>
                    <a:pt x="0" y="16913"/>
                    <a:pt x="0" y="19013"/>
                    <a:pt x="470" y="17663"/>
                  </a:cubicBezTo>
                  <a:cubicBezTo>
                    <a:pt x="939" y="16313"/>
                    <a:pt x="1878" y="11513"/>
                    <a:pt x="4070" y="7613"/>
                  </a:cubicBezTo>
                  <a:cubicBezTo>
                    <a:pt x="6261" y="3713"/>
                    <a:pt x="9704" y="713"/>
                    <a:pt x="12991" y="113"/>
                  </a:cubicBezTo>
                  <a:cubicBezTo>
                    <a:pt x="16278" y="-487"/>
                    <a:pt x="19409" y="1313"/>
                    <a:pt x="20504" y="5213"/>
                  </a:cubicBezTo>
                  <a:cubicBezTo>
                    <a:pt x="21600" y="9113"/>
                    <a:pt x="20661" y="15113"/>
                    <a:pt x="19722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2080150" y="7249993"/>
              <a:ext cx="604854" cy="61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19" fill="norm" stroke="1" extrusionOk="0">
                  <a:moveTo>
                    <a:pt x="14850" y="2672"/>
                  </a:moveTo>
                  <a:cubicBezTo>
                    <a:pt x="14403" y="2078"/>
                    <a:pt x="13956" y="1485"/>
                    <a:pt x="13360" y="1039"/>
                  </a:cubicBezTo>
                  <a:cubicBezTo>
                    <a:pt x="12765" y="594"/>
                    <a:pt x="12020" y="297"/>
                    <a:pt x="10828" y="297"/>
                  </a:cubicBezTo>
                  <a:cubicBezTo>
                    <a:pt x="9636" y="297"/>
                    <a:pt x="7998" y="594"/>
                    <a:pt x="6396" y="1447"/>
                  </a:cubicBezTo>
                  <a:cubicBezTo>
                    <a:pt x="4795" y="2301"/>
                    <a:pt x="3231" y="3711"/>
                    <a:pt x="2076" y="5567"/>
                  </a:cubicBezTo>
                  <a:cubicBezTo>
                    <a:pt x="922" y="7423"/>
                    <a:pt x="177" y="9724"/>
                    <a:pt x="28" y="11839"/>
                  </a:cubicBezTo>
                  <a:cubicBezTo>
                    <a:pt x="-121" y="13955"/>
                    <a:pt x="326" y="15885"/>
                    <a:pt x="1220" y="17406"/>
                  </a:cubicBezTo>
                  <a:cubicBezTo>
                    <a:pt x="2113" y="18928"/>
                    <a:pt x="3454" y="20041"/>
                    <a:pt x="5167" y="20709"/>
                  </a:cubicBezTo>
                  <a:cubicBezTo>
                    <a:pt x="6880" y="21377"/>
                    <a:pt x="8966" y="21600"/>
                    <a:pt x="11051" y="21266"/>
                  </a:cubicBezTo>
                  <a:cubicBezTo>
                    <a:pt x="13137" y="20932"/>
                    <a:pt x="15222" y="20041"/>
                    <a:pt x="16936" y="18594"/>
                  </a:cubicBezTo>
                  <a:cubicBezTo>
                    <a:pt x="18649" y="17146"/>
                    <a:pt x="19989" y="15142"/>
                    <a:pt x="20697" y="13249"/>
                  </a:cubicBezTo>
                  <a:cubicBezTo>
                    <a:pt x="21405" y="11357"/>
                    <a:pt x="21479" y="9575"/>
                    <a:pt x="20883" y="7757"/>
                  </a:cubicBezTo>
                  <a:cubicBezTo>
                    <a:pt x="20287" y="5938"/>
                    <a:pt x="19021" y="4082"/>
                    <a:pt x="17159" y="2784"/>
                  </a:cubicBezTo>
                  <a:cubicBezTo>
                    <a:pt x="15297" y="1485"/>
                    <a:pt x="12839" y="742"/>
                    <a:pt x="11126" y="371"/>
                  </a:cubicBezTo>
                  <a:cubicBezTo>
                    <a:pt x="9413" y="0"/>
                    <a:pt x="8445" y="0"/>
                    <a:pt x="7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-1" y="7499167"/>
              <a:ext cx="89171" cy="18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34" fill="norm" stroke="1" extrusionOk="0">
                  <a:moveTo>
                    <a:pt x="21162" y="2737"/>
                  </a:moveTo>
                  <a:cubicBezTo>
                    <a:pt x="19655" y="1767"/>
                    <a:pt x="18148" y="796"/>
                    <a:pt x="15888" y="310"/>
                  </a:cubicBezTo>
                  <a:cubicBezTo>
                    <a:pt x="13627" y="-175"/>
                    <a:pt x="10613" y="-175"/>
                    <a:pt x="7348" y="917"/>
                  </a:cubicBezTo>
                  <a:cubicBezTo>
                    <a:pt x="4083" y="2009"/>
                    <a:pt x="567" y="4194"/>
                    <a:pt x="64" y="6378"/>
                  </a:cubicBezTo>
                  <a:cubicBezTo>
                    <a:pt x="-438" y="8562"/>
                    <a:pt x="2074" y="10746"/>
                    <a:pt x="5590" y="12567"/>
                  </a:cubicBezTo>
                  <a:cubicBezTo>
                    <a:pt x="9106" y="14387"/>
                    <a:pt x="13627" y="15843"/>
                    <a:pt x="15888" y="17178"/>
                  </a:cubicBezTo>
                  <a:cubicBezTo>
                    <a:pt x="18148" y="18513"/>
                    <a:pt x="18148" y="19726"/>
                    <a:pt x="16390" y="20454"/>
                  </a:cubicBezTo>
                  <a:cubicBezTo>
                    <a:pt x="14632" y="21182"/>
                    <a:pt x="11115" y="21425"/>
                    <a:pt x="7850" y="21304"/>
                  </a:cubicBezTo>
                  <a:cubicBezTo>
                    <a:pt x="4585" y="21182"/>
                    <a:pt x="1571" y="20697"/>
                    <a:pt x="818" y="19969"/>
                  </a:cubicBezTo>
                  <a:cubicBezTo>
                    <a:pt x="64" y="19241"/>
                    <a:pt x="1571" y="18270"/>
                    <a:pt x="3078" y="17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4936" y="7555571"/>
              <a:ext cx="226484" cy="114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4" fill="norm" stroke="1" extrusionOk="0">
                  <a:moveTo>
                    <a:pt x="9488" y="5545"/>
                  </a:moveTo>
                  <a:cubicBezTo>
                    <a:pt x="8882" y="4029"/>
                    <a:pt x="8277" y="2514"/>
                    <a:pt x="7469" y="1377"/>
                  </a:cubicBezTo>
                  <a:cubicBezTo>
                    <a:pt x="6662" y="240"/>
                    <a:pt x="5652" y="-518"/>
                    <a:pt x="4441" y="429"/>
                  </a:cubicBezTo>
                  <a:cubicBezTo>
                    <a:pt x="3230" y="1377"/>
                    <a:pt x="1817" y="4029"/>
                    <a:pt x="1009" y="6493"/>
                  </a:cubicBezTo>
                  <a:cubicBezTo>
                    <a:pt x="202" y="8956"/>
                    <a:pt x="0" y="11229"/>
                    <a:pt x="0" y="13314"/>
                  </a:cubicBezTo>
                  <a:cubicBezTo>
                    <a:pt x="0" y="15398"/>
                    <a:pt x="202" y="17293"/>
                    <a:pt x="707" y="17671"/>
                  </a:cubicBezTo>
                  <a:cubicBezTo>
                    <a:pt x="1211" y="18050"/>
                    <a:pt x="2019" y="16914"/>
                    <a:pt x="2725" y="15398"/>
                  </a:cubicBezTo>
                  <a:cubicBezTo>
                    <a:pt x="3432" y="13882"/>
                    <a:pt x="4037" y="11987"/>
                    <a:pt x="4744" y="11608"/>
                  </a:cubicBezTo>
                  <a:cubicBezTo>
                    <a:pt x="5450" y="11229"/>
                    <a:pt x="6258" y="12366"/>
                    <a:pt x="6662" y="14450"/>
                  </a:cubicBezTo>
                  <a:cubicBezTo>
                    <a:pt x="7065" y="16535"/>
                    <a:pt x="7065" y="19566"/>
                    <a:pt x="7368" y="20324"/>
                  </a:cubicBezTo>
                  <a:cubicBezTo>
                    <a:pt x="7671" y="21082"/>
                    <a:pt x="8277" y="19566"/>
                    <a:pt x="8781" y="17861"/>
                  </a:cubicBezTo>
                  <a:cubicBezTo>
                    <a:pt x="9286" y="16156"/>
                    <a:pt x="9690" y="14261"/>
                    <a:pt x="10194" y="12556"/>
                  </a:cubicBezTo>
                  <a:cubicBezTo>
                    <a:pt x="10699" y="10850"/>
                    <a:pt x="11305" y="9335"/>
                    <a:pt x="11708" y="9524"/>
                  </a:cubicBezTo>
                  <a:cubicBezTo>
                    <a:pt x="12112" y="9714"/>
                    <a:pt x="12314" y="11608"/>
                    <a:pt x="12415" y="13503"/>
                  </a:cubicBezTo>
                  <a:cubicBezTo>
                    <a:pt x="12516" y="15398"/>
                    <a:pt x="12516" y="17293"/>
                    <a:pt x="12516" y="17293"/>
                  </a:cubicBezTo>
                  <a:cubicBezTo>
                    <a:pt x="12516" y="17293"/>
                    <a:pt x="12516" y="15398"/>
                    <a:pt x="12718" y="13503"/>
                  </a:cubicBezTo>
                  <a:cubicBezTo>
                    <a:pt x="12920" y="11608"/>
                    <a:pt x="13323" y="9714"/>
                    <a:pt x="14030" y="8956"/>
                  </a:cubicBezTo>
                  <a:cubicBezTo>
                    <a:pt x="14736" y="8198"/>
                    <a:pt x="15746" y="8577"/>
                    <a:pt x="16250" y="9714"/>
                  </a:cubicBezTo>
                  <a:cubicBezTo>
                    <a:pt x="16755" y="10850"/>
                    <a:pt x="16755" y="12745"/>
                    <a:pt x="16957" y="12745"/>
                  </a:cubicBezTo>
                  <a:cubicBezTo>
                    <a:pt x="17159" y="12745"/>
                    <a:pt x="17563" y="10850"/>
                    <a:pt x="18269" y="9714"/>
                  </a:cubicBezTo>
                  <a:cubicBezTo>
                    <a:pt x="18976" y="8577"/>
                    <a:pt x="19985" y="8198"/>
                    <a:pt x="20591" y="9335"/>
                  </a:cubicBezTo>
                  <a:cubicBezTo>
                    <a:pt x="21196" y="10471"/>
                    <a:pt x="21398" y="13124"/>
                    <a:pt x="21600" y="15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36769" y="7532479"/>
              <a:ext cx="45058" cy="27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1" h="21525" fill="norm" stroke="1" extrusionOk="0">
                  <a:moveTo>
                    <a:pt x="2840" y="6634"/>
                  </a:moveTo>
                  <a:cubicBezTo>
                    <a:pt x="3779" y="11052"/>
                    <a:pt x="4718" y="15470"/>
                    <a:pt x="5187" y="18089"/>
                  </a:cubicBezTo>
                  <a:cubicBezTo>
                    <a:pt x="5657" y="20707"/>
                    <a:pt x="5657" y="21525"/>
                    <a:pt x="5187" y="21525"/>
                  </a:cubicBezTo>
                  <a:cubicBezTo>
                    <a:pt x="4718" y="21525"/>
                    <a:pt x="3779" y="20707"/>
                    <a:pt x="3779" y="17680"/>
                  </a:cubicBezTo>
                  <a:cubicBezTo>
                    <a:pt x="3779" y="14652"/>
                    <a:pt x="4718" y="9416"/>
                    <a:pt x="5657" y="6307"/>
                  </a:cubicBezTo>
                  <a:cubicBezTo>
                    <a:pt x="6596" y="3198"/>
                    <a:pt x="7535" y="2216"/>
                    <a:pt x="9413" y="1398"/>
                  </a:cubicBezTo>
                  <a:cubicBezTo>
                    <a:pt x="11292" y="580"/>
                    <a:pt x="14109" y="-75"/>
                    <a:pt x="16457" y="7"/>
                  </a:cubicBezTo>
                  <a:cubicBezTo>
                    <a:pt x="18805" y="89"/>
                    <a:pt x="20683" y="907"/>
                    <a:pt x="19744" y="2461"/>
                  </a:cubicBezTo>
                  <a:cubicBezTo>
                    <a:pt x="18805" y="4016"/>
                    <a:pt x="15048" y="6307"/>
                    <a:pt x="10822" y="7616"/>
                  </a:cubicBezTo>
                  <a:cubicBezTo>
                    <a:pt x="6596" y="8925"/>
                    <a:pt x="1900" y="9252"/>
                    <a:pt x="492" y="8843"/>
                  </a:cubicBezTo>
                  <a:cubicBezTo>
                    <a:pt x="-917" y="8434"/>
                    <a:pt x="961" y="7289"/>
                    <a:pt x="2840" y="6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44769" y="7376993"/>
              <a:ext cx="9525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440" y="0"/>
                  </a:moveTo>
                  <a:cubicBezTo>
                    <a:pt x="960" y="4516"/>
                    <a:pt x="480" y="9033"/>
                    <a:pt x="240" y="11782"/>
                  </a:cubicBezTo>
                  <a:cubicBezTo>
                    <a:pt x="0" y="14531"/>
                    <a:pt x="0" y="15513"/>
                    <a:pt x="0" y="16593"/>
                  </a:cubicBezTo>
                  <a:cubicBezTo>
                    <a:pt x="0" y="17673"/>
                    <a:pt x="0" y="18851"/>
                    <a:pt x="1200" y="19440"/>
                  </a:cubicBezTo>
                  <a:cubicBezTo>
                    <a:pt x="2400" y="20029"/>
                    <a:pt x="4800" y="20029"/>
                    <a:pt x="6720" y="19440"/>
                  </a:cubicBezTo>
                  <a:cubicBezTo>
                    <a:pt x="8640" y="18851"/>
                    <a:pt x="10080" y="17673"/>
                    <a:pt x="11280" y="16593"/>
                  </a:cubicBezTo>
                  <a:cubicBezTo>
                    <a:pt x="12480" y="15513"/>
                    <a:pt x="13440" y="14531"/>
                    <a:pt x="12720" y="13844"/>
                  </a:cubicBezTo>
                  <a:cubicBezTo>
                    <a:pt x="12000" y="13156"/>
                    <a:pt x="9600" y="12764"/>
                    <a:pt x="7680" y="13058"/>
                  </a:cubicBezTo>
                  <a:cubicBezTo>
                    <a:pt x="5760" y="13353"/>
                    <a:pt x="4320" y="14335"/>
                    <a:pt x="3120" y="15415"/>
                  </a:cubicBezTo>
                  <a:cubicBezTo>
                    <a:pt x="1920" y="16495"/>
                    <a:pt x="960" y="17673"/>
                    <a:pt x="720" y="18753"/>
                  </a:cubicBezTo>
                  <a:cubicBezTo>
                    <a:pt x="480" y="19833"/>
                    <a:pt x="960" y="20815"/>
                    <a:pt x="4560" y="21207"/>
                  </a:cubicBezTo>
                  <a:cubicBezTo>
                    <a:pt x="8160" y="21600"/>
                    <a:pt x="14880" y="21404"/>
                    <a:pt x="21600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92419" y="7473610"/>
              <a:ext cx="82551" cy="15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21600" y="4079"/>
                  </a:moveTo>
                  <a:cubicBezTo>
                    <a:pt x="19938" y="2943"/>
                    <a:pt x="18277" y="1806"/>
                    <a:pt x="15231" y="953"/>
                  </a:cubicBezTo>
                  <a:cubicBezTo>
                    <a:pt x="12185" y="100"/>
                    <a:pt x="7754" y="-468"/>
                    <a:pt x="4708" y="527"/>
                  </a:cubicBezTo>
                  <a:cubicBezTo>
                    <a:pt x="1662" y="1521"/>
                    <a:pt x="0" y="4079"/>
                    <a:pt x="1385" y="6495"/>
                  </a:cubicBezTo>
                  <a:cubicBezTo>
                    <a:pt x="2769" y="8911"/>
                    <a:pt x="7200" y="11185"/>
                    <a:pt x="9969" y="13316"/>
                  </a:cubicBezTo>
                  <a:cubicBezTo>
                    <a:pt x="12738" y="15448"/>
                    <a:pt x="13846" y="17437"/>
                    <a:pt x="12738" y="18858"/>
                  </a:cubicBezTo>
                  <a:cubicBezTo>
                    <a:pt x="11631" y="20279"/>
                    <a:pt x="8308" y="21132"/>
                    <a:pt x="5815" y="20990"/>
                  </a:cubicBezTo>
                  <a:cubicBezTo>
                    <a:pt x="3323" y="20848"/>
                    <a:pt x="1662" y="19711"/>
                    <a:pt x="0" y="18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794931" y="7419128"/>
              <a:ext cx="56239" cy="24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97" fill="norm" stroke="1" extrusionOk="0">
                  <a:moveTo>
                    <a:pt x="11655" y="3555"/>
                  </a:moveTo>
                  <a:cubicBezTo>
                    <a:pt x="12455" y="1879"/>
                    <a:pt x="13255" y="203"/>
                    <a:pt x="12855" y="17"/>
                  </a:cubicBezTo>
                  <a:cubicBezTo>
                    <a:pt x="12455" y="-169"/>
                    <a:pt x="10855" y="1134"/>
                    <a:pt x="8455" y="3928"/>
                  </a:cubicBezTo>
                  <a:cubicBezTo>
                    <a:pt x="6055" y="6721"/>
                    <a:pt x="2855" y="11003"/>
                    <a:pt x="1255" y="13797"/>
                  </a:cubicBezTo>
                  <a:cubicBezTo>
                    <a:pt x="-345" y="16590"/>
                    <a:pt x="-345" y="17893"/>
                    <a:pt x="855" y="18917"/>
                  </a:cubicBezTo>
                  <a:cubicBezTo>
                    <a:pt x="2055" y="19941"/>
                    <a:pt x="4455" y="20686"/>
                    <a:pt x="7655" y="21059"/>
                  </a:cubicBezTo>
                  <a:cubicBezTo>
                    <a:pt x="10855" y="21431"/>
                    <a:pt x="14855" y="21431"/>
                    <a:pt x="17255" y="20593"/>
                  </a:cubicBezTo>
                  <a:cubicBezTo>
                    <a:pt x="19655" y="19755"/>
                    <a:pt x="20455" y="18079"/>
                    <a:pt x="21255" y="16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769802" y="7542093"/>
              <a:ext cx="877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10268" y="21600"/>
                  </a:moveTo>
                  <a:cubicBezTo>
                    <a:pt x="5747" y="17280"/>
                    <a:pt x="1226" y="12960"/>
                    <a:pt x="222" y="10080"/>
                  </a:cubicBezTo>
                  <a:cubicBezTo>
                    <a:pt x="-783" y="7200"/>
                    <a:pt x="1729" y="5760"/>
                    <a:pt x="5747" y="4320"/>
                  </a:cubicBezTo>
                  <a:cubicBezTo>
                    <a:pt x="9766" y="2880"/>
                    <a:pt x="15291" y="1440"/>
                    <a:pt x="208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44262" y="7350464"/>
              <a:ext cx="147613" cy="29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238" fill="norm" stroke="1" extrusionOk="0">
                  <a:moveTo>
                    <a:pt x="18564" y="18207"/>
                  </a:moveTo>
                  <a:cubicBezTo>
                    <a:pt x="18868" y="17452"/>
                    <a:pt x="19172" y="16696"/>
                    <a:pt x="18716" y="16092"/>
                  </a:cubicBezTo>
                  <a:cubicBezTo>
                    <a:pt x="18260" y="15488"/>
                    <a:pt x="17043" y="15035"/>
                    <a:pt x="14761" y="15035"/>
                  </a:cubicBezTo>
                  <a:cubicBezTo>
                    <a:pt x="12479" y="15035"/>
                    <a:pt x="9133" y="15488"/>
                    <a:pt x="6547" y="16092"/>
                  </a:cubicBezTo>
                  <a:cubicBezTo>
                    <a:pt x="3961" y="16696"/>
                    <a:pt x="2136" y="17452"/>
                    <a:pt x="1071" y="18282"/>
                  </a:cubicBezTo>
                  <a:cubicBezTo>
                    <a:pt x="6" y="19113"/>
                    <a:pt x="-298" y="20020"/>
                    <a:pt x="310" y="20624"/>
                  </a:cubicBezTo>
                  <a:cubicBezTo>
                    <a:pt x="919" y="21228"/>
                    <a:pt x="2440" y="21530"/>
                    <a:pt x="4722" y="20850"/>
                  </a:cubicBezTo>
                  <a:cubicBezTo>
                    <a:pt x="7003" y="20171"/>
                    <a:pt x="10046" y="18509"/>
                    <a:pt x="12936" y="15564"/>
                  </a:cubicBezTo>
                  <a:cubicBezTo>
                    <a:pt x="15826" y="12618"/>
                    <a:pt x="18564" y="8389"/>
                    <a:pt x="19933" y="5896"/>
                  </a:cubicBezTo>
                  <a:cubicBezTo>
                    <a:pt x="21302" y="3404"/>
                    <a:pt x="21302" y="2649"/>
                    <a:pt x="21150" y="1818"/>
                  </a:cubicBezTo>
                  <a:cubicBezTo>
                    <a:pt x="20998" y="987"/>
                    <a:pt x="20694" y="81"/>
                    <a:pt x="20085" y="6"/>
                  </a:cubicBezTo>
                  <a:cubicBezTo>
                    <a:pt x="19477" y="-70"/>
                    <a:pt x="18564" y="685"/>
                    <a:pt x="17956" y="3027"/>
                  </a:cubicBezTo>
                  <a:cubicBezTo>
                    <a:pt x="17347" y="5368"/>
                    <a:pt x="17043" y="9295"/>
                    <a:pt x="17195" y="12014"/>
                  </a:cubicBezTo>
                  <a:cubicBezTo>
                    <a:pt x="17347" y="14733"/>
                    <a:pt x="17956" y="16243"/>
                    <a:pt x="18564" y="17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111519" y="7514536"/>
              <a:ext cx="165101" cy="11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11208"/>
                  </a:moveTo>
                  <a:cubicBezTo>
                    <a:pt x="1385" y="11208"/>
                    <a:pt x="2769" y="11208"/>
                    <a:pt x="3877" y="10208"/>
                  </a:cubicBezTo>
                  <a:cubicBezTo>
                    <a:pt x="4985" y="9208"/>
                    <a:pt x="5815" y="7208"/>
                    <a:pt x="6231" y="5208"/>
                  </a:cubicBezTo>
                  <a:cubicBezTo>
                    <a:pt x="6646" y="3208"/>
                    <a:pt x="6646" y="1208"/>
                    <a:pt x="5954" y="408"/>
                  </a:cubicBezTo>
                  <a:cubicBezTo>
                    <a:pt x="5262" y="-392"/>
                    <a:pt x="3877" y="8"/>
                    <a:pt x="2769" y="1408"/>
                  </a:cubicBezTo>
                  <a:cubicBezTo>
                    <a:pt x="1662" y="2808"/>
                    <a:pt x="831" y="5208"/>
                    <a:pt x="554" y="8408"/>
                  </a:cubicBezTo>
                  <a:cubicBezTo>
                    <a:pt x="277" y="11608"/>
                    <a:pt x="554" y="15608"/>
                    <a:pt x="1385" y="18008"/>
                  </a:cubicBezTo>
                  <a:cubicBezTo>
                    <a:pt x="2215" y="20408"/>
                    <a:pt x="3600" y="21208"/>
                    <a:pt x="4985" y="21008"/>
                  </a:cubicBezTo>
                  <a:cubicBezTo>
                    <a:pt x="6369" y="20808"/>
                    <a:pt x="7754" y="19608"/>
                    <a:pt x="8862" y="18208"/>
                  </a:cubicBezTo>
                  <a:cubicBezTo>
                    <a:pt x="9969" y="16808"/>
                    <a:pt x="10800" y="15208"/>
                    <a:pt x="11631" y="15208"/>
                  </a:cubicBezTo>
                  <a:cubicBezTo>
                    <a:pt x="12462" y="15208"/>
                    <a:pt x="13292" y="16808"/>
                    <a:pt x="14123" y="16808"/>
                  </a:cubicBezTo>
                  <a:cubicBezTo>
                    <a:pt x="14954" y="16808"/>
                    <a:pt x="15785" y="15208"/>
                    <a:pt x="17031" y="12408"/>
                  </a:cubicBezTo>
                  <a:cubicBezTo>
                    <a:pt x="18277" y="9608"/>
                    <a:pt x="19938" y="5608"/>
                    <a:pt x="21600" y="1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340913" y="7415202"/>
              <a:ext cx="284957" cy="33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90" fill="norm" stroke="1" extrusionOk="0">
                  <a:moveTo>
                    <a:pt x="3300" y="9535"/>
                  </a:moveTo>
                  <a:cubicBezTo>
                    <a:pt x="3300" y="8872"/>
                    <a:pt x="3300" y="8209"/>
                    <a:pt x="2900" y="8077"/>
                  </a:cubicBezTo>
                  <a:cubicBezTo>
                    <a:pt x="2500" y="7944"/>
                    <a:pt x="1700" y="8342"/>
                    <a:pt x="1140" y="9005"/>
                  </a:cubicBezTo>
                  <a:cubicBezTo>
                    <a:pt x="580" y="9667"/>
                    <a:pt x="260" y="10595"/>
                    <a:pt x="100" y="11390"/>
                  </a:cubicBezTo>
                  <a:cubicBezTo>
                    <a:pt x="-60" y="12185"/>
                    <a:pt x="-60" y="12848"/>
                    <a:pt x="340" y="13113"/>
                  </a:cubicBezTo>
                  <a:cubicBezTo>
                    <a:pt x="740" y="13378"/>
                    <a:pt x="1540" y="13245"/>
                    <a:pt x="2100" y="12848"/>
                  </a:cubicBezTo>
                  <a:cubicBezTo>
                    <a:pt x="2660" y="12450"/>
                    <a:pt x="2980" y="11787"/>
                    <a:pt x="3380" y="10794"/>
                  </a:cubicBezTo>
                  <a:cubicBezTo>
                    <a:pt x="3780" y="9800"/>
                    <a:pt x="4260" y="8474"/>
                    <a:pt x="5700" y="6686"/>
                  </a:cubicBezTo>
                  <a:cubicBezTo>
                    <a:pt x="7140" y="4897"/>
                    <a:pt x="9540" y="2644"/>
                    <a:pt x="11140" y="1385"/>
                  </a:cubicBezTo>
                  <a:cubicBezTo>
                    <a:pt x="12740" y="126"/>
                    <a:pt x="13540" y="-139"/>
                    <a:pt x="13860" y="60"/>
                  </a:cubicBezTo>
                  <a:cubicBezTo>
                    <a:pt x="14180" y="259"/>
                    <a:pt x="14020" y="921"/>
                    <a:pt x="12820" y="3041"/>
                  </a:cubicBezTo>
                  <a:cubicBezTo>
                    <a:pt x="11620" y="5162"/>
                    <a:pt x="9380" y="8740"/>
                    <a:pt x="7940" y="11589"/>
                  </a:cubicBezTo>
                  <a:cubicBezTo>
                    <a:pt x="6500" y="14438"/>
                    <a:pt x="5860" y="16558"/>
                    <a:pt x="5540" y="17949"/>
                  </a:cubicBezTo>
                  <a:cubicBezTo>
                    <a:pt x="5220" y="19341"/>
                    <a:pt x="5220" y="20003"/>
                    <a:pt x="5540" y="20533"/>
                  </a:cubicBezTo>
                  <a:cubicBezTo>
                    <a:pt x="5860" y="21063"/>
                    <a:pt x="6500" y="21461"/>
                    <a:pt x="7460" y="20533"/>
                  </a:cubicBezTo>
                  <a:cubicBezTo>
                    <a:pt x="8420" y="19606"/>
                    <a:pt x="9700" y="17353"/>
                    <a:pt x="10420" y="15829"/>
                  </a:cubicBezTo>
                  <a:cubicBezTo>
                    <a:pt x="11140" y="14305"/>
                    <a:pt x="11300" y="13510"/>
                    <a:pt x="13060" y="12914"/>
                  </a:cubicBezTo>
                  <a:cubicBezTo>
                    <a:pt x="14820" y="12317"/>
                    <a:pt x="18180" y="11920"/>
                    <a:pt x="21540" y="1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1625869" y="7440426"/>
              <a:ext cx="198545" cy="33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31" fill="norm" stroke="1" extrusionOk="0">
                  <a:moveTo>
                    <a:pt x="13500" y="4926"/>
                  </a:moveTo>
                  <a:cubicBezTo>
                    <a:pt x="13275" y="7250"/>
                    <a:pt x="13050" y="9574"/>
                    <a:pt x="12937" y="11146"/>
                  </a:cubicBezTo>
                  <a:cubicBezTo>
                    <a:pt x="12825" y="12718"/>
                    <a:pt x="12825" y="13539"/>
                    <a:pt x="12600" y="14427"/>
                  </a:cubicBezTo>
                  <a:cubicBezTo>
                    <a:pt x="12375" y="15316"/>
                    <a:pt x="11925" y="16273"/>
                    <a:pt x="11700" y="16273"/>
                  </a:cubicBezTo>
                  <a:cubicBezTo>
                    <a:pt x="11475" y="16273"/>
                    <a:pt x="11475" y="15316"/>
                    <a:pt x="11363" y="12923"/>
                  </a:cubicBezTo>
                  <a:cubicBezTo>
                    <a:pt x="11250" y="10531"/>
                    <a:pt x="11025" y="6703"/>
                    <a:pt x="11138" y="4311"/>
                  </a:cubicBezTo>
                  <a:cubicBezTo>
                    <a:pt x="11250" y="1918"/>
                    <a:pt x="11700" y="961"/>
                    <a:pt x="12488" y="415"/>
                  </a:cubicBezTo>
                  <a:cubicBezTo>
                    <a:pt x="13275" y="-132"/>
                    <a:pt x="14400" y="-269"/>
                    <a:pt x="16088" y="825"/>
                  </a:cubicBezTo>
                  <a:cubicBezTo>
                    <a:pt x="17775" y="1918"/>
                    <a:pt x="20025" y="4242"/>
                    <a:pt x="20813" y="6703"/>
                  </a:cubicBezTo>
                  <a:cubicBezTo>
                    <a:pt x="21600" y="9164"/>
                    <a:pt x="20925" y="11761"/>
                    <a:pt x="17212" y="14222"/>
                  </a:cubicBezTo>
                  <a:cubicBezTo>
                    <a:pt x="13500" y="16683"/>
                    <a:pt x="6750" y="19007"/>
                    <a:pt x="0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191269" y="7197198"/>
              <a:ext cx="1905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6000" y="13094"/>
                    <a:pt x="12000" y="5581"/>
                    <a:pt x="15600" y="2294"/>
                  </a:cubicBezTo>
                  <a:cubicBezTo>
                    <a:pt x="19200" y="-993"/>
                    <a:pt x="20400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292869" y="7307143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921519" y="6876619"/>
              <a:ext cx="198694" cy="37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28" fill="norm" stroke="1" extrusionOk="0">
                  <a:moveTo>
                    <a:pt x="675" y="6048"/>
                  </a:moveTo>
                  <a:cubicBezTo>
                    <a:pt x="450" y="10488"/>
                    <a:pt x="225" y="14928"/>
                    <a:pt x="113" y="17448"/>
                  </a:cubicBezTo>
                  <a:cubicBezTo>
                    <a:pt x="0" y="19968"/>
                    <a:pt x="0" y="20568"/>
                    <a:pt x="113" y="20448"/>
                  </a:cubicBezTo>
                  <a:cubicBezTo>
                    <a:pt x="225" y="20328"/>
                    <a:pt x="450" y="19488"/>
                    <a:pt x="1350" y="16848"/>
                  </a:cubicBezTo>
                  <a:cubicBezTo>
                    <a:pt x="2250" y="14208"/>
                    <a:pt x="3825" y="9768"/>
                    <a:pt x="5400" y="6828"/>
                  </a:cubicBezTo>
                  <a:cubicBezTo>
                    <a:pt x="6975" y="3888"/>
                    <a:pt x="8550" y="2448"/>
                    <a:pt x="9788" y="1548"/>
                  </a:cubicBezTo>
                  <a:cubicBezTo>
                    <a:pt x="11025" y="648"/>
                    <a:pt x="11925" y="288"/>
                    <a:pt x="12937" y="108"/>
                  </a:cubicBezTo>
                  <a:cubicBezTo>
                    <a:pt x="13950" y="-72"/>
                    <a:pt x="15075" y="-72"/>
                    <a:pt x="16312" y="468"/>
                  </a:cubicBezTo>
                  <a:cubicBezTo>
                    <a:pt x="17550" y="1008"/>
                    <a:pt x="18900" y="2088"/>
                    <a:pt x="19912" y="4008"/>
                  </a:cubicBezTo>
                  <a:cubicBezTo>
                    <a:pt x="20925" y="5928"/>
                    <a:pt x="21600" y="8688"/>
                    <a:pt x="20700" y="11028"/>
                  </a:cubicBezTo>
                  <a:cubicBezTo>
                    <a:pt x="19800" y="13368"/>
                    <a:pt x="17325" y="15288"/>
                    <a:pt x="13612" y="16968"/>
                  </a:cubicBezTo>
                  <a:cubicBezTo>
                    <a:pt x="9900" y="18648"/>
                    <a:pt x="4950" y="20088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4864369" y="6754693"/>
              <a:ext cx="336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4" y="14400"/>
                    <a:pt x="10868" y="7200"/>
                    <a:pt x="14468" y="3600"/>
                  </a:cubicBezTo>
                  <a:cubicBezTo>
                    <a:pt x="18068" y="0"/>
                    <a:pt x="1983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4731019" y="7345243"/>
              <a:ext cx="673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7" y="19200"/>
                    <a:pt x="4755" y="16800"/>
                    <a:pt x="7234" y="13600"/>
                  </a:cubicBezTo>
                  <a:cubicBezTo>
                    <a:pt x="9713" y="10400"/>
                    <a:pt x="12294" y="6400"/>
                    <a:pt x="14706" y="4000"/>
                  </a:cubicBezTo>
                  <a:cubicBezTo>
                    <a:pt x="17117" y="1600"/>
                    <a:pt x="19358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4781349" y="7466422"/>
              <a:ext cx="124578" cy="24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182" fill="norm" stroke="1" extrusionOk="0">
                  <a:moveTo>
                    <a:pt x="19935" y="5539"/>
                  </a:moveTo>
                  <a:cubicBezTo>
                    <a:pt x="20284" y="4608"/>
                    <a:pt x="20632" y="3677"/>
                    <a:pt x="20458" y="2653"/>
                  </a:cubicBezTo>
                  <a:cubicBezTo>
                    <a:pt x="20284" y="1629"/>
                    <a:pt x="19587" y="512"/>
                    <a:pt x="16277" y="139"/>
                  </a:cubicBezTo>
                  <a:cubicBezTo>
                    <a:pt x="12967" y="-233"/>
                    <a:pt x="7045" y="139"/>
                    <a:pt x="3561" y="1257"/>
                  </a:cubicBezTo>
                  <a:cubicBezTo>
                    <a:pt x="77" y="2374"/>
                    <a:pt x="-968" y="4236"/>
                    <a:pt x="948" y="6470"/>
                  </a:cubicBezTo>
                  <a:cubicBezTo>
                    <a:pt x="2864" y="8705"/>
                    <a:pt x="7742" y="11312"/>
                    <a:pt x="10877" y="12988"/>
                  </a:cubicBezTo>
                  <a:cubicBezTo>
                    <a:pt x="14013" y="14664"/>
                    <a:pt x="15406" y="15408"/>
                    <a:pt x="16626" y="16246"/>
                  </a:cubicBezTo>
                  <a:cubicBezTo>
                    <a:pt x="17845" y="17084"/>
                    <a:pt x="18890" y="18015"/>
                    <a:pt x="17322" y="18946"/>
                  </a:cubicBezTo>
                  <a:cubicBezTo>
                    <a:pt x="15755" y="19877"/>
                    <a:pt x="11574" y="20808"/>
                    <a:pt x="8613" y="21088"/>
                  </a:cubicBezTo>
                  <a:cubicBezTo>
                    <a:pt x="5651" y="21367"/>
                    <a:pt x="3909" y="20995"/>
                    <a:pt x="2864" y="20343"/>
                  </a:cubicBezTo>
                  <a:cubicBezTo>
                    <a:pt x="1819" y="19691"/>
                    <a:pt x="1471" y="18760"/>
                    <a:pt x="1993" y="18015"/>
                  </a:cubicBezTo>
                  <a:cubicBezTo>
                    <a:pt x="2516" y="17270"/>
                    <a:pt x="3909" y="16712"/>
                    <a:pt x="5303" y="16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942686" y="7569215"/>
              <a:ext cx="66792" cy="17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93" fill="norm" stroke="1" extrusionOk="0">
                  <a:moveTo>
                    <a:pt x="3375" y="5129"/>
                  </a:moveTo>
                  <a:cubicBezTo>
                    <a:pt x="3375" y="9704"/>
                    <a:pt x="3375" y="14278"/>
                    <a:pt x="3037" y="17200"/>
                  </a:cubicBezTo>
                  <a:cubicBezTo>
                    <a:pt x="2700" y="20122"/>
                    <a:pt x="2025" y="21393"/>
                    <a:pt x="1350" y="21393"/>
                  </a:cubicBezTo>
                  <a:cubicBezTo>
                    <a:pt x="675" y="21393"/>
                    <a:pt x="0" y="20122"/>
                    <a:pt x="0" y="16819"/>
                  </a:cubicBezTo>
                  <a:cubicBezTo>
                    <a:pt x="0" y="13515"/>
                    <a:pt x="675" y="8179"/>
                    <a:pt x="2362" y="4875"/>
                  </a:cubicBezTo>
                  <a:cubicBezTo>
                    <a:pt x="4050" y="1572"/>
                    <a:pt x="6750" y="301"/>
                    <a:pt x="9450" y="47"/>
                  </a:cubicBezTo>
                  <a:cubicBezTo>
                    <a:pt x="12150" y="-207"/>
                    <a:pt x="14850" y="555"/>
                    <a:pt x="17212" y="2461"/>
                  </a:cubicBezTo>
                  <a:cubicBezTo>
                    <a:pt x="19575" y="4367"/>
                    <a:pt x="21600" y="7417"/>
                    <a:pt x="21262" y="10212"/>
                  </a:cubicBezTo>
                  <a:cubicBezTo>
                    <a:pt x="20925" y="13007"/>
                    <a:pt x="18225" y="15548"/>
                    <a:pt x="14850" y="16946"/>
                  </a:cubicBezTo>
                  <a:cubicBezTo>
                    <a:pt x="11475" y="18344"/>
                    <a:pt x="7425" y="18598"/>
                    <a:pt x="3375" y="18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080975" y="7453193"/>
              <a:ext cx="14534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21189" y="0"/>
                  </a:moveTo>
                  <a:cubicBezTo>
                    <a:pt x="19646" y="0"/>
                    <a:pt x="18103" y="0"/>
                    <a:pt x="15480" y="1469"/>
                  </a:cubicBezTo>
                  <a:cubicBezTo>
                    <a:pt x="12858" y="2939"/>
                    <a:pt x="9155" y="5878"/>
                    <a:pt x="6223" y="9110"/>
                  </a:cubicBezTo>
                  <a:cubicBezTo>
                    <a:pt x="3292" y="12343"/>
                    <a:pt x="1132" y="15869"/>
                    <a:pt x="360" y="18000"/>
                  </a:cubicBezTo>
                  <a:cubicBezTo>
                    <a:pt x="-411" y="20131"/>
                    <a:pt x="206" y="20865"/>
                    <a:pt x="8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5169169" y="7476330"/>
              <a:ext cx="292101" cy="28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11691"/>
                  </a:moveTo>
                  <a:cubicBezTo>
                    <a:pt x="157" y="14411"/>
                    <a:pt x="313" y="17131"/>
                    <a:pt x="470" y="18891"/>
                  </a:cubicBezTo>
                  <a:cubicBezTo>
                    <a:pt x="626" y="20651"/>
                    <a:pt x="783" y="21451"/>
                    <a:pt x="1017" y="21211"/>
                  </a:cubicBezTo>
                  <a:cubicBezTo>
                    <a:pt x="1252" y="20971"/>
                    <a:pt x="1565" y="19691"/>
                    <a:pt x="1800" y="17531"/>
                  </a:cubicBezTo>
                  <a:cubicBezTo>
                    <a:pt x="2035" y="15371"/>
                    <a:pt x="2191" y="12331"/>
                    <a:pt x="3130" y="9691"/>
                  </a:cubicBezTo>
                  <a:cubicBezTo>
                    <a:pt x="4070" y="7051"/>
                    <a:pt x="5791" y="4811"/>
                    <a:pt x="8061" y="3211"/>
                  </a:cubicBezTo>
                  <a:cubicBezTo>
                    <a:pt x="10330" y="1611"/>
                    <a:pt x="13148" y="651"/>
                    <a:pt x="15496" y="251"/>
                  </a:cubicBezTo>
                  <a:cubicBezTo>
                    <a:pt x="17843" y="-149"/>
                    <a:pt x="19722" y="11"/>
                    <a:pt x="21600" y="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294947" y="7624643"/>
              <a:ext cx="150730" cy="13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93" fill="norm" stroke="1" extrusionOk="0">
                  <a:moveTo>
                    <a:pt x="3773" y="0"/>
                  </a:moveTo>
                  <a:cubicBezTo>
                    <a:pt x="2873" y="6125"/>
                    <a:pt x="1973" y="12251"/>
                    <a:pt x="1223" y="16119"/>
                  </a:cubicBezTo>
                  <a:cubicBezTo>
                    <a:pt x="473" y="19988"/>
                    <a:pt x="-127" y="21600"/>
                    <a:pt x="23" y="20955"/>
                  </a:cubicBezTo>
                  <a:cubicBezTo>
                    <a:pt x="173" y="20310"/>
                    <a:pt x="1073" y="17409"/>
                    <a:pt x="2723" y="14024"/>
                  </a:cubicBezTo>
                  <a:cubicBezTo>
                    <a:pt x="4373" y="10639"/>
                    <a:pt x="6773" y="6770"/>
                    <a:pt x="9773" y="4191"/>
                  </a:cubicBezTo>
                  <a:cubicBezTo>
                    <a:pt x="12773" y="1612"/>
                    <a:pt x="16373" y="322"/>
                    <a:pt x="18473" y="645"/>
                  </a:cubicBezTo>
                  <a:cubicBezTo>
                    <a:pt x="20573" y="967"/>
                    <a:pt x="21173" y="2901"/>
                    <a:pt x="21323" y="6287"/>
                  </a:cubicBezTo>
                  <a:cubicBezTo>
                    <a:pt x="21473" y="9672"/>
                    <a:pt x="21173" y="14507"/>
                    <a:pt x="20873" y="19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937519" y="738969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6135312" y="6875300"/>
              <a:ext cx="348308" cy="67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66" fill="norm" stroke="1" extrusionOk="0">
                  <a:moveTo>
                    <a:pt x="8582" y="4428"/>
                  </a:moveTo>
                  <a:cubicBezTo>
                    <a:pt x="6226" y="4294"/>
                    <a:pt x="3869" y="4160"/>
                    <a:pt x="2429" y="3758"/>
                  </a:cubicBezTo>
                  <a:cubicBezTo>
                    <a:pt x="989" y="3355"/>
                    <a:pt x="466" y="2684"/>
                    <a:pt x="597" y="2081"/>
                  </a:cubicBezTo>
                  <a:cubicBezTo>
                    <a:pt x="727" y="1477"/>
                    <a:pt x="1513" y="940"/>
                    <a:pt x="2887" y="538"/>
                  </a:cubicBezTo>
                  <a:cubicBezTo>
                    <a:pt x="4262" y="135"/>
                    <a:pt x="6226" y="-133"/>
                    <a:pt x="7469" y="68"/>
                  </a:cubicBezTo>
                  <a:cubicBezTo>
                    <a:pt x="8713" y="269"/>
                    <a:pt x="9237" y="940"/>
                    <a:pt x="9040" y="2215"/>
                  </a:cubicBezTo>
                  <a:cubicBezTo>
                    <a:pt x="8844" y="3489"/>
                    <a:pt x="7927" y="5368"/>
                    <a:pt x="6749" y="6843"/>
                  </a:cubicBezTo>
                  <a:cubicBezTo>
                    <a:pt x="5571" y="8319"/>
                    <a:pt x="4131" y="9392"/>
                    <a:pt x="3084" y="10063"/>
                  </a:cubicBezTo>
                  <a:cubicBezTo>
                    <a:pt x="2037" y="10734"/>
                    <a:pt x="1382" y="11002"/>
                    <a:pt x="858" y="11002"/>
                  </a:cubicBezTo>
                  <a:cubicBezTo>
                    <a:pt x="335" y="11002"/>
                    <a:pt x="-58" y="10734"/>
                    <a:pt x="7" y="10432"/>
                  </a:cubicBezTo>
                  <a:cubicBezTo>
                    <a:pt x="73" y="10130"/>
                    <a:pt x="597" y="9795"/>
                    <a:pt x="2233" y="8990"/>
                  </a:cubicBezTo>
                  <a:cubicBezTo>
                    <a:pt x="3869" y="8185"/>
                    <a:pt x="6618" y="6910"/>
                    <a:pt x="9106" y="5602"/>
                  </a:cubicBezTo>
                  <a:cubicBezTo>
                    <a:pt x="11593" y="4294"/>
                    <a:pt x="13818" y="2953"/>
                    <a:pt x="15258" y="1980"/>
                  </a:cubicBezTo>
                  <a:cubicBezTo>
                    <a:pt x="16698" y="1007"/>
                    <a:pt x="17353" y="404"/>
                    <a:pt x="17353" y="269"/>
                  </a:cubicBezTo>
                  <a:cubicBezTo>
                    <a:pt x="17353" y="135"/>
                    <a:pt x="16698" y="471"/>
                    <a:pt x="15193" y="1578"/>
                  </a:cubicBezTo>
                  <a:cubicBezTo>
                    <a:pt x="13687" y="2684"/>
                    <a:pt x="11331" y="4563"/>
                    <a:pt x="9237" y="6776"/>
                  </a:cubicBezTo>
                  <a:cubicBezTo>
                    <a:pt x="7142" y="8990"/>
                    <a:pt x="5309" y="11539"/>
                    <a:pt x="4131" y="13820"/>
                  </a:cubicBezTo>
                  <a:cubicBezTo>
                    <a:pt x="2953" y="16101"/>
                    <a:pt x="2429" y="18113"/>
                    <a:pt x="2626" y="19387"/>
                  </a:cubicBezTo>
                  <a:cubicBezTo>
                    <a:pt x="2822" y="20662"/>
                    <a:pt x="3738" y="21199"/>
                    <a:pt x="4917" y="21333"/>
                  </a:cubicBezTo>
                  <a:cubicBezTo>
                    <a:pt x="6095" y="21467"/>
                    <a:pt x="7535" y="21199"/>
                    <a:pt x="8517" y="20327"/>
                  </a:cubicBezTo>
                  <a:cubicBezTo>
                    <a:pt x="9498" y="19455"/>
                    <a:pt x="10022" y="17979"/>
                    <a:pt x="10218" y="16906"/>
                  </a:cubicBezTo>
                  <a:cubicBezTo>
                    <a:pt x="10415" y="15832"/>
                    <a:pt x="10284" y="15161"/>
                    <a:pt x="10611" y="14558"/>
                  </a:cubicBezTo>
                  <a:cubicBezTo>
                    <a:pt x="10938" y="13954"/>
                    <a:pt x="11724" y="13417"/>
                    <a:pt x="13622" y="13015"/>
                  </a:cubicBezTo>
                  <a:cubicBezTo>
                    <a:pt x="15520" y="12612"/>
                    <a:pt x="18531" y="12344"/>
                    <a:pt x="21542" y="12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6788419" y="6932493"/>
              <a:ext cx="762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291"/>
                    <a:pt x="16800" y="4582"/>
                    <a:pt x="13800" y="7473"/>
                  </a:cubicBezTo>
                  <a:cubicBezTo>
                    <a:pt x="10800" y="10364"/>
                    <a:pt x="7200" y="13855"/>
                    <a:pt x="4800" y="16309"/>
                  </a:cubicBezTo>
                  <a:cubicBezTo>
                    <a:pt x="2400" y="18764"/>
                    <a:pt x="1200" y="201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6959869" y="7015043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52"/>
                    <a:pt x="7200" y="9704"/>
                    <a:pt x="3600" y="13304"/>
                  </a:cubicBezTo>
                  <a:cubicBezTo>
                    <a:pt x="0" y="16904"/>
                    <a:pt x="0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871382" y="6979837"/>
              <a:ext cx="228188" cy="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52" fill="norm" stroke="1" extrusionOk="0">
                  <a:moveTo>
                    <a:pt x="2934" y="21352"/>
                  </a:moveTo>
                  <a:cubicBezTo>
                    <a:pt x="2141" y="18652"/>
                    <a:pt x="1348" y="15952"/>
                    <a:pt x="754" y="12915"/>
                  </a:cubicBezTo>
                  <a:cubicBezTo>
                    <a:pt x="159" y="9877"/>
                    <a:pt x="-237" y="6502"/>
                    <a:pt x="159" y="4140"/>
                  </a:cubicBezTo>
                  <a:cubicBezTo>
                    <a:pt x="556" y="1777"/>
                    <a:pt x="1745" y="427"/>
                    <a:pt x="5411" y="89"/>
                  </a:cubicBezTo>
                  <a:cubicBezTo>
                    <a:pt x="9077" y="-248"/>
                    <a:pt x="15220" y="427"/>
                    <a:pt x="21363" y="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7156719" y="6926143"/>
              <a:ext cx="69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43"/>
                    <a:pt x="16364" y="686"/>
                    <a:pt x="15055" y="1829"/>
                  </a:cubicBezTo>
                  <a:cubicBezTo>
                    <a:pt x="13745" y="2971"/>
                    <a:pt x="13745" y="4914"/>
                    <a:pt x="12109" y="7657"/>
                  </a:cubicBezTo>
                  <a:cubicBezTo>
                    <a:pt x="10473" y="10400"/>
                    <a:pt x="7200" y="13943"/>
                    <a:pt x="4909" y="16400"/>
                  </a:cubicBezTo>
                  <a:cubicBezTo>
                    <a:pt x="2618" y="18857"/>
                    <a:pt x="1309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7290069" y="6995993"/>
              <a:ext cx="26996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0" y="0"/>
                  </a:moveTo>
                  <a:cubicBezTo>
                    <a:pt x="3206" y="1200"/>
                    <a:pt x="6412" y="2400"/>
                    <a:pt x="9788" y="4114"/>
                  </a:cubicBezTo>
                  <a:cubicBezTo>
                    <a:pt x="13162" y="5829"/>
                    <a:pt x="16706" y="8057"/>
                    <a:pt x="18816" y="9429"/>
                  </a:cubicBezTo>
                  <a:cubicBezTo>
                    <a:pt x="20925" y="10800"/>
                    <a:pt x="21600" y="11314"/>
                    <a:pt x="21516" y="11829"/>
                  </a:cubicBezTo>
                  <a:cubicBezTo>
                    <a:pt x="21431" y="12343"/>
                    <a:pt x="20588" y="12857"/>
                    <a:pt x="17634" y="14486"/>
                  </a:cubicBezTo>
                  <a:cubicBezTo>
                    <a:pt x="14681" y="16114"/>
                    <a:pt x="9619" y="18857"/>
                    <a:pt x="45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7754799" y="6830893"/>
              <a:ext cx="8772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21313" y="0"/>
                  </a:moveTo>
                  <a:cubicBezTo>
                    <a:pt x="16684" y="2700"/>
                    <a:pt x="12056" y="5400"/>
                    <a:pt x="8456" y="8550"/>
                  </a:cubicBezTo>
                  <a:cubicBezTo>
                    <a:pt x="4856" y="11700"/>
                    <a:pt x="2284" y="15300"/>
                    <a:pt x="999" y="17438"/>
                  </a:cubicBezTo>
                  <a:cubicBezTo>
                    <a:pt x="-287" y="19575"/>
                    <a:pt x="-287" y="20250"/>
                    <a:pt x="742" y="20756"/>
                  </a:cubicBezTo>
                  <a:cubicBezTo>
                    <a:pt x="1770" y="21262"/>
                    <a:pt x="3827" y="21600"/>
                    <a:pt x="7170" y="21600"/>
                  </a:cubicBezTo>
                  <a:cubicBezTo>
                    <a:pt x="10513" y="21600"/>
                    <a:pt x="15142" y="21262"/>
                    <a:pt x="17456" y="20194"/>
                  </a:cubicBezTo>
                  <a:cubicBezTo>
                    <a:pt x="19770" y="19125"/>
                    <a:pt x="19770" y="17325"/>
                    <a:pt x="19770" y="15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7696469" y="7002343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200"/>
                    <a:pt x="10560" y="10800"/>
                    <a:pt x="14160" y="7200"/>
                  </a:cubicBezTo>
                  <a:cubicBezTo>
                    <a:pt x="17760" y="3600"/>
                    <a:pt x="196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7843842" y="7122993"/>
              <a:ext cx="10662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12441" y="0"/>
                  </a:moveTo>
                  <a:cubicBezTo>
                    <a:pt x="10323" y="4000"/>
                    <a:pt x="8206" y="8000"/>
                    <a:pt x="6088" y="11600"/>
                  </a:cubicBezTo>
                  <a:cubicBezTo>
                    <a:pt x="3970" y="15200"/>
                    <a:pt x="1853" y="18400"/>
                    <a:pt x="794" y="18800"/>
                  </a:cubicBezTo>
                  <a:cubicBezTo>
                    <a:pt x="-265" y="19200"/>
                    <a:pt x="-265" y="16800"/>
                    <a:pt x="794" y="13800"/>
                  </a:cubicBezTo>
                  <a:cubicBezTo>
                    <a:pt x="1853" y="10800"/>
                    <a:pt x="3970" y="7200"/>
                    <a:pt x="5876" y="4800"/>
                  </a:cubicBezTo>
                  <a:cubicBezTo>
                    <a:pt x="7782" y="2400"/>
                    <a:pt x="9476" y="1200"/>
                    <a:pt x="10959" y="1400"/>
                  </a:cubicBezTo>
                  <a:cubicBezTo>
                    <a:pt x="12441" y="1600"/>
                    <a:pt x="13711" y="3200"/>
                    <a:pt x="15406" y="6800"/>
                  </a:cubicBezTo>
                  <a:cubicBezTo>
                    <a:pt x="17100" y="10400"/>
                    <a:pt x="19217" y="16000"/>
                    <a:pt x="213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7975869" y="7179580"/>
              <a:ext cx="101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800" y="11375"/>
                    <a:pt x="3600" y="2735"/>
                    <a:pt x="7200" y="575"/>
                  </a:cubicBezTo>
                  <a:cubicBezTo>
                    <a:pt x="10800" y="-1585"/>
                    <a:pt x="162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128269" y="7148393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8191769" y="7243643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8336600" y="7122993"/>
              <a:ext cx="14092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0"/>
                  </a:moveTo>
                  <a:cubicBezTo>
                    <a:pt x="16305" y="6353"/>
                    <a:pt x="11147" y="12706"/>
                    <a:pt x="7762" y="16094"/>
                  </a:cubicBezTo>
                  <a:cubicBezTo>
                    <a:pt x="4376" y="19482"/>
                    <a:pt x="2764" y="19906"/>
                    <a:pt x="1636" y="19059"/>
                  </a:cubicBezTo>
                  <a:cubicBezTo>
                    <a:pt x="508" y="18212"/>
                    <a:pt x="-137" y="16094"/>
                    <a:pt x="24" y="14188"/>
                  </a:cubicBezTo>
                  <a:cubicBezTo>
                    <a:pt x="185" y="12282"/>
                    <a:pt x="1153" y="10588"/>
                    <a:pt x="2442" y="9106"/>
                  </a:cubicBezTo>
                  <a:cubicBezTo>
                    <a:pt x="3732" y="7624"/>
                    <a:pt x="5344" y="6353"/>
                    <a:pt x="8245" y="8471"/>
                  </a:cubicBezTo>
                  <a:cubicBezTo>
                    <a:pt x="11147" y="10588"/>
                    <a:pt x="15338" y="16094"/>
                    <a:pt x="195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8490219" y="7116643"/>
              <a:ext cx="63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8534669" y="7192835"/>
              <a:ext cx="82551" cy="9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8102"/>
                  </a:moveTo>
                  <a:cubicBezTo>
                    <a:pt x="1662" y="5852"/>
                    <a:pt x="3323" y="3602"/>
                    <a:pt x="6369" y="2027"/>
                  </a:cubicBezTo>
                  <a:cubicBezTo>
                    <a:pt x="9415" y="452"/>
                    <a:pt x="13846" y="-448"/>
                    <a:pt x="16062" y="227"/>
                  </a:cubicBezTo>
                  <a:cubicBezTo>
                    <a:pt x="18277" y="902"/>
                    <a:pt x="18277" y="3152"/>
                    <a:pt x="16062" y="5852"/>
                  </a:cubicBezTo>
                  <a:cubicBezTo>
                    <a:pt x="13846" y="8552"/>
                    <a:pt x="9415" y="11702"/>
                    <a:pt x="6369" y="14177"/>
                  </a:cubicBezTo>
                  <a:cubicBezTo>
                    <a:pt x="3323" y="16652"/>
                    <a:pt x="1662" y="18452"/>
                    <a:pt x="3046" y="19577"/>
                  </a:cubicBezTo>
                  <a:cubicBezTo>
                    <a:pt x="4431" y="20702"/>
                    <a:pt x="8862" y="21152"/>
                    <a:pt x="12462" y="20927"/>
                  </a:cubicBezTo>
                  <a:cubicBezTo>
                    <a:pt x="16062" y="20702"/>
                    <a:pt x="18831" y="19802"/>
                    <a:pt x="21600" y="18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8623569" y="7300793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3600"/>
                    <a:pt x="18400" y="7200"/>
                    <a:pt x="14800" y="10800"/>
                  </a:cubicBezTo>
                  <a:cubicBezTo>
                    <a:pt x="11200" y="14400"/>
                    <a:pt x="56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8910160" y="6962704"/>
              <a:ext cx="310310" cy="54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09" fill="norm" stroke="1" extrusionOk="0">
                  <a:moveTo>
                    <a:pt x="3007" y="17506"/>
                  </a:moveTo>
                  <a:cubicBezTo>
                    <a:pt x="2131" y="17257"/>
                    <a:pt x="1255" y="17008"/>
                    <a:pt x="672" y="16302"/>
                  </a:cubicBezTo>
                  <a:cubicBezTo>
                    <a:pt x="88" y="15596"/>
                    <a:pt x="-204" y="14432"/>
                    <a:pt x="161" y="12522"/>
                  </a:cubicBezTo>
                  <a:cubicBezTo>
                    <a:pt x="526" y="10611"/>
                    <a:pt x="1547" y="7952"/>
                    <a:pt x="2423" y="5959"/>
                  </a:cubicBezTo>
                  <a:cubicBezTo>
                    <a:pt x="3299" y="3965"/>
                    <a:pt x="4028" y="2636"/>
                    <a:pt x="4685" y="1722"/>
                  </a:cubicBezTo>
                  <a:cubicBezTo>
                    <a:pt x="5342" y="808"/>
                    <a:pt x="5926" y="309"/>
                    <a:pt x="6582" y="102"/>
                  </a:cubicBezTo>
                  <a:cubicBezTo>
                    <a:pt x="7239" y="-106"/>
                    <a:pt x="7969" y="-23"/>
                    <a:pt x="8407" y="600"/>
                  </a:cubicBezTo>
                  <a:cubicBezTo>
                    <a:pt x="8845" y="1223"/>
                    <a:pt x="8991" y="2386"/>
                    <a:pt x="8334" y="4089"/>
                  </a:cubicBezTo>
                  <a:cubicBezTo>
                    <a:pt x="7677" y="5792"/>
                    <a:pt x="6218" y="8036"/>
                    <a:pt x="5196" y="9323"/>
                  </a:cubicBezTo>
                  <a:cubicBezTo>
                    <a:pt x="4174" y="10611"/>
                    <a:pt x="3591" y="10943"/>
                    <a:pt x="2934" y="11192"/>
                  </a:cubicBezTo>
                  <a:cubicBezTo>
                    <a:pt x="2277" y="11442"/>
                    <a:pt x="1547" y="11608"/>
                    <a:pt x="1401" y="11525"/>
                  </a:cubicBezTo>
                  <a:cubicBezTo>
                    <a:pt x="1255" y="11442"/>
                    <a:pt x="1693" y="11109"/>
                    <a:pt x="2350" y="11026"/>
                  </a:cubicBezTo>
                  <a:cubicBezTo>
                    <a:pt x="3007" y="10943"/>
                    <a:pt x="3882" y="11109"/>
                    <a:pt x="4977" y="11442"/>
                  </a:cubicBezTo>
                  <a:cubicBezTo>
                    <a:pt x="6072" y="11774"/>
                    <a:pt x="7385" y="12272"/>
                    <a:pt x="8407" y="12563"/>
                  </a:cubicBezTo>
                  <a:cubicBezTo>
                    <a:pt x="9428" y="12854"/>
                    <a:pt x="10158" y="12937"/>
                    <a:pt x="10888" y="12937"/>
                  </a:cubicBezTo>
                  <a:cubicBezTo>
                    <a:pt x="11618" y="12937"/>
                    <a:pt x="12347" y="12854"/>
                    <a:pt x="12931" y="12646"/>
                  </a:cubicBezTo>
                  <a:cubicBezTo>
                    <a:pt x="13515" y="12439"/>
                    <a:pt x="13953" y="12106"/>
                    <a:pt x="14245" y="11732"/>
                  </a:cubicBezTo>
                  <a:cubicBezTo>
                    <a:pt x="14537" y="11359"/>
                    <a:pt x="14682" y="10943"/>
                    <a:pt x="14610" y="10528"/>
                  </a:cubicBezTo>
                  <a:cubicBezTo>
                    <a:pt x="14537" y="10112"/>
                    <a:pt x="14245" y="9697"/>
                    <a:pt x="13734" y="9489"/>
                  </a:cubicBezTo>
                  <a:cubicBezTo>
                    <a:pt x="13223" y="9282"/>
                    <a:pt x="12493" y="9282"/>
                    <a:pt x="11837" y="9448"/>
                  </a:cubicBezTo>
                  <a:cubicBezTo>
                    <a:pt x="11180" y="9614"/>
                    <a:pt x="10596" y="9946"/>
                    <a:pt x="10231" y="10569"/>
                  </a:cubicBezTo>
                  <a:cubicBezTo>
                    <a:pt x="9866" y="11192"/>
                    <a:pt x="9720" y="12106"/>
                    <a:pt x="9866" y="12812"/>
                  </a:cubicBezTo>
                  <a:cubicBezTo>
                    <a:pt x="10012" y="13519"/>
                    <a:pt x="10450" y="14017"/>
                    <a:pt x="11034" y="14349"/>
                  </a:cubicBezTo>
                  <a:cubicBezTo>
                    <a:pt x="11618" y="14682"/>
                    <a:pt x="12347" y="14848"/>
                    <a:pt x="13369" y="14806"/>
                  </a:cubicBezTo>
                  <a:cubicBezTo>
                    <a:pt x="14391" y="14765"/>
                    <a:pt x="15704" y="14516"/>
                    <a:pt x="16799" y="13976"/>
                  </a:cubicBezTo>
                  <a:cubicBezTo>
                    <a:pt x="17893" y="13436"/>
                    <a:pt x="18769" y="12605"/>
                    <a:pt x="19353" y="11982"/>
                  </a:cubicBezTo>
                  <a:cubicBezTo>
                    <a:pt x="19937" y="11359"/>
                    <a:pt x="20228" y="10943"/>
                    <a:pt x="20520" y="10985"/>
                  </a:cubicBezTo>
                  <a:cubicBezTo>
                    <a:pt x="20812" y="11026"/>
                    <a:pt x="21104" y="11525"/>
                    <a:pt x="21250" y="12854"/>
                  </a:cubicBezTo>
                  <a:cubicBezTo>
                    <a:pt x="21396" y="14183"/>
                    <a:pt x="21396" y="16343"/>
                    <a:pt x="21396" y="17672"/>
                  </a:cubicBezTo>
                  <a:cubicBezTo>
                    <a:pt x="21396" y="19002"/>
                    <a:pt x="21396" y="19500"/>
                    <a:pt x="21177" y="19999"/>
                  </a:cubicBezTo>
                  <a:cubicBezTo>
                    <a:pt x="20958" y="20497"/>
                    <a:pt x="20520" y="20996"/>
                    <a:pt x="19937" y="21245"/>
                  </a:cubicBezTo>
                  <a:cubicBezTo>
                    <a:pt x="19353" y="21494"/>
                    <a:pt x="18623" y="21494"/>
                    <a:pt x="17747" y="20996"/>
                  </a:cubicBezTo>
                  <a:cubicBezTo>
                    <a:pt x="16872" y="20497"/>
                    <a:pt x="15850" y="19500"/>
                    <a:pt x="15485" y="18420"/>
                  </a:cubicBezTo>
                  <a:cubicBezTo>
                    <a:pt x="15120" y="17340"/>
                    <a:pt x="15412" y="16177"/>
                    <a:pt x="15704" y="15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9245869" y="7142043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9259040" y="7027939"/>
              <a:ext cx="325459" cy="313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05" fill="norm" stroke="1" extrusionOk="0">
                  <a:moveTo>
                    <a:pt x="805" y="16835"/>
                  </a:moveTo>
                  <a:cubicBezTo>
                    <a:pt x="1502" y="16547"/>
                    <a:pt x="2199" y="16259"/>
                    <a:pt x="2686" y="15755"/>
                  </a:cubicBezTo>
                  <a:cubicBezTo>
                    <a:pt x="3174" y="15251"/>
                    <a:pt x="3453" y="14531"/>
                    <a:pt x="3662" y="13739"/>
                  </a:cubicBezTo>
                  <a:cubicBezTo>
                    <a:pt x="3871" y="12947"/>
                    <a:pt x="4010" y="12083"/>
                    <a:pt x="3662" y="11867"/>
                  </a:cubicBezTo>
                  <a:cubicBezTo>
                    <a:pt x="3314" y="11651"/>
                    <a:pt x="2477" y="12083"/>
                    <a:pt x="1781" y="13091"/>
                  </a:cubicBezTo>
                  <a:cubicBezTo>
                    <a:pt x="1084" y="14099"/>
                    <a:pt x="526" y="15683"/>
                    <a:pt x="248" y="16907"/>
                  </a:cubicBezTo>
                  <a:cubicBezTo>
                    <a:pt x="-31" y="18131"/>
                    <a:pt x="-31" y="18995"/>
                    <a:pt x="39" y="19787"/>
                  </a:cubicBezTo>
                  <a:cubicBezTo>
                    <a:pt x="108" y="20579"/>
                    <a:pt x="248" y="21299"/>
                    <a:pt x="1781" y="20723"/>
                  </a:cubicBezTo>
                  <a:cubicBezTo>
                    <a:pt x="3314" y="20147"/>
                    <a:pt x="6240" y="18275"/>
                    <a:pt x="7982" y="17051"/>
                  </a:cubicBezTo>
                  <a:cubicBezTo>
                    <a:pt x="9724" y="15827"/>
                    <a:pt x="10281" y="15251"/>
                    <a:pt x="10281" y="15179"/>
                  </a:cubicBezTo>
                  <a:cubicBezTo>
                    <a:pt x="10281" y="15107"/>
                    <a:pt x="9724" y="15539"/>
                    <a:pt x="9097" y="15683"/>
                  </a:cubicBezTo>
                  <a:cubicBezTo>
                    <a:pt x="8470" y="15827"/>
                    <a:pt x="7773" y="15683"/>
                    <a:pt x="7006" y="15827"/>
                  </a:cubicBezTo>
                  <a:cubicBezTo>
                    <a:pt x="6240" y="15971"/>
                    <a:pt x="5404" y="16403"/>
                    <a:pt x="4986" y="16979"/>
                  </a:cubicBezTo>
                  <a:cubicBezTo>
                    <a:pt x="4568" y="17555"/>
                    <a:pt x="4568" y="18275"/>
                    <a:pt x="4637" y="18995"/>
                  </a:cubicBezTo>
                  <a:cubicBezTo>
                    <a:pt x="4707" y="19715"/>
                    <a:pt x="4846" y="20435"/>
                    <a:pt x="5264" y="20867"/>
                  </a:cubicBezTo>
                  <a:cubicBezTo>
                    <a:pt x="5683" y="21299"/>
                    <a:pt x="6379" y="21443"/>
                    <a:pt x="7424" y="21155"/>
                  </a:cubicBezTo>
                  <a:cubicBezTo>
                    <a:pt x="8470" y="20867"/>
                    <a:pt x="9863" y="20147"/>
                    <a:pt x="11675" y="18203"/>
                  </a:cubicBezTo>
                  <a:cubicBezTo>
                    <a:pt x="13486" y="16259"/>
                    <a:pt x="15716" y="13091"/>
                    <a:pt x="17388" y="10139"/>
                  </a:cubicBezTo>
                  <a:cubicBezTo>
                    <a:pt x="19061" y="7187"/>
                    <a:pt x="20175" y="4451"/>
                    <a:pt x="20803" y="2723"/>
                  </a:cubicBezTo>
                  <a:cubicBezTo>
                    <a:pt x="21430" y="995"/>
                    <a:pt x="21569" y="275"/>
                    <a:pt x="21290" y="59"/>
                  </a:cubicBezTo>
                  <a:cubicBezTo>
                    <a:pt x="21012" y="-157"/>
                    <a:pt x="20315" y="131"/>
                    <a:pt x="19061" y="2507"/>
                  </a:cubicBezTo>
                  <a:cubicBezTo>
                    <a:pt x="17806" y="4883"/>
                    <a:pt x="15995" y="9347"/>
                    <a:pt x="14950" y="12299"/>
                  </a:cubicBezTo>
                  <a:cubicBezTo>
                    <a:pt x="13904" y="15251"/>
                    <a:pt x="13626" y="16691"/>
                    <a:pt x="13417" y="17771"/>
                  </a:cubicBezTo>
                  <a:cubicBezTo>
                    <a:pt x="13208" y="18851"/>
                    <a:pt x="13068" y="19571"/>
                    <a:pt x="13277" y="20147"/>
                  </a:cubicBezTo>
                  <a:cubicBezTo>
                    <a:pt x="13486" y="20723"/>
                    <a:pt x="14044" y="21155"/>
                    <a:pt x="15298" y="21011"/>
                  </a:cubicBezTo>
                  <a:cubicBezTo>
                    <a:pt x="16552" y="20867"/>
                    <a:pt x="18503" y="20147"/>
                    <a:pt x="20454" y="19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9435239" y="7205543"/>
              <a:ext cx="14083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4041" y="21600"/>
                  </a:moveTo>
                  <a:cubicBezTo>
                    <a:pt x="2107" y="20160"/>
                    <a:pt x="172" y="18720"/>
                    <a:pt x="11" y="16560"/>
                  </a:cubicBezTo>
                  <a:cubicBezTo>
                    <a:pt x="-150" y="14400"/>
                    <a:pt x="1462" y="11520"/>
                    <a:pt x="5331" y="8640"/>
                  </a:cubicBezTo>
                  <a:cubicBezTo>
                    <a:pt x="9199" y="5760"/>
                    <a:pt x="15325" y="288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9882986" y="7013914"/>
              <a:ext cx="215471" cy="34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38" fill="norm" stroke="1" extrusionOk="0">
                  <a:moveTo>
                    <a:pt x="10485" y="468"/>
                  </a:moveTo>
                  <a:cubicBezTo>
                    <a:pt x="8179" y="4576"/>
                    <a:pt x="5872" y="8684"/>
                    <a:pt x="4404" y="11599"/>
                  </a:cubicBezTo>
                  <a:cubicBezTo>
                    <a:pt x="2936" y="14515"/>
                    <a:pt x="2307" y="16237"/>
                    <a:pt x="1783" y="17430"/>
                  </a:cubicBezTo>
                  <a:cubicBezTo>
                    <a:pt x="1258" y="18623"/>
                    <a:pt x="839" y="19285"/>
                    <a:pt x="524" y="19285"/>
                  </a:cubicBezTo>
                  <a:cubicBezTo>
                    <a:pt x="210" y="19285"/>
                    <a:pt x="0" y="18623"/>
                    <a:pt x="0" y="17960"/>
                  </a:cubicBezTo>
                  <a:cubicBezTo>
                    <a:pt x="0" y="17298"/>
                    <a:pt x="210" y="16635"/>
                    <a:pt x="419" y="15840"/>
                  </a:cubicBezTo>
                  <a:cubicBezTo>
                    <a:pt x="629" y="15045"/>
                    <a:pt x="839" y="14117"/>
                    <a:pt x="1468" y="13521"/>
                  </a:cubicBezTo>
                  <a:cubicBezTo>
                    <a:pt x="2097" y="12925"/>
                    <a:pt x="3146" y="12659"/>
                    <a:pt x="5662" y="11069"/>
                  </a:cubicBezTo>
                  <a:cubicBezTo>
                    <a:pt x="8179" y="9479"/>
                    <a:pt x="12163" y="6564"/>
                    <a:pt x="14470" y="4775"/>
                  </a:cubicBezTo>
                  <a:cubicBezTo>
                    <a:pt x="16777" y="2986"/>
                    <a:pt x="17406" y="2323"/>
                    <a:pt x="18350" y="1594"/>
                  </a:cubicBezTo>
                  <a:cubicBezTo>
                    <a:pt x="19293" y="866"/>
                    <a:pt x="20551" y="71"/>
                    <a:pt x="21076" y="4"/>
                  </a:cubicBezTo>
                  <a:cubicBezTo>
                    <a:pt x="21600" y="-62"/>
                    <a:pt x="21390" y="601"/>
                    <a:pt x="20237" y="3052"/>
                  </a:cubicBezTo>
                  <a:cubicBezTo>
                    <a:pt x="19083" y="5504"/>
                    <a:pt x="16986" y="9744"/>
                    <a:pt x="15518" y="13123"/>
                  </a:cubicBezTo>
                  <a:cubicBezTo>
                    <a:pt x="14050" y="16502"/>
                    <a:pt x="13212" y="19020"/>
                    <a:pt x="12373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10047252" y="7256343"/>
              <a:ext cx="8761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6000"/>
                  </a:moveTo>
                  <a:cubicBezTo>
                    <a:pt x="19745" y="4000"/>
                    <a:pt x="18202" y="2000"/>
                    <a:pt x="16145" y="1000"/>
                  </a:cubicBezTo>
                  <a:cubicBezTo>
                    <a:pt x="14088" y="0"/>
                    <a:pt x="11517" y="0"/>
                    <a:pt x="8688" y="2000"/>
                  </a:cubicBezTo>
                  <a:cubicBezTo>
                    <a:pt x="5859" y="4000"/>
                    <a:pt x="2774" y="8000"/>
                    <a:pt x="1231" y="11200"/>
                  </a:cubicBezTo>
                  <a:cubicBezTo>
                    <a:pt x="-312" y="14400"/>
                    <a:pt x="-312" y="16800"/>
                    <a:pt x="717" y="18600"/>
                  </a:cubicBezTo>
                  <a:cubicBezTo>
                    <a:pt x="1745" y="20400"/>
                    <a:pt x="3802" y="21600"/>
                    <a:pt x="6117" y="21600"/>
                  </a:cubicBezTo>
                  <a:cubicBezTo>
                    <a:pt x="8431" y="21600"/>
                    <a:pt x="11002" y="20400"/>
                    <a:pt x="13317" y="17200"/>
                  </a:cubicBezTo>
                  <a:cubicBezTo>
                    <a:pt x="15631" y="14000"/>
                    <a:pt x="17688" y="8800"/>
                    <a:pt x="17688" y="5600"/>
                  </a:cubicBezTo>
                  <a:cubicBezTo>
                    <a:pt x="17688" y="2400"/>
                    <a:pt x="15631" y="1200"/>
                    <a:pt x="135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10242819" y="718649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204719" y="7319843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0344419" y="7100681"/>
              <a:ext cx="243466" cy="2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28" fill="norm" stroke="1" extrusionOk="0">
                  <a:moveTo>
                    <a:pt x="0" y="21528"/>
                  </a:moveTo>
                  <a:cubicBezTo>
                    <a:pt x="931" y="21528"/>
                    <a:pt x="1862" y="21528"/>
                    <a:pt x="2979" y="20661"/>
                  </a:cubicBezTo>
                  <a:cubicBezTo>
                    <a:pt x="4097" y="19794"/>
                    <a:pt x="5400" y="18059"/>
                    <a:pt x="6983" y="14748"/>
                  </a:cubicBezTo>
                  <a:cubicBezTo>
                    <a:pt x="8566" y="11437"/>
                    <a:pt x="10428" y="6550"/>
                    <a:pt x="11452" y="3712"/>
                  </a:cubicBezTo>
                  <a:cubicBezTo>
                    <a:pt x="12476" y="874"/>
                    <a:pt x="12662" y="86"/>
                    <a:pt x="12476" y="7"/>
                  </a:cubicBezTo>
                  <a:cubicBezTo>
                    <a:pt x="12290" y="-72"/>
                    <a:pt x="11731" y="559"/>
                    <a:pt x="10707" y="2529"/>
                  </a:cubicBezTo>
                  <a:cubicBezTo>
                    <a:pt x="9683" y="4500"/>
                    <a:pt x="8193" y="7811"/>
                    <a:pt x="7448" y="10176"/>
                  </a:cubicBezTo>
                  <a:cubicBezTo>
                    <a:pt x="6703" y="12541"/>
                    <a:pt x="6703" y="13960"/>
                    <a:pt x="6890" y="15064"/>
                  </a:cubicBezTo>
                  <a:cubicBezTo>
                    <a:pt x="7076" y="16167"/>
                    <a:pt x="7448" y="16956"/>
                    <a:pt x="8193" y="17350"/>
                  </a:cubicBezTo>
                  <a:cubicBezTo>
                    <a:pt x="8938" y="17744"/>
                    <a:pt x="10055" y="17744"/>
                    <a:pt x="11824" y="16404"/>
                  </a:cubicBezTo>
                  <a:cubicBezTo>
                    <a:pt x="13593" y="15064"/>
                    <a:pt x="16014" y="12383"/>
                    <a:pt x="17783" y="10019"/>
                  </a:cubicBezTo>
                  <a:cubicBezTo>
                    <a:pt x="19552" y="7654"/>
                    <a:pt x="20669" y="5604"/>
                    <a:pt x="21134" y="5131"/>
                  </a:cubicBezTo>
                  <a:cubicBezTo>
                    <a:pt x="21600" y="4658"/>
                    <a:pt x="21414" y="5762"/>
                    <a:pt x="21134" y="8363"/>
                  </a:cubicBezTo>
                  <a:cubicBezTo>
                    <a:pt x="20855" y="10964"/>
                    <a:pt x="20483" y="15064"/>
                    <a:pt x="20110" y="19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0604769" y="7307143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627348" y="7272947"/>
              <a:ext cx="79022" cy="15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53" fill="norm" stroke="1" extrusionOk="0">
                  <a:moveTo>
                    <a:pt x="4168" y="2088"/>
                  </a:moveTo>
                  <a:cubicBezTo>
                    <a:pt x="2463" y="921"/>
                    <a:pt x="758" y="-247"/>
                    <a:pt x="189" y="45"/>
                  </a:cubicBezTo>
                  <a:cubicBezTo>
                    <a:pt x="-379" y="337"/>
                    <a:pt x="189" y="2088"/>
                    <a:pt x="3884" y="5883"/>
                  </a:cubicBezTo>
                  <a:cubicBezTo>
                    <a:pt x="7579" y="9677"/>
                    <a:pt x="14400" y="15515"/>
                    <a:pt x="21221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795269" y="725634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0827019" y="7383343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0992119" y="7214010"/>
              <a:ext cx="250644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0" y="21600"/>
                  </a:moveTo>
                  <a:cubicBezTo>
                    <a:pt x="1271" y="18350"/>
                    <a:pt x="2541" y="15101"/>
                    <a:pt x="4175" y="11756"/>
                  </a:cubicBezTo>
                  <a:cubicBezTo>
                    <a:pt x="5808" y="8411"/>
                    <a:pt x="7805" y="4970"/>
                    <a:pt x="9166" y="2867"/>
                  </a:cubicBezTo>
                  <a:cubicBezTo>
                    <a:pt x="10528" y="765"/>
                    <a:pt x="11254" y="0"/>
                    <a:pt x="11345" y="0"/>
                  </a:cubicBezTo>
                  <a:cubicBezTo>
                    <a:pt x="11435" y="0"/>
                    <a:pt x="10891" y="765"/>
                    <a:pt x="10074" y="3058"/>
                  </a:cubicBezTo>
                  <a:cubicBezTo>
                    <a:pt x="9257" y="5352"/>
                    <a:pt x="8168" y="9175"/>
                    <a:pt x="7714" y="11565"/>
                  </a:cubicBezTo>
                  <a:cubicBezTo>
                    <a:pt x="7261" y="13954"/>
                    <a:pt x="7442" y="14910"/>
                    <a:pt x="7987" y="15483"/>
                  </a:cubicBezTo>
                  <a:cubicBezTo>
                    <a:pt x="8531" y="16057"/>
                    <a:pt x="9439" y="16248"/>
                    <a:pt x="10528" y="15579"/>
                  </a:cubicBezTo>
                  <a:cubicBezTo>
                    <a:pt x="11617" y="14910"/>
                    <a:pt x="12887" y="13381"/>
                    <a:pt x="14521" y="11087"/>
                  </a:cubicBezTo>
                  <a:cubicBezTo>
                    <a:pt x="16155" y="8793"/>
                    <a:pt x="18151" y="5735"/>
                    <a:pt x="19422" y="3823"/>
                  </a:cubicBezTo>
                  <a:cubicBezTo>
                    <a:pt x="20692" y="1912"/>
                    <a:pt x="21237" y="1147"/>
                    <a:pt x="21418" y="1242"/>
                  </a:cubicBezTo>
                  <a:cubicBezTo>
                    <a:pt x="21600" y="1338"/>
                    <a:pt x="21418" y="2294"/>
                    <a:pt x="21237" y="5161"/>
                  </a:cubicBezTo>
                  <a:cubicBezTo>
                    <a:pt x="21055" y="8028"/>
                    <a:pt x="20874" y="12807"/>
                    <a:pt x="20692" y="17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1277869" y="7357943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1284844" y="7369438"/>
              <a:ext cx="126376" cy="17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91" fill="norm" stroke="1" extrusionOk="0">
                  <a:moveTo>
                    <a:pt x="21494" y="1670"/>
                  </a:moveTo>
                  <a:cubicBezTo>
                    <a:pt x="20054" y="907"/>
                    <a:pt x="18614" y="145"/>
                    <a:pt x="16994" y="18"/>
                  </a:cubicBezTo>
                  <a:cubicBezTo>
                    <a:pt x="15374" y="-109"/>
                    <a:pt x="13574" y="399"/>
                    <a:pt x="10694" y="3322"/>
                  </a:cubicBezTo>
                  <a:cubicBezTo>
                    <a:pt x="7814" y="6244"/>
                    <a:pt x="3854" y="11580"/>
                    <a:pt x="1874" y="14884"/>
                  </a:cubicBezTo>
                  <a:cubicBezTo>
                    <a:pt x="-106" y="18187"/>
                    <a:pt x="-106" y="19458"/>
                    <a:pt x="74" y="20220"/>
                  </a:cubicBezTo>
                  <a:cubicBezTo>
                    <a:pt x="254" y="20983"/>
                    <a:pt x="614" y="21237"/>
                    <a:pt x="974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4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21269" y="5815256"/>
              <a:ext cx="3382803" cy="227512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9" name="Drawing"/>
          <p:cNvGrpSpPr/>
          <p:nvPr/>
        </p:nvGrpSpPr>
        <p:grpSpPr>
          <a:xfrm>
            <a:off x="591740" y="1631949"/>
            <a:ext cx="12254310" cy="8032751"/>
            <a:chOff x="0" y="0"/>
            <a:chExt cx="12254309" cy="8032750"/>
          </a:xfrm>
        </p:grpSpPr>
        <p:sp>
          <p:nvSpPr>
            <p:cNvPr id="2547" name="Line"/>
            <p:cNvSpPr/>
            <p:nvPr/>
          </p:nvSpPr>
          <p:spPr>
            <a:xfrm>
              <a:off x="1218435" y="456070"/>
              <a:ext cx="272625" cy="394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26" fill="norm" stroke="1" extrusionOk="0">
                  <a:moveTo>
                    <a:pt x="1473" y="2474"/>
                  </a:moveTo>
                  <a:cubicBezTo>
                    <a:pt x="971" y="1555"/>
                    <a:pt x="468" y="635"/>
                    <a:pt x="217" y="578"/>
                  </a:cubicBezTo>
                  <a:cubicBezTo>
                    <a:pt x="-34" y="520"/>
                    <a:pt x="-34" y="1325"/>
                    <a:pt x="50" y="3967"/>
                  </a:cubicBezTo>
                  <a:cubicBezTo>
                    <a:pt x="133" y="6610"/>
                    <a:pt x="301" y="11091"/>
                    <a:pt x="719" y="14250"/>
                  </a:cubicBezTo>
                  <a:cubicBezTo>
                    <a:pt x="1138" y="17410"/>
                    <a:pt x="1808" y="19248"/>
                    <a:pt x="2561" y="20282"/>
                  </a:cubicBezTo>
                  <a:cubicBezTo>
                    <a:pt x="3315" y="21316"/>
                    <a:pt x="4152" y="21546"/>
                    <a:pt x="4906" y="21374"/>
                  </a:cubicBezTo>
                  <a:cubicBezTo>
                    <a:pt x="5659" y="21201"/>
                    <a:pt x="6329" y="20627"/>
                    <a:pt x="7585" y="18444"/>
                  </a:cubicBezTo>
                  <a:cubicBezTo>
                    <a:pt x="8840" y="16261"/>
                    <a:pt x="10682" y="12469"/>
                    <a:pt x="11687" y="9367"/>
                  </a:cubicBezTo>
                  <a:cubicBezTo>
                    <a:pt x="12692" y="6265"/>
                    <a:pt x="12859" y="3852"/>
                    <a:pt x="12943" y="2301"/>
                  </a:cubicBezTo>
                  <a:cubicBezTo>
                    <a:pt x="13026" y="750"/>
                    <a:pt x="13026" y="61"/>
                    <a:pt x="12943" y="3"/>
                  </a:cubicBezTo>
                  <a:cubicBezTo>
                    <a:pt x="12859" y="-54"/>
                    <a:pt x="12692" y="520"/>
                    <a:pt x="12859" y="2589"/>
                  </a:cubicBezTo>
                  <a:cubicBezTo>
                    <a:pt x="13026" y="4657"/>
                    <a:pt x="13529" y="8218"/>
                    <a:pt x="14701" y="10689"/>
                  </a:cubicBezTo>
                  <a:cubicBezTo>
                    <a:pt x="15873" y="13159"/>
                    <a:pt x="17715" y="14537"/>
                    <a:pt x="18971" y="15227"/>
                  </a:cubicBezTo>
                  <a:cubicBezTo>
                    <a:pt x="20226" y="15916"/>
                    <a:pt x="20896" y="15916"/>
                    <a:pt x="21566" y="15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500791" y="640683"/>
              <a:ext cx="136319" cy="15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664" fill="norm" stroke="1" extrusionOk="0">
                  <a:moveTo>
                    <a:pt x="2459" y="1819"/>
                  </a:moveTo>
                  <a:cubicBezTo>
                    <a:pt x="1463" y="2971"/>
                    <a:pt x="466" y="4123"/>
                    <a:pt x="133" y="6283"/>
                  </a:cubicBezTo>
                  <a:cubicBezTo>
                    <a:pt x="-199" y="8443"/>
                    <a:pt x="133" y="11611"/>
                    <a:pt x="632" y="14491"/>
                  </a:cubicBezTo>
                  <a:cubicBezTo>
                    <a:pt x="1130" y="17371"/>
                    <a:pt x="1795" y="19963"/>
                    <a:pt x="2293" y="20539"/>
                  </a:cubicBezTo>
                  <a:cubicBezTo>
                    <a:pt x="2792" y="21115"/>
                    <a:pt x="3124" y="19675"/>
                    <a:pt x="3623" y="16795"/>
                  </a:cubicBezTo>
                  <a:cubicBezTo>
                    <a:pt x="4121" y="13915"/>
                    <a:pt x="4786" y="9595"/>
                    <a:pt x="5450" y="6571"/>
                  </a:cubicBezTo>
                  <a:cubicBezTo>
                    <a:pt x="6115" y="3547"/>
                    <a:pt x="6779" y="1819"/>
                    <a:pt x="7943" y="811"/>
                  </a:cubicBezTo>
                  <a:cubicBezTo>
                    <a:pt x="9106" y="-197"/>
                    <a:pt x="10767" y="-485"/>
                    <a:pt x="13093" y="1243"/>
                  </a:cubicBezTo>
                  <a:cubicBezTo>
                    <a:pt x="15419" y="2971"/>
                    <a:pt x="18410" y="6715"/>
                    <a:pt x="21401" y="10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675209" y="528638"/>
              <a:ext cx="122768" cy="46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7027"/>
                  </a:moveTo>
                  <a:cubicBezTo>
                    <a:pt x="2607" y="9394"/>
                    <a:pt x="5214" y="11762"/>
                    <a:pt x="7262" y="13882"/>
                  </a:cubicBezTo>
                  <a:cubicBezTo>
                    <a:pt x="9310" y="16003"/>
                    <a:pt x="10800" y="17877"/>
                    <a:pt x="11917" y="19208"/>
                  </a:cubicBezTo>
                  <a:cubicBezTo>
                    <a:pt x="13034" y="20540"/>
                    <a:pt x="13779" y="21329"/>
                    <a:pt x="14152" y="21427"/>
                  </a:cubicBezTo>
                  <a:cubicBezTo>
                    <a:pt x="14524" y="21526"/>
                    <a:pt x="14524" y="20934"/>
                    <a:pt x="13779" y="18863"/>
                  </a:cubicBezTo>
                  <a:cubicBezTo>
                    <a:pt x="13034" y="16792"/>
                    <a:pt x="11545" y="13241"/>
                    <a:pt x="10614" y="10036"/>
                  </a:cubicBezTo>
                  <a:cubicBezTo>
                    <a:pt x="9683" y="6830"/>
                    <a:pt x="9310" y="3970"/>
                    <a:pt x="9683" y="2342"/>
                  </a:cubicBezTo>
                  <a:cubicBezTo>
                    <a:pt x="10055" y="715"/>
                    <a:pt x="11172" y="321"/>
                    <a:pt x="12662" y="123"/>
                  </a:cubicBezTo>
                  <a:cubicBezTo>
                    <a:pt x="14152" y="-74"/>
                    <a:pt x="16014" y="-74"/>
                    <a:pt x="17876" y="419"/>
                  </a:cubicBezTo>
                  <a:cubicBezTo>
                    <a:pt x="19738" y="912"/>
                    <a:pt x="21600" y="1899"/>
                    <a:pt x="21600" y="3329"/>
                  </a:cubicBezTo>
                  <a:cubicBezTo>
                    <a:pt x="21600" y="4759"/>
                    <a:pt x="19738" y="6633"/>
                    <a:pt x="17690" y="7619"/>
                  </a:cubicBezTo>
                  <a:cubicBezTo>
                    <a:pt x="15641" y="8605"/>
                    <a:pt x="13407" y="8704"/>
                    <a:pt x="11172" y="8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860368" y="200975"/>
              <a:ext cx="684792" cy="44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56" fill="norm" stroke="1" extrusionOk="0">
                  <a:moveTo>
                    <a:pt x="2968" y="17063"/>
                  </a:moveTo>
                  <a:cubicBezTo>
                    <a:pt x="3035" y="16356"/>
                    <a:pt x="3101" y="15650"/>
                    <a:pt x="2935" y="15246"/>
                  </a:cubicBezTo>
                  <a:cubicBezTo>
                    <a:pt x="2768" y="14842"/>
                    <a:pt x="2368" y="14741"/>
                    <a:pt x="1935" y="15095"/>
                  </a:cubicBezTo>
                  <a:cubicBezTo>
                    <a:pt x="1501" y="15448"/>
                    <a:pt x="1035" y="16255"/>
                    <a:pt x="701" y="17012"/>
                  </a:cubicBezTo>
                  <a:cubicBezTo>
                    <a:pt x="368" y="17769"/>
                    <a:pt x="168" y="18476"/>
                    <a:pt x="68" y="19082"/>
                  </a:cubicBezTo>
                  <a:cubicBezTo>
                    <a:pt x="-32" y="19687"/>
                    <a:pt x="-32" y="20192"/>
                    <a:pt x="135" y="20343"/>
                  </a:cubicBezTo>
                  <a:cubicBezTo>
                    <a:pt x="301" y="20495"/>
                    <a:pt x="635" y="20293"/>
                    <a:pt x="935" y="19990"/>
                  </a:cubicBezTo>
                  <a:cubicBezTo>
                    <a:pt x="1235" y="19687"/>
                    <a:pt x="1501" y="19283"/>
                    <a:pt x="1801" y="19132"/>
                  </a:cubicBezTo>
                  <a:cubicBezTo>
                    <a:pt x="2101" y="18981"/>
                    <a:pt x="2435" y="19082"/>
                    <a:pt x="2701" y="19334"/>
                  </a:cubicBezTo>
                  <a:cubicBezTo>
                    <a:pt x="2968" y="19586"/>
                    <a:pt x="3168" y="19990"/>
                    <a:pt x="3435" y="20091"/>
                  </a:cubicBezTo>
                  <a:cubicBezTo>
                    <a:pt x="3701" y="20192"/>
                    <a:pt x="4035" y="19990"/>
                    <a:pt x="4201" y="19637"/>
                  </a:cubicBezTo>
                  <a:cubicBezTo>
                    <a:pt x="4368" y="19283"/>
                    <a:pt x="4368" y="18779"/>
                    <a:pt x="4401" y="18274"/>
                  </a:cubicBezTo>
                  <a:cubicBezTo>
                    <a:pt x="4435" y="17769"/>
                    <a:pt x="4501" y="17265"/>
                    <a:pt x="4635" y="17214"/>
                  </a:cubicBezTo>
                  <a:cubicBezTo>
                    <a:pt x="4768" y="17164"/>
                    <a:pt x="4968" y="17567"/>
                    <a:pt x="5135" y="18123"/>
                  </a:cubicBezTo>
                  <a:cubicBezTo>
                    <a:pt x="5301" y="18678"/>
                    <a:pt x="5435" y="19384"/>
                    <a:pt x="5601" y="20040"/>
                  </a:cubicBezTo>
                  <a:cubicBezTo>
                    <a:pt x="5768" y="20696"/>
                    <a:pt x="5968" y="21302"/>
                    <a:pt x="6068" y="21353"/>
                  </a:cubicBezTo>
                  <a:cubicBezTo>
                    <a:pt x="6168" y="21403"/>
                    <a:pt x="6168" y="20898"/>
                    <a:pt x="6035" y="19687"/>
                  </a:cubicBezTo>
                  <a:cubicBezTo>
                    <a:pt x="5901" y="18476"/>
                    <a:pt x="5635" y="16558"/>
                    <a:pt x="5501" y="15347"/>
                  </a:cubicBezTo>
                  <a:cubicBezTo>
                    <a:pt x="5368" y="14136"/>
                    <a:pt x="5368" y="13631"/>
                    <a:pt x="5535" y="13379"/>
                  </a:cubicBezTo>
                  <a:cubicBezTo>
                    <a:pt x="5701" y="13126"/>
                    <a:pt x="6035" y="13126"/>
                    <a:pt x="6368" y="13126"/>
                  </a:cubicBezTo>
                  <a:cubicBezTo>
                    <a:pt x="6701" y="13126"/>
                    <a:pt x="7035" y="13126"/>
                    <a:pt x="7568" y="14085"/>
                  </a:cubicBezTo>
                  <a:cubicBezTo>
                    <a:pt x="8101" y="15044"/>
                    <a:pt x="8835" y="16962"/>
                    <a:pt x="9201" y="18224"/>
                  </a:cubicBezTo>
                  <a:cubicBezTo>
                    <a:pt x="9568" y="19485"/>
                    <a:pt x="9568" y="20091"/>
                    <a:pt x="9535" y="20141"/>
                  </a:cubicBezTo>
                  <a:cubicBezTo>
                    <a:pt x="9501" y="20192"/>
                    <a:pt x="9435" y="19687"/>
                    <a:pt x="9568" y="18627"/>
                  </a:cubicBezTo>
                  <a:cubicBezTo>
                    <a:pt x="9701" y="17567"/>
                    <a:pt x="10035" y="15953"/>
                    <a:pt x="10335" y="14943"/>
                  </a:cubicBezTo>
                  <a:cubicBezTo>
                    <a:pt x="10635" y="13934"/>
                    <a:pt x="10901" y="13530"/>
                    <a:pt x="11335" y="13177"/>
                  </a:cubicBezTo>
                  <a:cubicBezTo>
                    <a:pt x="11768" y="12824"/>
                    <a:pt x="12368" y="12521"/>
                    <a:pt x="12468" y="12521"/>
                  </a:cubicBezTo>
                  <a:cubicBezTo>
                    <a:pt x="12568" y="12521"/>
                    <a:pt x="12168" y="12824"/>
                    <a:pt x="11868" y="13631"/>
                  </a:cubicBezTo>
                  <a:cubicBezTo>
                    <a:pt x="11568" y="14439"/>
                    <a:pt x="11368" y="15751"/>
                    <a:pt x="11368" y="16609"/>
                  </a:cubicBezTo>
                  <a:cubicBezTo>
                    <a:pt x="11368" y="17467"/>
                    <a:pt x="11568" y="17870"/>
                    <a:pt x="12001" y="18173"/>
                  </a:cubicBezTo>
                  <a:cubicBezTo>
                    <a:pt x="12435" y="18476"/>
                    <a:pt x="13101" y="18678"/>
                    <a:pt x="14035" y="18072"/>
                  </a:cubicBezTo>
                  <a:cubicBezTo>
                    <a:pt x="14968" y="17467"/>
                    <a:pt x="16168" y="16053"/>
                    <a:pt x="16901" y="15145"/>
                  </a:cubicBezTo>
                  <a:cubicBezTo>
                    <a:pt x="17635" y="14237"/>
                    <a:pt x="17901" y="13833"/>
                    <a:pt x="17868" y="13732"/>
                  </a:cubicBezTo>
                  <a:cubicBezTo>
                    <a:pt x="17835" y="13631"/>
                    <a:pt x="17501" y="13833"/>
                    <a:pt x="17235" y="14136"/>
                  </a:cubicBezTo>
                  <a:cubicBezTo>
                    <a:pt x="16968" y="14439"/>
                    <a:pt x="16768" y="14842"/>
                    <a:pt x="16668" y="15296"/>
                  </a:cubicBezTo>
                  <a:cubicBezTo>
                    <a:pt x="16568" y="15751"/>
                    <a:pt x="16568" y="16255"/>
                    <a:pt x="16701" y="16659"/>
                  </a:cubicBezTo>
                  <a:cubicBezTo>
                    <a:pt x="16835" y="17063"/>
                    <a:pt x="17101" y="17366"/>
                    <a:pt x="17435" y="17315"/>
                  </a:cubicBezTo>
                  <a:cubicBezTo>
                    <a:pt x="17768" y="17265"/>
                    <a:pt x="18168" y="16861"/>
                    <a:pt x="18601" y="15498"/>
                  </a:cubicBezTo>
                  <a:cubicBezTo>
                    <a:pt x="19035" y="14136"/>
                    <a:pt x="19501" y="11814"/>
                    <a:pt x="19768" y="9442"/>
                  </a:cubicBezTo>
                  <a:cubicBezTo>
                    <a:pt x="20035" y="7070"/>
                    <a:pt x="20101" y="4648"/>
                    <a:pt x="20068" y="2982"/>
                  </a:cubicBezTo>
                  <a:cubicBezTo>
                    <a:pt x="20035" y="1317"/>
                    <a:pt x="19901" y="409"/>
                    <a:pt x="19701" y="106"/>
                  </a:cubicBezTo>
                  <a:cubicBezTo>
                    <a:pt x="19501" y="-197"/>
                    <a:pt x="19235" y="106"/>
                    <a:pt x="19001" y="1569"/>
                  </a:cubicBezTo>
                  <a:cubicBezTo>
                    <a:pt x="18768" y="3033"/>
                    <a:pt x="18568" y="5657"/>
                    <a:pt x="18735" y="8029"/>
                  </a:cubicBezTo>
                  <a:cubicBezTo>
                    <a:pt x="18901" y="10401"/>
                    <a:pt x="19435" y="12521"/>
                    <a:pt x="19968" y="13883"/>
                  </a:cubicBezTo>
                  <a:cubicBezTo>
                    <a:pt x="20501" y="15246"/>
                    <a:pt x="21035" y="15852"/>
                    <a:pt x="21568" y="16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227659" y="450850"/>
              <a:ext cx="87383" cy="6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0784" fill="norm" stroke="1" extrusionOk="0">
                  <a:moveTo>
                    <a:pt x="1507" y="18813"/>
                  </a:moveTo>
                  <a:cubicBezTo>
                    <a:pt x="4019" y="20206"/>
                    <a:pt x="6530" y="21600"/>
                    <a:pt x="9544" y="20206"/>
                  </a:cubicBezTo>
                  <a:cubicBezTo>
                    <a:pt x="12558" y="18813"/>
                    <a:pt x="16074" y="14632"/>
                    <a:pt x="18335" y="10800"/>
                  </a:cubicBezTo>
                  <a:cubicBezTo>
                    <a:pt x="20595" y="6968"/>
                    <a:pt x="21600" y="3484"/>
                    <a:pt x="19842" y="1742"/>
                  </a:cubicBezTo>
                  <a:cubicBezTo>
                    <a:pt x="18084" y="0"/>
                    <a:pt x="13563" y="0"/>
                    <a:pt x="9795" y="0"/>
                  </a:cubicBezTo>
                  <a:cubicBezTo>
                    <a:pt x="6028" y="0"/>
                    <a:pt x="3014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313509" y="158750"/>
              <a:ext cx="21680" cy="38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385" fill="norm" stroke="1" extrusionOk="0">
                  <a:moveTo>
                    <a:pt x="0" y="0"/>
                  </a:moveTo>
                  <a:cubicBezTo>
                    <a:pt x="1964" y="4226"/>
                    <a:pt x="3927" y="8452"/>
                    <a:pt x="6873" y="11563"/>
                  </a:cubicBezTo>
                  <a:cubicBezTo>
                    <a:pt x="9818" y="14674"/>
                    <a:pt x="13745" y="16670"/>
                    <a:pt x="16691" y="18254"/>
                  </a:cubicBezTo>
                  <a:cubicBezTo>
                    <a:pt x="19636" y="19839"/>
                    <a:pt x="21600" y="21013"/>
                    <a:pt x="18655" y="21307"/>
                  </a:cubicBezTo>
                  <a:cubicBezTo>
                    <a:pt x="15709" y="21600"/>
                    <a:pt x="7855" y="21013"/>
                    <a:pt x="0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084888" y="139700"/>
              <a:ext cx="36832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853" y="21600"/>
                  </a:moveTo>
                  <a:cubicBezTo>
                    <a:pt x="1359" y="20618"/>
                    <a:pt x="865" y="19636"/>
                    <a:pt x="495" y="18327"/>
                  </a:cubicBezTo>
                  <a:cubicBezTo>
                    <a:pt x="125" y="17018"/>
                    <a:pt x="-122" y="15382"/>
                    <a:pt x="63" y="14236"/>
                  </a:cubicBezTo>
                  <a:cubicBezTo>
                    <a:pt x="248" y="13091"/>
                    <a:pt x="865" y="12436"/>
                    <a:pt x="2779" y="10800"/>
                  </a:cubicBezTo>
                  <a:cubicBezTo>
                    <a:pt x="4692" y="9164"/>
                    <a:pt x="7901" y="6545"/>
                    <a:pt x="11233" y="4582"/>
                  </a:cubicBezTo>
                  <a:cubicBezTo>
                    <a:pt x="14566" y="2618"/>
                    <a:pt x="18022" y="1309"/>
                    <a:pt x="214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484959" y="336550"/>
              <a:ext cx="158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722820" y="95250"/>
              <a:ext cx="60590" cy="39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27" fill="norm" stroke="1" extrusionOk="0">
                  <a:moveTo>
                    <a:pt x="12383" y="0"/>
                  </a:moveTo>
                  <a:cubicBezTo>
                    <a:pt x="9404" y="2439"/>
                    <a:pt x="6424" y="4877"/>
                    <a:pt x="4190" y="7723"/>
                  </a:cubicBezTo>
                  <a:cubicBezTo>
                    <a:pt x="1955" y="10568"/>
                    <a:pt x="466" y="13819"/>
                    <a:pt x="93" y="15910"/>
                  </a:cubicBezTo>
                  <a:cubicBezTo>
                    <a:pt x="-279" y="18000"/>
                    <a:pt x="466" y="18929"/>
                    <a:pt x="2328" y="19684"/>
                  </a:cubicBezTo>
                  <a:cubicBezTo>
                    <a:pt x="4190" y="20439"/>
                    <a:pt x="7169" y="21019"/>
                    <a:pt x="10521" y="21310"/>
                  </a:cubicBezTo>
                  <a:cubicBezTo>
                    <a:pt x="13873" y="21600"/>
                    <a:pt x="17597" y="21600"/>
                    <a:pt x="19459" y="21310"/>
                  </a:cubicBezTo>
                  <a:cubicBezTo>
                    <a:pt x="21321" y="21019"/>
                    <a:pt x="21321" y="20439"/>
                    <a:pt x="21321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3662759" y="245397"/>
              <a:ext cx="395818" cy="22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21" fill="norm" stroke="1" extrusionOk="0">
                  <a:moveTo>
                    <a:pt x="0" y="9299"/>
                  </a:moveTo>
                  <a:cubicBezTo>
                    <a:pt x="2528" y="8895"/>
                    <a:pt x="5055" y="8491"/>
                    <a:pt x="6664" y="8088"/>
                  </a:cubicBezTo>
                  <a:cubicBezTo>
                    <a:pt x="8272" y="7684"/>
                    <a:pt x="8962" y="7280"/>
                    <a:pt x="9536" y="6775"/>
                  </a:cubicBezTo>
                  <a:cubicBezTo>
                    <a:pt x="10111" y="6271"/>
                    <a:pt x="10570" y="5665"/>
                    <a:pt x="10513" y="5261"/>
                  </a:cubicBezTo>
                  <a:cubicBezTo>
                    <a:pt x="10455" y="4858"/>
                    <a:pt x="9881" y="4656"/>
                    <a:pt x="9364" y="4959"/>
                  </a:cubicBezTo>
                  <a:cubicBezTo>
                    <a:pt x="8847" y="5261"/>
                    <a:pt x="8387" y="6069"/>
                    <a:pt x="8043" y="6977"/>
                  </a:cubicBezTo>
                  <a:cubicBezTo>
                    <a:pt x="7698" y="7886"/>
                    <a:pt x="7468" y="8895"/>
                    <a:pt x="7468" y="9904"/>
                  </a:cubicBezTo>
                  <a:cubicBezTo>
                    <a:pt x="7468" y="10914"/>
                    <a:pt x="7698" y="11923"/>
                    <a:pt x="8100" y="12529"/>
                  </a:cubicBezTo>
                  <a:cubicBezTo>
                    <a:pt x="8502" y="13134"/>
                    <a:pt x="9077" y="13336"/>
                    <a:pt x="10570" y="12529"/>
                  </a:cubicBezTo>
                  <a:cubicBezTo>
                    <a:pt x="12064" y="11721"/>
                    <a:pt x="14477" y="9904"/>
                    <a:pt x="16085" y="8088"/>
                  </a:cubicBezTo>
                  <a:cubicBezTo>
                    <a:pt x="17694" y="6271"/>
                    <a:pt x="18498" y="4454"/>
                    <a:pt x="18900" y="3041"/>
                  </a:cubicBezTo>
                  <a:cubicBezTo>
                    <a:pt x="19302" y="1628"/>
                    <a:pt x="19302" y="618"/>
                    <a:pt x="18957" y="215"/>
                  </a:cubicBezTo>
                  <a:cubicBezTo>
                    <a:pt x="18613" y="-189"/>
                    <a:pt x="17923" y="13"/>
                    <a:pt x="17406" y="518"/>
                  </a:cubicBezTo>
                  <a:cubicBezTo>
                    <a:pt x="16889" y="1022"/>
                    <a:pt x="16545" y="1830"/>
                    <a:pt x="16315" y="2738"/>
                  </a:cubicBezTo>
                  <a:cubicBezTo>
                    <a:pt x="16085" y="3647"/>
                    <a:pt x="15970" y="4656"/>
                    <a:pt x="16430" y="6069"/>
                  </a:cubicBezTo>
                  <a:cubicBezTo>
                    <a:pt x="16889" y="7482"/>
                    <a:pt x="17923" y="9299"/>
                    <a:pt x="18843" y="11116"/>
                  </a:cubicBezTo>
                  <a:cubicBezTo>
                    <a:pt x="19762" y="12932"/>
                    <a:pt x="20566" y="14749"/>
                    <a:pt x="21026" y="16263"/>
                  </a:cubicBezTo>
                  <a:cubicBezTo>
                    <a:pt x="21485" y="17777"/>
                    <a:pt x="21600" y="18989"/>
                    <a:pt x="21370" y="19897"/>
                  </a:cubicBezTo>
                  <a:cubicBezTo>
                    <a:pt x="21140" y="20805"/>
                    <a:pt x="20566" y="21411"/>
                    <a:pt x="19819" y="21310"/>
                  </a:cubicBezTo>
                  <a:cubicBezTo>
                    <a:pt x="19072" y="21209"/>
                    <a:pt x="18153" y="20402"/>
                    <a:pt x="17234" y="19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125172" y="0"/>
              <a:ext cx="134488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47" fill="norm" stroke="1" extrusionOk="0">
                  <a:moveTo>
                    <a:pt x="3169" y="0"/>
                  </a:moveTo>
                  <a:cubicBezTo>
                    <a:pt x="4166" y="1137"/>
                    <a:pt x="5163" y="2274"/>
                    <a:pt x="4499" y="4888"/>
                  </a:cubicBezTo>
                  <a:cubicBezTo>
                    <a:pt x="3834" y="7503"/>
                    <a:pt x="1508" y="11596"/>
                    <a:pt x="511" y="14381"/>
                  </a:cubicBezTo>
                  <a:cubicBezTo>
                    <a:pt x="-486" y="17166"/>
                    <a:pt x="-154" y="18644"/>
                    <a:pt x="2671" y="19724"/>
                  </a:cubicBezTo>
                  <a:cubicBezTo>
                    <a:pt x="5496" y="20804"/>
                    <a:pt x="10812" y="21486"/>
                    <a:pt x="14302" y="21543"/>
                  </a:cubicBezTo>
                  <a:cubicBezTo>
                    <a:pt x="17791" y="21600"/>
                    <a:pt x="19452" y="21032"/>
                    <a:pt x="21114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126309" y="22225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6200"/>
                    <a:pt x="6039" y="10800"/>
                    <a:pt x="9639" y="7200"/>
                  </a:cubicBezTo>
                  <a:cubicBezTo>
                    <a:pt x="13239" y="3600"/>
                    <a:pt x="1741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06859" y="572141"/>
              <a:ext cx="3244851" cy="60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0" y="21577"/>
                  </a:moveTo>
                  <a:cubicBezTo>
                    <a:pt x="521" y="20527"/>
                    <a:pt x="1043" y="19477"/>
                    <a:pt x="1564" y="18689"/>
                  </a:cubicBezTo>
                  <a:cubicBezTo>
                    <a:pt x="2085" y="17902"/>
                    <a:pt x="2607" y="17377"/>
                    <a:pt x="3163" y="16815"/>
                  </a:cubicBezTo>
                  <a:cubicBezTo>
                    <a:pt x="3720" y="16252"/>
                    <a:pt x="4312" y="15652"/>
                    <a:pt x="4882" y="15089"/>
                  </a:cubicBezTo>
                  <a:cubicBezTo>
                    <a:pt x="5453" y="14527"/>
                    <a:pt x="6002" y="14002"/>
                    <a:pt x="6481" y="13552"/>
                  </a:cubicBezTo>
                  <a:cubicBezTo>
                    <a:pt x="6960" y="13102"/>
                    <a:pt x="7369" y="12727"/>
                    <a:pt x="7813" y="12277"/>
                  </a:cubicBezTo>
                  <a:cubicBezTo>
                    <a:pt x="8257" y="11827"/>
                    <a:pt x="8736" y="11302"/>
                    <a:pt x="9194" y="10777"/>
                  </a:cubicBezTo>
                  <a:cubicBezTo>
                    <a:pt x="9652" y="10252"/>
                    <a:pt x="10088" y="9727"/>
                    <a:pt x="10568" y="9164"/>
                  </a:cubicBezTo>
                  <a:cubicBezTo>
                    <a:pt x="11047" y="8602"/>
                    <a:pt x="11568" y="8002"/>
                    <a:pt x="12061" y="7440"/>
                  </a:cubicBezTo>
                  <a:cubicBezTo>
                    <a:pt x="12554" y="6877"/>
                    <a:pt x="13019" y="6352"/>
                    <a:pt x="13519" y="5827"/>
                  </a:cubicBezTo>
                  <a:cubicBezTo>
                    <a:pt x="14020" y="5302"/>
                    <a:pt x="14555" y="4777"/>
                    <a:pt x="15048" y="4289"/>
                  </a:cubicBezTo>
                  <a:cubicBezTo>
                    <a:pt x="15541" y="3802"/>
                    <a:pt x="15992" y="3352"/>
                    <a:pt x="16436" y="2940"/>
                  </a:cubicBezTo>
                  <a:cubicBezTo>
                    <a:pt x="16880" y="2527"/>
                    <a:pt x="17317" y="2152"/>
                    <a:pt x="17810" y="1777"/>
                  </a:cubicBezTo>
                  <a:cubicBezTo>
                    <a:pt x="18303" y="1402"/>
                    <a:pt x="18852" y="1027"/>
                    <a:pt x="19381" y="727"/>
                  </a:cubicBezTo>
                  <a:cubicBezTo>
                    <a:pt x="19909" y="427"/>
                    <a:pt x="20416" y="202"/>
                    <a:pt x="20769" y="90"/>
                  </a:cubicBezTo>
                  <a:cubicBezTo>
                    <a:pt x="21121" y="-23"/>
                    <a:pt x="21318" y="-23"/>
                    <a:pt x="21431" y="52"/>
                  </a:cubicBezTo>
                  <a:cubicBezTo>
                    <a:pt x="21544" y="127"/>
                    <a:pt x="21572" y="277"/>
                    <a:pt x="21600" y="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412547" y="558800"/>
              <a:ext cx="2821713" cy="66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42" fill="norm" stroke="1" extrusionOk="0">
                  <a:moveTo>
                    <a:pt x="5798" y="15331"/>
                  </a:moveTo>
                  <a:cubicBezTo>
                    <a:pt x="5150" y="15944"/>
                    <a:pt x="4503" y="16558"/>
                    <a:pt x="3887" y="17137"/>
                  </a:cubicBezTo>
                  <a:cubicBezTo>
                    <a:pt x="3272" y="17716"/>
                    <a:pt x="2689" y="18261"/>
                    <a:pt x="2098" y="18874"/>
                  </a:cubicBezTo>
                  <a:cubicBezTo>
                    <a:pt x="1507" y="19488"/>
                    <a:pt x="908" y="20169"/>
                    <a:pt x="536" y="20646"/>
                  </a:cubicBezTo>
                  <a:cubicBezTo>
                    <a:pt x="163" y="21123"/>
                    <a:pt x="17" y="21396"/>
                    <a:pt x="1" y="21498"/>
                  </a:cubicBezTo>
                  <a:cubicBezTo>
                    <a:pt x="-15" y="21600"/>
                    <a:pt x="98" y="21532"/>
                    <a:pt x="422" y="21225"/>
                  </a:cubicBezTo>
                  <a:cubicBezTo>
                    <a:pt x="746" y="20919"/>
                    <a:pt x="1280" y="20374"/>
                    <a:pt x="1839" y="19794"/>
                  </a:cubicBezTo>
                  <a:cubicBezTo>
                    <a:pt x="2398" y="19215"/>
                    <a:pt x="2981" y="18602"/>
                    <a:pt x="3547" y="17989"/>
                  </a:cubicBezTo>
                  <a:cubicBezTo>
                    <a:pt x="4114" y="17375"/>
                    <a:pt x="4664" y="16762"/>
                    <a:pt x="5255" y="16115"/>
                  </a:cubicBezTo>
                  <a:cubicBezTo>
                    <a:pt x="5846" y="15468"/>
                    <a:pt x="6478" y="14786"/>
                    <a:pt x="7142" y="14105"/>
                  </a:cubicBezTo>
                  <a:cubicBezTo>
                    <a:pt x="7806" y="13423"/>
                    <a:pt x="8502" y="12742"/>
                    <a:pt x="9109" y="12129"/>
                  </a:cubicBezTo>
                  <a:cubicBezTo>
                    <a:pt x="9716" y="11515"/>
                    <a:pt x="10234" y="10970"/>
                    <a:pt x="10842" y="10391"/>
                  </a:cubicBezTo>
                  <a:cubicBezTo>
                    <a:pt x="11449" y="9812"/>
                    <a:pt x="12145" y="9199"/>
                    <a:pt x="12841" y="8551"/>
                  </a:cubicBezTo>
                  <a:cubicBezTo>
                    <a:pt x="13538" y="7904"/>
                    <a:pt x="14234" y="7223"/>
                    <a:pt x="14898" y="6609"/>
                  </a:cubicBezTo>
                  <a:cubicBezTo>
                    <a:pt x="15562" y="5996"/>
                    <a:pt x="16193" y="5451"/>
                    <a:pt x="16784" y="4906"/>
                  </a:cubicBezTo>
                  <a:cubicBezTo>
                    <a:pt x="17375" y="4361"/>
                    <a:pt x="17926" y="3816"/>
                    <a:pt x="18549" y="3203"/>
                  </a:cubicBezTo>
                  <a:cubicBezTo>
                    <a:pt x="19172" y="2589"/>
                    <a:pt x="19869" y="1908"/>
                    <a:pt x="20387" y="1363"/>
                  </a:cubicBezTo>
                  <a:cubicBezTo>
                    <a:pt x="20905" y="818"/>
                    <a:pt x="21245" y="409"/>
                    <a:pt x="215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589859" y="223192"/>
              <a:ext cx="698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13332"/>
                  </a:moveTo>
                  <a:cubicBezTo>
                    <a:pt x="18982" y="6132"/>
                    <a:pt x="16364" y="-1068"/>
                    <a:pt x="12764" y="132"/>
                  </a:cubicBezTo>
                  <a:cubicBezTo>
                    <a:pt x="9164" y="1332"/>
                    <a:pt x="4582" y="10932"/>
                    <a:pt x="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653359" y="4508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584966" y="1143529"/>
              <a:ext cx="201494" cy="48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05" fill="norm" stroke="1" extrusionOk="0">
                  <a:moveTo>
                    <a:pt x="18044" y="1391"/>
                  </a:moveTo>
                  <a:cubicBezTo>
                    <a:pt x="16019" y="825"/>
                    <a:pt x="13994" y="259"/>
                    <a:pt x="11294" y="71"/>
                  </a:cubicBezTo>
                  <a:cubicBezTo>
                    <a:pt x="8594" y="-118"/>
                    <a:pt x="5219" y="71"/>
                    <a:pt x="3306" y="637"/>
                  </a:cubicBezTo>
                  <a:cubicBezTo>
                    <a:pt x="1394" y="1203"/>
                    <a:pt x="944" y="2146"/>
                    <a:pt x="1844" y="3089"/>
                  </a:cubicBezTo>
                  <a:cubicBezTo>
                    <a:pt x="2744" y="4032"/>
                    <a:pt x="4994" y="4975"/>
                    <a:pt x="6794" y="6202"/>
                  </a:cubicBezTo>
                  <a:cubicBezTo>
                    <a:pt x="8594" y="7428"/>
                    <a:pt x="9944" y="8937"/>
                    <a:pt x="9494" y="10258"/>
                  </a:cubicBezTo>
                  <a:cubicBezTo>
                    <a:pt x="9044" y="11578"/>
                    <a:pt x="6794" y="12710"/>
                    <a:pt x="5106" y="13323"/>
                  </a:cubicBezTo>
                  <a:cubicBezTo>
                    <a:pt x="3419" y="13936"/>
                    <a:pt x="2294" y="14030"/>
                    <a:pt x="1394" y="13889"/>
                  </a:cubicBezTo>
                  <a:cubicBezTo>
                    <a:pt x="494" y="13748"/>
                    <a:pt x="-181" y="13370"/>
                    <a:pt x="44" y="13087"/>
                  </a:cubicBezTo>
                  <a:cubicBezTo>
                    <a:pt x="269" y="12804"/>
                    <a:pt x="1394" y="12616"/>
                    <a:pt x="2519" y="12568"/>
                  </a:cubicBezTo>
                  <a:cubicBezTo>
                    <a:pt x="3644" y="12521"/>
                    <a:pt x="4769" y="12616"/>
                    <a:pt x="5444" y="12946"/>
                  </a:cubicBezTo>
                  <a:cubicBezTo>
                    <a:pt x="6119" y="13276"/>
                    <a:pt x="6344" y="13842"/>
                    <a:pt x="6119" y="15068"/>
                  </a:cubicBezTo>
                  <a:cubicBezTo>
                    <a:pt x="5894" y="16294"/>
                    <a:pt x="5219" y="18181"/>
                    <a:pt x="4994" y="19360"/>
                  </a:cubicBezTo>
                  <a:cubicBezTo>
                    <a:pt x="4769" y="20539"/>
                    <a:pt x="4994" y="21010"/>
                    <a:pt x="6007" y="21246"/>
                  </a:cubicBezTo>
                  <a:cubicBezTo>
                    <a:pt x="7019" y="21482"/>
                    <a:pt x="8819" y="21482"/>
                    <a:pt x="11519" y="21058"/>
                  </a:cubicBezTo>
                  <a:cubicBezTo>
                    <a:pt x="14219" y="20633"/>
                    <a:pt x="17819" y="19784"/>
                    <a:pt x="21419" y="18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2837259" y="1308100"/>
              <a:ext cx="2413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7" y="3800"/>
                    <a:pt x="9474" y="7600"/>
                    <a:pt x="13074" y="11200"/>
                  </a:cubicBezTo>
                  <a:cubicBezTo>
                    <a:pt x="16674" y="14800"/>
                    <a:pt x="19137" y="18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2970609" y="1282137"/>
              <a:ext cx="127001" cy="26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569"/>
                  </a:moveTo>
                  <a:cubicBezTo>
                    <a:pt x="19800" y="220"/>
                    <a:pt x="18000" y="-128"/>
                    <a:pt x="16200" y="46"/>
                  </a:cubicBezTo>
                  <a:cubicBezTo>
                    <a:pt x="14400" y="220"/>
                    <a:pt x="12600" y="917"/>
                    <a:pt x="10080" y="3095"/>
                  </a:cubicBezTo>
                  <a:cubicBezTo>
                    <a:pt x="7560" y="5272"/>
                    <a:pt x="4320" y="8930"/>
                    <a:pt x="2520" y="12240"/>
                  </a:cubicBezTo>
                  <a:cubicBezTo>
                    <a:pt x="720" y="15549"/>
                    <a:pt x="360" y="18511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199209" y="14224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370659" y="1498600"/>
              <a:ext cx="63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573859" y="147955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758009" y="1517650"/>
              <a:ext cx="31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158059" y="1175494"/>
              <a:ext cx="203201" cy="29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2213"/>
                  </a:moveTo>
                  <a:cubicBezTo>
                    <a:pt x="225" y="1306"/>
                    <a:pt x="450" y="400"/>
                    <a:pt x="1238" y="98"/>
                  </a:cubicBezTo>
                  <a:cubicBezTo>
                    <a:pt x="2025" y="-204"/>
                    <a:pt x="3375" y="98"/>
                    <a:pt x="5962" y="2364"/>
                  </a:cubicBezTo>
                  <a:cubicBezTo>
                    <a:pt x="8550" y="4630"/>
                    <a:pt x="12375" y="8859"/>
                    <a:pt x="14625" y="12031"/>
                  </a:cubicBezTo>
                  <a:cubicBezTo>
                    <a:pt x="16875" y="15203"/>
                    <a:pt x="17550" y="17318"/>
                    <a:pt x="18113" y="18828"/>
                  </a:cubicBezTo>
                  <a:cubicBezTo>
                    <a:pt x="18675" y="20339"/>
                    <a:pt x="19125" y="21245"/>
                    <a:pt x="19687" y="21320"/>
                  </a:cubicBezTo>
                  <a:cubicBezTo>
                    <a:pt x="20250" y="21396"/>
                    <a:pt x="20925" y="20641"/>
                    <a:pt x="21600" y="19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281572" y="1133048"/>
              <a:ext cx="136838" cy="42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62" fill="norm" stroke="1" extrusionOk="0">
                  <a:moveTo>
                    <a:pt x="21157" y="2086"/>
                  </a:moveTo>
                  <a:cubicBezTo>
                    <a:pt x="20830" y="1344"/>
                    <a:pt x="20502" y="603"/>
                    <a:pt x="19521" y="233"/>
                  </a:cubicBezTo>
                  <a:cubicBezTo>
                    <a:pt x="18539" y="-138"/>
                    <a:pt x="16902" y="-138"/>
                    <a:pt x="14448" y="762"/>
                  </a:cubicBezTo>
                  <a:cubicBezTo>
                    <a:pt x="11993" y="1662"/>
                    <a:pt x="8721" y="3462"/>
                    <a:pt x="5939" y="6321"/>
                  </a:cubicBezTo>
                  <a:cubicBezTo>
                    <a:pt x="3157" y="9180"/>
                    <a:pt x="866" y="13097"/>
                    <a:pt x="212" y="15797"/>
                  </a:cubicBezTo>
                  <a:cubicBezTo>
                    <a:pt x="-443" y="18497"/>
                    <a:pt x="539" y="19980"/>
                    <a:pt x="1521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463654" y="1415069"/>
              <a:ext cx="132556" cy="12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0687" fill="norm" stroke="1" extrusionOk="0">
                  <a:moveTo>
                    <a:pt x="2957" y="3407"/>
                  </a:moveTo>
                  <a:cubicBezTo>
                    <a:pt x="2614" y="7367"/>
                    <a:pt x="2271" y="11327"/>
                    <a:pt x="1757" y="14387"/>
                  </a:cubicBezTo>
                  <a:cubicBezTo>
                    <a:pt x="1242" y="17447"/>
                    <a:pt x="557" y="19607"/>
                    <a:pt x="214" y="19427"/>
                  </a:cubicBezTo>
                  <a:cubicBezTo>
                    <a:pt x="-129" y="19247"/>
                    <a:pt x="-129" y="16727"/>
                    <a:pt x="728" y="13307"/>
                  </a:cubicBezTo>
                  <a:cubicBezTo>
                    <a:pt x="1585" y="9887"/>
                    <a:pt x="3300" y="5567"/>
                    <a:pt x="5014" y="2867"/>
                  </a:cubicBezTo>
                  <a:cubicBezTo>
                    <a:pt x="6728" y="167"/>
                    <a:pt x="8442" y="-913"/>
                    <a:pt x="10842" y="887"/>
                  </a:cubicBezTo>
                  <a:cubicBezTo>
                    <a:pt x="13242" y="2687"/>
                    <a:pt x="16328" y="7367"/>
                    <a:pt x="18214" y="11147"/>
                  </a:cubicBezTo>
                  <a:cubicBezTo>
                    <a:pt x="20100" y="14927"/>
                    <a:pt x="20785" y="17807"/>
                    <a:pt x="21471" y="20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4691459" y="1056054"/>
              <a:ext cx="148931" cy="56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58" fill="norm" stroke="1" extrusionOk="0">
                  <a:moveTo>
                    <a:pt x="0" y="1130"/>
                  </a:moveTo>
                  <a:cubicBezTo>
                    <a:pt x="0" y="729"/>
                    <a:pt x="0" y="327"/>
                    <a:pt x="1217" y="127"/>
                  </a:cubicBezTo>
                  <a:cubicBezTo>
                    <a:pt x="2434" y="-74"/>
                    <a:pt x="4868" y="-74"/>
                    <a:pt x="7454" y="408"/>
                  </a:cubicBezTo>
                  <a:cubicBezTo>
                    <a:pt x="10039" y="890"/>
                    <a:pt x="12777" y="1853"/>
                    <a:pt x="12930" y="2897"/>
                  </a:cubicBezTo>
                  <a:cubicBezTo>
                    <a:pt x="13082" y="3941"/>
                    <a:pt x="10648" y="5065"/>
                    <a:pt x="8975" y="5988"/>
                  </a:cubicBezTo>
                  <a:cubicBezTo>
                    <a:pt x="7301" y="6912"/>
                    <a:pt x="6389" y="7635"/>
                    <a:pt x="6693" y="8638"/>
                  </a:cubicBezTo>
                  <a:cubicBezTo>
                    <a:pt x="6997" y="9642"/>
                    <a:pt x="8518" y="10927"/>
                    <a:pt x="10800" y="12573"/>
                  </a:cubicBezTo>
                  <a:cubicBezTo>
                    <a:pt x="13082" y="14219"/>
                    <a:pt x="16124" y="16226"/>
                    <a:pt x="18101" y="17591"/>
                  </a:cubicBezTo>
                  <a:cubicBezTo>
                    <a:pt x="20079" y="18956"/>
                    <a:pt x="20992" y="19679"/>
                    <a:pt x="21296" y="20241"/>
                  </a:cubicBezTo>
                  <a:cubicBezTo>
                    <a:pt x="21600" y="20803"/>
                    <a:pt x="21296" y="21205"/>
                    <a:pt x="20079" y="21365"/>
                  </a:cubicBezTo>
                  <a:cubicBezTo>
                    <a:pt x="18862" y="21526"/>
                    <a:pt x="16732" y="21446"/>
                    <a:pt x="14603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231209" y="1295400"/>
              <a:ext cx="3619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11" y="19658"/>
                  </a:moveTo>
                  <a:cubicBezTo>
                    <a:pt x="2526" y="20629"/>
                    <a:pt x="1642" y="21600"/>
                    <a:pt x="1011" y="21600"/>
                  </a:cubicBezTo>
                  <a:cubicBezTo>
                    <a:pt x="379" y="21600"/>
                    <a:pt x="0" y="20629"/>
                    <a:pt x="0" y="18809"/>
                  </a:cubicBezTo>
                  <a:cubicBezTo>
                    <a:pt x="0" y="16989"/>
                    <a:pt x="379" y="14319"/>
                    <a:pt x="1579" y="11164"/>
                  </a:cubicBezTo>
                  <a:cubicBezTo>
                    <a:pt x="2779" y="8009"/>
                    <a:pt x="4800" y="4369"/>
                    <a:pt x="6505" y="2912"/>
                  </a:cubicBezTo>
                  <a:cubicBezTo>
                    <a:pt x="8211" y="1456"/>
                    <a:pt x="9600" y="2184"/>
                    <a:pt x="10926" y="4490"/>
                  </a:cubicBezTo>
                  <a:cubicBezTo>
                    <a:pt x="12253" y="6796"/>
                    <a:pt x="13516" y="10679"/>
                    <a:pt x="14589" y="13106"/>
                  </a:cubicBezTo>
                  <a:cubicBezTo>
                    <a:pt x="15663" y="15533"/>
                    <a:pt x="16547" y="16503"/>
                    <a:pt x="17179" y="16139"/>
                  </a:cubicBezTo>
                  <a:cubicBezTo>
                    <a:pt x="17811" y="15775"/>
                    <a:pt x="18189" y="14076"/>
                    <a:pt x="18568" y="11649"/>
                  </a:cubicBezTo>
                  <a:cubicBezTo>
                    <a:pt x="18947" y="9222"/>
                    <a:pt x="19326" y="6067"/>
                    <a:pt x="19832" y="4004"/>
                  </a:cubicBezTo>
                  <a:cubicBezTo>
                    <a:pt x="20337" y="1942"/>
                    <a:pt x="20968" y="9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787893" y="1028427"/>
              <a:ext cx="280509" cy="444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77" fill="norm" stroke="1" extrusionOk="0">
                  <a:moveTo>
                    <a:pt x="2598" y="9183"/>
                  </a:moveTo>
                  <a:cubicBezTo>
                    <a:pt x="2274" y="11628"/>
                    <a:pt x="1949" y="14073"/>
                    <a:pt x="1868" y="15856"/>
                  </a:cubicBezTo>
                  <a:cubicBezTo>
                    <a:pt x="1786" y="17639"/>
                    <a:pt x="1949" y="18760"/>
                    <a:pt x="2030" y="19728"/>
                  </a:cubicBezTo>
                  <a:cubicBezTo>
                    <a:pt x="2111" y="20696"/>
                    <a:pt x="2111" y="21511"/>
                    <a:pt x="1868" y="21358"/>
                  </a:cubicBezTo>
                  <a:cubicBezTo>
                    <a:pt x="1624" y="21205"/>
                    <a:pt x="1137" y="20085"/>
                    <a:pt x="731" y="17639"/>
                  </a:cubicBezTo>
                  <a:cubicBezTo>
                    <a:pt x="325" y="15194"/>
                    <a:pt x="0" y="11424"/>
                    <a:pt x="0" y="8571"/>
                  </a:cubicBezTo>
                  <a:cubicBezTo>
                    <a:pt x="0" y="5719"/>
                    <a:pt x="325" y="3783"/>
                    <a:pt x="812" y="2662"/>
                  </a:cubicBezTo>
                  <a:cubicBezTo>
                    <a:pt x="1299" y="1541"/>
                    <a:pt x="1949" y="1236"/>
                    <a:pt x="2517" y="1286"/>
                  </a:cubicBezTo>
                  <a:cubicBezTo>
                    <a:pt x="3086" y="1337"/>
                    <a:pt x="3573" y="1745"/>
                    <a:pt x="4385" y="3426"/>
                  </a:cubicBezTo>
                  <a:cubicBezTo>
                    <a:pt x="5197" y="5107"/>
                    <a:pt x="6334" y="8062"/>
                    <a:pt x="7389" y="10507"/>
                  </a:cubicBezTo>
                  <a:cubicBezTo>
                    <a:pt x="8445" y="12953"/>
                    <a:pt x="9420" y="14888"/>
                    <a:pt x="10394" y="16264"/>
                  </a:cubicBezTo>
                  <a:cubicBezTo>
                    <a:pt x="11368" y="17639"/>
                    <a:pt x="12343" y="18454"/>
                    <a:pt x="13236" y="18913"/>
                  </a:cubicBezTo>
                  <a:cubicBezTo>
                    <a:pt x="14129" y="19371"/>
                    <a:pt x="14941" y="19473"/>
                    <a:pt x="15916" y="18964"/>
                  </a:cubicBezTo>
                  <a:cubicBezTo>
                    <a:pt x="16890" y="18454"/>
                    <a:pt x="18027" y="17334"/>
                    <a:pt x="19002" y="14888"/>
                  </a:cubicBezTo>
                  <a:cubicBezTo>
                    <a:pt x="19976" y="12443"/>
                    <a:pt x="20788" y="8673"/>
                    <a:pt x="21194" y="6228"/>
                  </a:cubicBezTo>
                  <a:cubicBezTo>
                    <a:pt x="21600" y="3783"/>
                    <a:pt x="21600" y="2662"/>
                    <a:pt x="21356" y="1745"/>
                  </a:cubicBezTo>
                  <a:cubicBezTo>
                    <a:pt x="21113" y="828"/>
                    <a:pt x="20626" y="115"/>
                    <a:pt x="20382" y="13"/>
                  </a:cubicBezTo>
                  <a:cubicBezTo>
                    <a:pt x="20138" y="-89"/>
                    <a:pt x="20138" y="420"/>
                    <a:pt x="20138" y="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6114805" y="1162050"/>
              <a:ext cx="291155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7913" y="7498"/>
                  </a:moveTo>
                  <a:cubicBezTo>
                    <a:pt x="7443" y="6783"/>
                    <a:pt x="6973" y="6069"/>
                    <a:pt x="5800" y="6069"/>
                  </a:cubicBezTo>
                  <a:cubicBezTo>
                    <a:pt x="4626" y="6069"/>
                    <a:pt x="2747" y="6783"/>
                    <a:pt x="1573" y="8569"/>
                  </a:cubicBezTo>
                  <a:cubicBezTo>
                    <a:pt x="400" y="10354"/>
                    <a:pt x="-70" y="13210"/>
                    <a:pt x="8" y="14906"/>
                  </a:cubicBezTo>
                  <a:cubicBezTo>
                    <a:pt x="87" y="16602"/>
                    <a:pt x="713" y="17137"/>
                    <a:pt x="1652" y="16959"/>
                  </a:cubicBezTo>
                  <a:cubicBezTo>
                    <a:pt x="2591" y="16780"/>
                    <a:pt x="3843" y="15888"/>
                    <a:pt x="4626" y="14549"/>
                  </a:cubicBezTo>
                  <a:cubicBezTo>
                    <a:pt x="5408" y="13210"/>
                    <a:pt x="5721" y="11425"/>
                    <a:pt x="6113" y="9997"/>
                  </a:cubicBezTo>
                  <a:cubicBezTo>
                    <a:pt x="6504" y="8569"/>
                    <a:pt x="6973" y="7498"/>
                    <a:pt x="7521" y="7230"/>
                  </a:cubicBezTo>
                  <a:cubicBezTo>
                    <a:pt x="8069" y="6962"/>
                    <a:pt x="8695" y="7498"/>
                    <a:pt x="9478" y="8479"/>
                  </a:cubicBezTo>
                  <a:cubicBezTo>
                    <a:pt x="10260" y="9461"/>
                    <a:pt x="11200" y="10889"/>
                    <a:pt x="11904" y="12853"/>
                  </a:cubicBezTo>
                  <a:cubicBezTo>
                    <a:pt x="12608" y="14817"/>
                    <a:pt x="13078" y="17316"/>
                    <a:pt x="13234" y="19012"/>
                  </a:cubicBezTo>
                  <a:cubicBezTo>
                    <a:pt x="13391" y="20707"/>
                    <a:pt x="13234" y="21600"/>
                    <a:pt x="13156" y="21600"/>
                  </a:cubicBezTo>
                  <a:cubicBezTo>
                    <a:pt x="13078" y="21600"/>
                    <a:pt x="13078" y="20707"/>
                    <a:pt x="13469" y="17762"/>
                  </a:cubicBezTo>
                  <a:cubicBezTo>
                    <a:pt x="13860" y="14817"/>
                    <a:pt x="14643" y="9818"/>
                    <a:pt x="16052" y="6516"/>
                  </a:cubicBezTo>
                  <a:cubicBezTo>
                    <a:pt x="17460" y="3213"/>
                    <a:pt x="19495" y="1607"/>
                    <a:pt x="215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6707448" y="1000405"/>
              <a:ext cx="104912" cy="51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544" fill="norm" stroke="1" extrusionOk="0">
                  <a:moveTo>
                    <a:pt x="20588" y="1707"/>
                  </a:moveTo>
                  <a:cubicBezTo>
                    <a:pt x="20173" y="1178"/>
                    <a:pt x="19757" y="649"/>
                    <a:pt x="18511" y="341"/>
                  </a:cubicBezTo>
                  <a:cubicBezTo>
                    <a:pt x="17265" y="32"/>
                    <a:pt x="15188" y="-56"/>
                    <a:pt x="13319" y="32"/>
                  </a:cubicBezTo>
                  <a:cubicBezTo>
                    <a:pt x="11450" y="120"/>
                    <a:pt x="9788" y="385"/>
                    <a:pt x="7711" y="1751"/>
                  </a:cubicBezTo>
                  <a:cubicBezTo>
                    <a:pt x="5634" y="3118"/>
                    <a:pt x="3142" y="5586"/>
                    <a:pt x="1480" y="8320"/>
                  </a:cubicBezTo>
                  <a:cubicBezTo>
                    <a:pt x="-181" y="11053"/>
                    <a:pt x="-1012" y="14050"/>
                    <a:pt x="2103" y="16298"/>
                  </a:cubicBezTo>
                  <a:cubicBezTo>
                    <a:pt x="5219" y="18546"/>
                    <a:pt x="12280" y="20045"/>
                    <a:pt x="19342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885882" y="1107601"/>
              <a:ext cx="313828" cy="28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4" fill="norm" stroke="1" extrusionOk="0">
                  <a:moveTo>
                    <a:pt x="183" y="19476"/>
                  </a:moveTo>
                  <a:cubicBezTo>
                    <a:pt x="38" y="20276"/>
                    <a:pt x="-107" y="21076"/>
                    <a:pt x="110" y="21236"/>
                  </a:cubicBezTo>
                  <a:cubicBezTo>
                    <a:pt x="328" y="21396"/>
                    <a:pt x="908" y="20916"/>
                    <a:pt x="2067" y="18756"/>
                  </a:cubicBezTo>
                  <a:cubicBezTo>
                    <a:pt x="3227" y="16596"/>
                    <a:pt x="4967" y="12756"/>
                    <a:pt x="6054" y="9876"/>
                  </a:cubicBezTo>
                  <a:cubicBezTo>
                    <a:pt x="7141" y="6996"/>
                    <a:pt x="7576" y="5076"/>
                    <a:pt x="7939" y="3396"/>
                  </a:cubicBezTo>
                  <a:cubicBezTo>
                    <a:pt x="8301" y="1716"/>
                    <a:pt x="8591" y="276"/>
                    <a:pt x="8591" y="36"/>
                  </a:cubicBezTo>
                  <a:cubicBezTo>
                    <a:pt x="8591" y="-204"/>
                    <a:pt x="8301" y="756"/>
                    <a:pt x="8011" y="3156"/>
                  </a:cubicBezTo>
                  <a:cubicBezTo>
                    <a:pt x="7721" y="5556"/>
                    <a:pt x="7431" y="9396"/>
                    <a:pt x="7431" y="12036"/>
                  </a:cubicBezTo>
                  <a:cubicBezTo>
                    <a:pt x="7431" y="14676"/>
                    <a:pt x="7721" y="16116"/>
                    <a:pt x="8229" y="17076"/>
                  </a:cubicBezTo>
                  <a:cubicBezTo>
                    <a:pt x="8736" y="18036"/>
                    <a:pt x="9461" y="18516"/>
                    <a:pt x="10186" y="18436"/>
                  </a:cubicBezTo>
                  <a:cubicBezTo>
                    <a:pt x="10910" y="18356"/>
                    <a:pt x="11635" y="17716"/>
                    <a:pt x="12578" y="15876"/>
                  </a:cubicBezTo>
                  <a:cubicBezTo>
                    <a:pt x="13520" y="14036"/>
                    <a:pt x="14680" y="10996"/>
                    <a:pt x="15259" y="8916"/>
                  </a:cubicBezTo>
                  <a:cubicBezTo>
                    <a:pt x="15839" y="6836"/>
                    <a:pt x="15839" y="5716"/>
                    <a:pt x="15984" y="5556"/>
                  </a:cubicBezTo>
                  <a:cubicBezTo>
                    <a:pt x="16129" y="5396"/>
                    <a:pt x="16419" y="6196"/>
                    <a:pt x="17361" y="7956"/>
                  </a:cubicBezTo>
                  <a:cubicBezTo>
                    <a:pt x="18304" y="9716"/>
                    <a:pt x="19898" y="12436"/>
                    <a:pt x="21493" y="15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263209" y="1282700"/>
              <a:ext cx="889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2160"/>
                    <a:pt x="9257" y="4320"/>
                    <a:pt x="12857" y="7920"/>
                  </a:cubicBezTo>
                  <a:cubicBezTo>
                    <a:pt x="16457" y="11520"/>
                    <a:pt x="19029" y="16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7282259" y="1308100"/>
              <a:ext cx="825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443"/>
                    <a:pt x="9415" y="6887"/>
                    <a:pt x="5815" y="10487"/>
                  </a:cubicBezTo>
                  <a:cubicBezTo>
                    <a:pt x="2215" y="14087"/>
                    <a:pt x="1108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529909" y="1365250"/>
              <a:ext cx="889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789"/>
                    <a:pt x="17486" y="7579"/>
                    <a:pt x="13886" y="11179"/>
                  </a:cubicBezTo>
                  <a:cubicBezTo>
                    <a:pt x="10286" y="14779"/>
                    <a:pt x="5143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850810" y="1130300"/>
              <a:ext cx="491900" cy="23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82" fill="norm" stroke="1" extrusionOk="0">
                  <a:moveTo>
                    <a:pt x="5390" y="6881"/>
                  </a:moveTo>
                  <a:cubicBezTo>
                    <a:pt x="4652" y="10896"/>
                    <a:pt x="3914" y="14910"/>
                    <a:pt x="3406" y="17299"/>
                  </a:cubicBezTo>
                  <a:cubicBezTo>
                    <a:pt x="2898" y="19688"/>
                    <a:pt x="2621" y="20453"/>
                    <a:pt x="2252" y="20931"/>
                  </a:cubicBezTo>
                  <a:cubicBezTo>
                    <a:pt x="1883" y="21409"/>
                    <a:pt x="1421" y="21600"/>
                    <a:pt x="914" y="20166"/>
                  </a:cubicBezTo>
                  <a:cubicBezTo>
                    <a:pt x="406" y="18733"/>
                    <a:pt x="-148" y="15674"/>
                    <a:pt x="37" y="12712"/>
                  </a:cubicBezTo>
                  <a:cubicBezTo>
                    <a:pt x="221" y="9749"/>
                    <a:pt x="1144" y="6881"/>
                    <a:pt x="3129" y="5065"/>
                  </a:cubicBezTo>
                  <a:cubicBezTo>
                    <a:pt x="5114" y="3250"/>
                    <a:pt x="8160" y="2485"/>
                    <a:pt x="11114" y="2007"/>
                  </a:cubicBezTo>
                  <a:cubicBezTo>
                    <a:pt x="14067" y="1529"/>
                    <a:pt x="16929" y="1338"/>
                    <a:pt x="18637" y="1051"/>
                  </a:cubicBezTo>
                  <a:cubicBezTo>
                    <a:pt x="20344" y="765"/>
                    <a:pt x="20898" y="382"/>
                    <a:pt x="214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8145859" y="1333500"/>
              <a:ext cx="152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209359" y="1389104"/>
              <a:ext cx="82551" cy="12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21600" y="255"/>
                  </a:moveTo>
                  <a:cubicBezTo>
                    <a:pt x="18831" y="-94"/>
                    <a:pt x="16062" y="-442"/>
                    <a:pt x="12738" y="1823"/>
                  </a:cubicBezTo>
                  <a:cubicBezTo>
                    <a:pt x="9415" y="4087"/>
                    <a:pt x="5538" y="8964"/>
                    <a:pt x="3323" y="12623"/>
                  </a:cubicBezTo>
                  <a:cubicBezTo>
                    <a:pt x="1108" y="16281"/>
                    <a:pt x="554" y="18719"/>
                    <a:pt x="0" y="21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368109" y="867968"/>
              <a:ext cx="158751" cy="18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3105"/>
                  </a:moveTo>
                  <a:cubicBezTo>
                    <a:pt x="0" y="1905"/>
                    <a:pt x="0" y="705"/>
                    <a:pt x="864" y="225"/>
                  </a:cubicBezTo>
                  <a:cubicBezTo>
                    <a:pt x="1728" y="-255"/>
                    <a:pt x="3456" y="-15"/>
                    <a:pt x="5040" y="1425"/>
                  </a:cubicBezTo>
                  <a:cubicBezTo>
                    <a:pt x="6624" y="2865"/>
                    <a:pt x="8064" y="5505"/>
                    <a:pt x="8352" y="8025"/>
                  </a:cubicBezTo>
                  <a:cubicBezTo>
                    <a:pt x="8640" y="10545"/>
                    <a:pt x="7776" y="12945"/>
                    <a:pt x="6624" y="14985"/>
                  </a:cubicBezTo>
                  <a:cubicBezTo>
                    <a:pt x="5472" y="17025"/>
                    <a:pt x="4032" y="18705"/>
                    <a:pt x="4032" y="19785"/>
                  </a:cubicBezTo>
                  <a:cubicBezTo>
                    <a:pt x="4032" y="20865"/>
                    <a:pt x="5472" y="21345"/>
                    <a:pt x="8640" y="21345"/>
                  </a:cubicBezTo>
                  <a:cubicBezTo>
                    <a:pt x="11808" y="21345"/>
                    <a:pt x="16704" y="20865"/>
                    <a:pt x="21600" y="20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482409" y="927100"/>
              <a:ext cx="203661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15709" y="0"/>
                  </a:moveTo>
                  <a:cubicBezTo>
                    <a:pt x="13964" y="313"/>
                    <a:pt x="12218" y="626"/>
                    <a:pt x="11782" y="900"/>
                  </a:cubicBezTo>
                  <a:cubicBezTo>
                    <a:pt x="11345" y="1174"/>
                    <a:pt x="12218" y="1409"/>
                    <a:pt x="13855" y="2465"/>
                  </a:cubicBezTo>
                  <a:cubicBezTo>
                    <a:pt x="15491" y="3522"/>
                    <a:pt x="17891" y="5400"/>
                    <a:pt x="19418" y="7317"/>
                  </a:cubicBezTo>
                  <a:cubicBezTo>
                    <a:pt x="20945" y="9235"/>
                    <a:pt x="21600" y="11191"/>
                    <a:pt x="20291" y="13187"/>
                  </a:cubicBezTo>
                  <a:cubicBezTo>
                    <a:pt x="18982" y="15183"/>
                    <a:pt x="15709" y="17217"/>
                    <a:pt x="12000" y="18626"/>
                  </a:cubicBezTo>
                  <a:cubicBezTo>
                    <a:pt x="8291" y="20035"/>
                    <a:pt x="4145" y="208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648206" y="2229796"/>
              <a:ext cx="176354" cy="48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3" fill="norm" stroke="1" extrusionOk="0">
                  <a:moveTo>
                    <a:pt x="18338" y="1627"/>
                  </a:moveTo>
                  <a:cubicBezTo>
                    <a:pt x="16538" y="978"/>
                    <a:pt x="14738" y="330"/>
                    <a:pt x="12553" y="98"/>
                  </a:cubicBezTo>
                  <a:cubicBezTo>
                    <a:pt x="10367" y="-134"/>
                    <a:pt x="7795" y="51"/>
                    <a:pt x="5738" y="608"/>
                  </a:cubicBezTo>
                  <a:cubicBezTo>
                    <a:pt x="3681" y="1164"/>
                    <a:pt x="2138" y="2091"/>
                    <a:pt x="1881" y="3018"/>
                  </a:cubicBezTo>
                  <a:cubicBezTo>
                    <a:pt x="1624" y="3945"/>
                    <a:pt x="2653" y="4872"/>
                    <a:pt x="4838" y="6216"/>
                  </a:cubicBezTo>
                  <a:cubicBezTo>
                    <a:pt x="7024" y="7560"/>
                    <a:pt x="10367" y="9322"/>
                    <a:pt x="11524" y="10712"/>
                  </a:cubicBezTo>
                  <a:cubicBezTo>
                    <a:pt x="12681" y="12103"/>
                    <a:pt x="11653" y="13123"/>
                    <a:pt x="9981" y="13818"/>
                  </a:cubicBezTo>
                  <a:cubicBezTo>
                    <a:pt x="8310" y="14513"/>
                    <a:pt x="5995" y="14884"/>
                    <a:pt x="4195" y="15023"/>
                  </a:cubicBezTo>
                  <a:cubicBezTo>
                    <a:pt x="2395" y="15162"/>
                    <a:pt x="1110" y="15069"/>
                    <a:pt x="467" y="14791"/>
                  </a:cubicBezTo>
                  <a:cubicBezTo>
                    <a:pt x="-176" y="14513"/>
                    <a:pt x="-176" y="14050"/>
                    <a:pt x="595" y="13818"/>
                  </a:cubicBezTo>
                  <a:cubicBezTo>
                    <a:pt x="1367" y="13586"/>
                    <a:pt x="2910" y="13586"/>
                    <a:pt x="4324" y="13772"/>
                  </a:cubicBezTo>
                  <a:cubicBezTo>
                    <a:pt x="5738" y="13957"/>
                    <a:pt x="7024" y="14328"/>
                    <a:pt x="7795" y="14977"/>
                  </a:cubicBezTo>
                  <a:cubicBezTo>
                    <a:pt x="8567" y="15626"/>
                    <a:pt x="8824" y="16553"/>
                    <a:pt x="8824" y="17526"/>
                  </a:cubicBezTo>
                  <a:cubicBezTo>
                    <a:pt x="8824" y="18499"/>
                    <a:pt x="8567" y="19519"/>
                    <a:pt x="8695" y="20261"/>
                  </a:cubicBezTo>
                  <a:cubicBezTo>
                    <a:pt x="8824" y="21002"/>
                    <a:pt x="9338" y="21466"/>
                    <a:pt x="11524" y="21420"/>
                  </a:cubicBezTo>
                  <a:cubicBezTo>
                    <a:pt x="13710" y="21373"/>
                    <a:pt x="17567" y="20817"/>
                    <a:pt x="21424" y="20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918787" y="2335577"/>
              <a:ext cx="223274" cy="13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254" fill="norm" stroke="1" extrusionOk="0">
                  <a:moveTo>
                    <a:pt x="3731" y="1226"/>
                  </a:moveTo>
                  <a:cubicBezTo>
                    <a:pt x="2116" y="541"/>
                    <a:pt x="501" y="-145"/>
                    <a:pt x="98" y="26"/>
                  </a:cubicBezTo>
                  <a:cubicBezTo>
                    <a:pt x="-306" y="198"/>
                    <a:pt x="501" y="1226"/>
                    <a:pt x="3328" y="4484"/>
                  </a:cubicBezTo>
                  <a:cubicBezTo>
                    <a:pt x="6154" y="7741"/>
                    <a:pt x="10999" y="13226"/>
                    <a:pt x="13825" y="16484"/>
                  </a:cubicBezTo>
                  <a:cubicBezTo>
                    <a:pt x="16651" y="19741"/>
                    <a:pt x="17458" y="20769"/>
                    <a:pt x="18367" y="21112"/>
                  </a:cubicBezTo>
                  <a:cubicBezTo>
                    <a:pt x="19275" y="21455"/>
                    <a:pt x="20285" y="21112"/>
                    <a:pt x="21294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087803" y="2328247"/>
              <a:ext cx="73307" cy="31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07" fill="norm" stroke="1" extrusionOk="0">
                  <a:moveTo>
                    <a:pt x="21374" y="2280"/>
                  </a:moveTo>
                  <a:cubicBezTo>
                    <a:pt x="21374" y="1569"/>
                    <a:pt x="21374" y="859"/>
                    <a:pt x="19523" y="432"/>
                  </a:cubicBezTo>
                  <a:cubicBezTo>
                    <a:pt x="17671" y="6"/>
                    <a:pt x="13968" y="-136"/>
                    <a:pt x="10883" y="148"/>
                  </a:cubicBezTo>
                  <a:cubicBezTo>
                    <a:pt x="7797" y="432"/>
                    <a:pt x="5328" y="1143"/>
                    <a:pt x="3477" y="3346"/>
                  </a:cubicBezTo>
                  <a:cubicBezTo>
                    <a:pt x="1625" y="5548"/>
                    <a:pt x="391" y="9243"/>
                    <a:pt x="83" y="12156"/>
                  </a:cubicBezTo>
                  <a:cubicBezTo>
                    <a:pt x="-226" y="15069"/>
                    <a:pt x="391" y="17201"/>
                    <a:pt x="1008" y="18693"/>
                  </a:cubicBezTo>
                  <a:cubicBezTo>
                    <a:pt x="1625" y="20185"/>
                    <a:pt x="2243" y="21038"/>
                    <a:pt x="4711" y="21251"/>
                  </a:cubicBezTo>
                  <a:cubicBezTo>
                    <a:pt x="7180" y="21464"/>
                    <a:pt x="11500" y="21038"/>
                    <a:pt x="15820" y="20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224609" y="257810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370659" y="26670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8000"/>
                    <a:pt x="10165" y="14400"/>
                    <a:pt x="13765" y="10800"/>
                  </a:cubicBezTo>
                  <a:cubicBezTo>
                    <a:pt x="17365" y="7200"/>
                    <a:pt x="1948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605609" y="26416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859609" y="2641600"/>
              <a:ext cx="27847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2160"/>
                    <a:pt x="21600" y="4320"/>
                    <a:pt x="20057" y="7920"/>
                  </a:cubicBezTo>
                  <a:cubicBezTo>
                    <a:pt x="18514" y="11520"/>
                    <a:pt x="9257" y="16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183459" y="2210751"/>
              <a:ext cx="165101" cy="20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924"/>
                  </a:moveTo>
                  <a:cubicBezTo>
                    <a:pt x="831" y="1024"/>
                    <a:pt x="1662" y="124"/>
                    <a:pt x="2769" y="12"/>
                  </a:cubicBezTo>
                  <a:cubicBezTo>
                    <a:pt x="3877" y="-101"/>
                    <a:pt x="5262" y="574"/>
                    <a:pt x="8446" y="4287"/>
                  </a:cubicBezTo>
                  <a:cubicBezTo>
                    <a:pt x="11631" y="7999"/>
                    <a:pt x="16615" y="14749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382402" y="2222500"/>
              <a:ext cx="85862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11559" y="2833"/>
                  </a:moveTo>
                  <a:cubicBezTo>
                    <a:pt x="13066" y="2361"/>
                    <a:pt x="14573" y="1889"/>
                    <a:pt x="16331" y="1298"/>
                  </a:cubicBezTo>
                  <a:cubicBezTo>
                    <a:pt x="18089" y="708"/>
                    <a:pt x="20099" y="0"/>
                    <a:pt x="20350" y="0"/>
                  </a:cubicBezTo>
                  <a:cubicBezTo>
                    <a:pt x="20601" y="0"/>
                    <a:pt x="19094" y="708"/>
                    <a:pt x="15075" y="2656"/>
                  </a:cubicBezTo>
                  <a:cubicBezTo>
                    <a:pt x="11057" y="4603"/>
                    <a:pt x="4527" y="7790"/>
                    <a:pt x="1764" y="10859"/>
                  </a:cubicBezTo>
                  <a:cubicBezTo>
                    <a:pt x="-999" y="13928"/>
                    <a:pt x="6" y="16879"/>
                    <a:pt x="1261" y="18649"/>
                  </a:cubicBezTo>
                  <a:cubicBezTo>
                    <a:pt x="2517" y="20420"/>
                    <a:pt x="4024" y="21010"/>
                    <a:pt x="55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507309" y="2586566"/>
              <a:ext cx="184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993" y="8100"/>
                    <a:pt x="1986" y="12600"/>
                    <a:pt x="2607" y="13725"/>
                  </a:cubicBezTo>
                  <a:cubicBezTo>
                    <a:pt x="3228" y="14850"/>
                    <a:pt x="3476" y="12600"/>
                    <a:pt x="3848" y="10350"/>
                  </a:cubicBezTo>
                  <a:cubicBezTo>
                    <a:pt x="4221" y="8100"/>
                    <a:pt x="4717" y="5850"/>
                    <a:pt x="5462" y="3825"/>
                  </a:cubicBezTo>
                  <a:cubicBezTo>
                    <a:pt x="6207" y="1800"/>
                    <a:pt x="7200" y="0"/>
                    <a:pt x="8069" y="0"/>
                  </a:cubicBezTo>
                  <a:cubicBezTo>
                    <a:pt x="8938" y="0"/>
                    <a:pt x="9683" y="1800"/>
                    <a:pt x="10179" y="4950"/>
                  </a:cubicBezTo>
                  <a:cubicBezTo>
                    <a:pt x="10676" y="8100"/>
                    <a:pt x="10924" y="12600"/>
                    <a:pt x="11048" y="15975"/>
                  </a:cubicBezTo>
                  <a:cubicBezTo>
                    <a:pt x="11172" y="19350"/>
                    <a:pt x="11172" y="21600"/>
                    <a:pt x="11297" y="21600"/>
                  </a:cubicBezTo>
                  <a:cubicBezTo>
                    <a:pt x="11421" y="21600"/>
                    <a:pt x="11669" y="19350"/>
                    <a:pt x="11917" y="17100"/>
                  </a:cubicBezTo>
                  <a:cubicBezTo>
                    <a:pt x="12166" y="14850"/>
                    <a:pt x="12414" y="12600"/>
                    <a:pt x="12786" y="10350"/>
                  </a:cubicBezTo>
                  <a:cubicBezTo>
                    <a:pt x="13159" y="8100"/>
                    <a:pt x="13655" y="5850"/>
                    <a:pt x="14524" y="4950"/>
                  </a:cubicBezTo>
                  <a:cubicBezTo>
                    <a:pt x="15393" y="4050"/>
                    <a:pt x="16634" y="4500"/>
                    <a:pt x="17876" y="7425"/>
                  </a:cubicBezTo>
                  <a:cubicBezTo>
                    <a:pt x="19117" y="10350"/>
                    <a:pt x="20359" y="15750"/>
                    <a:pt x="21600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810114" y="2132517"/>
              <a:ext cx="115020" cy="54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15" fill="norm" stroke="1" extrusionOk="0">
                  <a:moveTo>
                    <a:pt x="363" y="1544"/>
                  </a:moveTo>
                  <a:cubicBezTo>
                    <a:pt x="-22" y="1044"/>
                    <a:pt x="-408" y="543"/>
                    <a:pt x="942" y="251"/>
                  </a:cubicBezTo>
                  <a:cubicBezTo>
                    <a:pt x="2292" y="-41"/>
                    <a:pt x="5378" y="-124"/>
                    <a:pt x="8271" y="251"/>
                  </a:cubicBezTo>
                  <a:cubicBezTo>
                    <a:pt x="11163" y="627"/>
                    <a:pt x="13863" y="1461"/>
                    <a:pt x="14635" y="2837"/>
                  </a:cubicBezTo>
                  <a:cubicBezTo>
                    <a:pt x="15406" y="4213"/>
                    <a:pt x="14249" y="6131"/>
                    <a:pt x="12321" y="7632"/>
                  </a:cubicBezTo>
                  <a:cubicBezTo>
                    <a:pt x="10392" y="9133"/>
                    <a:pt x="7692" y="10217"/>
                    <a:pt x="6149" y="10968"/>
                  </a:cubicBezTo>
                  <a:cubicBezTo>
                    <a:pt x="4606" y="11718"/>
                    <a:pt x="4221" y="12135"/>
                    <a:pt x="5185" y="12511"/>
                  </a:cubicBezTo>
                  <a:cubicBezTo>
                    <a:pt x="6149" y="12886"/>
                    <a:pt x="8463" y="13220"/>
                    <a:pt x="11356" y="14012"/>
                  </a:cubicBezTo>
                  <a:cubicBezTo>
                    <a:pt x="14249" y="14804"/>
                    <a:pt x="17721" y="16055"/>
                    <a:pt x="19456" y="17223"/>
                  </a:cubicBezTo>
                  <a:cubicBezTo>
                    <a:pt x="21192" y="18390"/>
                    <a:pt x="21192" y="19474"/>
                    <a:pt x="20613" y="20183"/>
                  </a:cubicBezTo>
                  <a:cubicBezTo>
                    <a:pt x="20035" y="20892"/>
                    <a:pt x="18878" y="21226"/>
                    <a:pt x="17142" y="21351"/>
                  </a:cubicBezTo>
                  <a:cubicBezTo>
                    <a:pt x="15406" y="21476"/>
                    <a:pt x="13092" y="21393"/>
                    <a:pt x="10778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9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61259" y="1625600"/>
              <a:ext cx="241301" cy="50800"/>
            </a:xfrm>
            <a:prstGeom prst="rect">
              <a:avLst/>
            </a:prstGeom>
            <a:effectLst/>
          </p:spPr>
        </p:pic>
        <p:pic>
          <p:nvPicPr>
            <p:cNvPr id="260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431109" y="1670050"/>
              <a:ext cx="177801" cy="78688"/>
            </a:xfrm>
            <a:prstGeom prst="rect">
              <a:avLst/>
            </a:prstGeom>
            <a:effectLst/>
          </p:spPr>
        </p:pic>
        <p:pic>
          <p:nvPicPr>
            <p:cNvPr id="2602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564459" y="2800350"/>
              <a:ext cx="152401" cy="69850"/>
            </a:xfrm>
            <a:prstGeom prst="rect">
              <a:avLst/>
            </a:prstGeom>
            <a:effectLst/>
          </p:spPr>
        </p:pic>
        <p:pic>
          <p:nvPicPr>
            <p:cNvPr id="260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656444" y="2819400"/>
              <a:ext cx="117566" cy="62558"/>
            </a:xfrm>
            <a:prstGeom prst="rect">
              <a:avLst/>
            </a:prstGeom>
            <a:effectLst/>
          </p:spPr>
        </p:pic>
        <p:sp>
          <p:nvSpPr>
            <p:cNvPr id="2606" name="Line"/>
            <p:cNvSpPr/>
            <p:nvPr/>
          </p:nvSpPr>
          <p:spPr>
            <a:xfrm>
              <a:off x="2009336" y="1339266"/>
              <a:ext cx="294524" cy="105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0" fill="norm" stroke="1" extrusionOk="0">
                  <a:moveTo>
                    <a:pt x="16839" y="271"/>
                  </a:moveTo>
                  <a:cubicBezTo>
                    <a:pt x="14988" y="98"/>
                    <a:pt x="13137" y="-74"/>
                    <a:pt x="10668" y="34"/>
                  </a:cubicBezTo>
                  <a:cubicBezTo>
                    <a:pt x="8199" y="142"/>
                    <a:pt x="5114" y="530"/>
                    <a:pt x="3108" y="1004"/>
                  </a:cubicBezTo>
                  <a:cubicBezTo>
                    <a:pt x="1102" y="1478"/>
                    <a:pt x="177" y="2039"/>
                    <a:pt x="22" y="2556"/>
                  </a:cubicBezTo>
                  <a:cubicBezTo>
                    <a:pt x="-132" y="3073"/>
                    <a:pt x="485" y="3548"/>
                    <a:pt x="2722" y="4151"/>
                  </a:cubicBezTo>
                  <a:cubicBezTo>
                    <a:pt x="4959" y="4755"/>
                    <a:pt x="8817" y="5488"/>
                    <a:pt x="11362" y="6350"/>
                  </a:cubicBezTo>
                  <a:cubicBezTo>
                    <a:pt x="13908" y="7212"/>
                    <a:pt x="15142" y="8204"/>
                    <a:pt x="14834" y="9174"/>
                  </a:cubicBezTo>
                  <a:cubicBezTo>
                    <a:pt x="14525" y="10144"/>
                    <a:pt x="12674" y="11092"/>
                    <a:pt x="11362" y="11631"/>
                  </a:cubicBezTo>
                  <a:cubicBezTo>
                    <a:pt x="10051" y="12170"/>
                    <a:pt x="9279" y="12300"/>
                    <a:pt x="8508" y="12451"/>
                  </a:cubicBezTo>
                  <a:cubicBezTo>
                    <a:pt x="7737" y="12601"/>
                    <a:pt x="6965" y="12774"/>
                    <a:pt x="6965" y="12903"/>
                  </a:cubicBezTo>
                  <a:cubicBezTo>
                    <a:pt x="6965" y="13033"/>
                    <a:pt x="7737" y="13119"/>
                    <a:pt x="8431" y="13464"/>
                  </a:cubicBezTo>
                  <a:cubicBezTo>
                    <a:pt x="9125" y="13809"/>
                    <a:pt x="9742" y="14412"/>
                    <a:pt x="9588" y="15361"/>
                  </a:cubicBezTo>
                  <a:cubicBezTo>
                    <a:pt x="9434" y="16309"/>
                    <a:pt x="8508" y="17603"/>
                    <a:pt x="8277" y="18659"/>
                  </a:cubicBezTo>
                  <a:cubicBezTo>
                    <a:pt x="8045" y="19715"/>
                    <a:pt x="8508" y="20534"/>
                    <a:pt x="10051" y="20987"/>
                  </a:cubicBezTo>
                  <a:cubicBezTo>
                    <a:pt x="11594" y="21440"/>
                    <a:pt x="14217" y="21526"/>
                    <a:pt x="16299" y="21461"/>
                  </a:cubicBezTo>
                  <a:cubicBezTo>
                    <a:pt x="18382" y="21397"/>
                    <a:pt x="19925" y="21181"/>
                    <a:pt x="21468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122759" y="1754336"/>
              <a:ext cx="209551" cy="57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591"/>
                  </a:moveTo>
                  <a:cubicBezTo>
                    <a:pt x="0" y="961"/>
                    <a:pt x="0" y="330"/>
                    <a:pt x="545" y="93"/>
                  </a:cubicBezTo>
                  <a:cubicBezTo>
                    <a:pt x="1091" y="-143"/>
                    <a:pt x="2182" y="15"/>
                    <a:pt x="4145" y="1237"/>
                  </a:cubicBezTo>
                  <a:cubicBezTo>
                    <a:pt x="6109" y="2458"/>
                    <a:pt x="8945" y="4745"/>
                    <a:pt x="11236" y="7110"/>
                  </a:cubicBezTo>
                  <a:cubicBezTo>
                    <a:pt x="13527" y="9475"/>
                    <a:pt x="15273" y="11918"/>
                    <a:pt x="16909" y="14323"/>
                  </a:cubicBezTo>
                  <a:cubicBezTo>
                    <a:pt x="18545" y="16727"/>
                    <a:pt x="20073" y="19092"/>
                    <a:pt x="2160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141759" y="2247900"/>
              <a:ext cx="514401" cy="25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66" fill="norm" stroke="1" extrusionOk="0">
                  <a:moveTo>
                    <a:pt x="268" y="17820"/>
                  </a:moveTo>
                  <a:cubicBezTo>
                    <a:pt x="91" y="19080"/>
                    <a:pt x="-86" y="20340"/>
                    <a:pt x="47" y="20970"/>
                  </a:cubicBezTo>
                  <a:cubicBezTo>
                    <a:pt x="180" y="21600"/>
                    <a:pt x="622" y="21600"/>
                    <a:pt x="1994" y="20070"/>
                  </a:cubicBezTo>
                  <a:cubicBezTo>
                    <a:pt x="3366" y="18540"/>
                    <a:pt x="5668" y="15480"/>
                    <a:pt x="8634" y="12150"/>
                  </a:cubicBezTo>
                  <a:cubicBezTo>
                    <a:pt x="11599" y="8820"/>
                    <a:pt x="15229" y="5220"/>
                    <a:pt x="17486" y="3150"/>
                  </a:cubicBezTo>
                  <a:cubicBezTo>
                    <a:pt x="19744" y="1080"/>
                    <a:pt x="20629" y="540"/>
                    <a:pt x="215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5341260" y="2374900"/>
              <a:ext cx="334450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310" y="15552"/>
                  </a:moveTo>
                  <a:cubicBezTo>
                    <a:pt x="1495" y="18576"/>
                    <a:pt x="680" y="21600"/>
                    <a:pt x="273" y="21600"/>
                  </a:cubicBezTo>
                  <a:cubicBezTo>
                    <a:pt x="-135" y="21600"/>
                    <a:pt x="-135" y="18576"/>
                    <a:pt x="612" y="15120"/>
                  </a:cubicBezTo>
                  <a:cubicBezTo>
                    <a:pt x="1359" y="11664"/>
                    <a:pt x="2854" y="7776"/>
                    <a:pt x="4280" y="6048"/>
                  </a:cubicBezTo>
                  <a:cubicBezTo>
                    <a:pt x="5707" y="4320"/>
                    <a:pt x="7065" y="4752"/>
                    <a:pt x="8356" y="6264"/>
                  </a:cubicBezTo>
                  <a:cubicBezTo>
                    <a:pt x="9646" y="7776"/>
                    <a:pt x="10869" y="10368"/>
                    <a:pt x="13042" y="9504"/>
                  </a:cubicBezTo>
                  <a:cubicBezTo>
                    <a:pt x="15216" y="8640"/>
                    <a:pt x="18340" y="4320"/>
                    <a:pt x="214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920413" y="2085921"/>
              <a:ext cx="319852" cy="44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03" fill="norm" stroke="1" extrusionOk="0">
                  <a:moveTo>
                    <a:pt x="3609" y="7871"/>
                  </a:moveTo>
                  <a:cubicBezTo>
                    <a:pt x="3467" y="11471"/>
                    <a:pt x="3325" y="15071"/>
                    <a:pt x="3253" y="17180"/>
                  </a:cubicBezTo>
                  <a:cubicBezTo>
                    <a:pt x="3182" y="19288"/>
                    <a:pt x="3182" y="19905"/>
                    <a:pt x="2898" y="20471"/>
                  </a:cubicBezTo>
                  <a:cubicBezTo>
                    <a:pt x="2614" y="21037"/>
                    <a:pt x="2046" y="21551"/>
                    <a:pt x="1548" y="21500"/>
                  </a:cubicBezTo>
                  <a:cubicBezTo>
                    <a:pt x="1051" y="21448"/>
                    <a:pt x="625" y="20831"/>
                    <a:pt x="340" y="18722"/>
                  </a:cubicBezTo>
                  <a:cubicBezTo>
                    <a:pt x="56" y="16614"/>
                    <a:pt x="-86" y="13014"/>
                    <a:pt x="56" y="10442"/>
                  </a:cubicBezTo>
                  <a:cubicBezTo>
                    <a:pt x="198" y="7871"/>
                    <a:pt x="625" y="6328"/>
                    <a:pt x="1122" y="5351"/>
                  </a:cubicBezTo>
                  <a:cubicBezTo>
                    <a:pt x="1619" y="4374"/>
                    <a:pt x="2188" y="3962"/>
                    <a:pt x="2685" y="3962"/>
                  </a:cubicBezTo>
                  <a:cubicBezTo>
                    <a:pt x="3182" y="3962"/>
                    <a:pt x="3609" y="4374"/>
                    <a:pt x="4390" y="5917"/>
                  </a:cubicBezTo>
                  <a:cubicBezTo>
                    <a:pt x="5172" y="7460"/>
                    <a:pt x="6309" y="10134"/>
                    <a:pt x="7659" y="12551"/>
                  </a:cubicBezTo>
                  <a:cubicBezTo>
                    <a:pt x="9009" y="14968"/>
                    <a:pt x="10572" y="17128"/>
                    <a:pt x="11709" y="18260"/>
                  </a:cubicBezTo>
                  <a:cubicBezTo>
                    <a:pt x="12846" y="19391"/>
                    <a:pt x="13556" y="19494"/>
                    <a:pt x="14480" y="18980"/>
                  </a:cubicBezTo>
                  <a:cubicBezTo>
                    <a:pt x="15403" y="18465"/>
                    <a:pt x="16540" y="17334"/>
                    <a:pt x="17748" y="15174"/>
                  </a:cubicBezTo>
                  <a:cubicBezTo>
                    <a:pt x="18956" y="13014"/>
                    <a:pt x="20235" y="9825"/>
                    <a:pt x="20875" y="7357"/>
                  </a:cubicBezTo>
                  <a:cubicBezTo>
                    <a:pt x="21514" y="4888"/>
                    <a:pt x="21514" y="3140"/>
                    <a:pt x="21443" y="1905"/>
                  </a:cubicBezTo>
                  <a:cubicBezTo>
                    <a:pt x="21372" y="671"/>
                    <a:pt x="21230" y="-49"/>
                    <a:pt x="21159" y="2"/>
                  </a:cubicBezTo>
                  <a:cubicBezTo>
                    <a:pt x="21088" y="54"/>
                    <a:pt x="21088" y="877"/>
                    <a:pt x="21088" y="1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6250717" y="2222500"/>
              <a:ext cx="269543" cy="23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8" fill="norm" stroke="1" extrusionOk="0">
                  <a:moveTo>
                    <a:pt x="3770" y="9257"/>
                  </a:moveTo>
                  <a:cubicBezTo>
                    <a:pt x="2926" y="9643"/>
                    <a:pt x="2083" y="10029"/>
                    <a:pt x="1408" y="11668"/>
                  </a:cubicBezTo>
                  <a:cubicBezTo>
                    <a:pt x="733" y="13307"/>
                    <a:pt x="226" y="16200"/>
                    <a:pt x="58" y="18129"/>
                  </a:cubicBezTo>
                  <a:cubicBezTo>
                    <a:pt x="-111" y="20057"/>
                    <a:pt x="58" y="21021"/>
                    <a:pt x="986" y="21311"/>
                  </a:cubicBezTo>
                  <a:cubicBezTo>
                    <a:pt x="1914" y="21600"/>
                    <a:pt x="3602" y="21214"/>
                    <a:pt x="4614" y="19479"/>
                  </a:cubicBezTo>
                  <a:cubicBezTo>
                    <a:pt x="5626" y="17743"/>
                    <a:pt x="5964" y="14657"/>
                    <a:pt x="5964" y="12536"/>
                  </a:cubicBezTo>
                  <a:cubicBezTo>
                    <a:pt x="5964" y="10414"/>
                    <a:pt x="5626" y="9257"/>
                    <a:pt x="5711" y="8293"/>
                  </a:cubicBezTo>
                  <a:cubicBezTo>
                    <a:pt x="5795" y="7329"/>
                    <a:pt x="6302" y="6557"/>
                    <a:pt x="6977" y="6268"/>
                  </a:cubicBezTo>
                  <a:cubicBezTo>
                    <a:pt x="7652" y="5979"/>
                    <a:pt x="8495" y="6171"/>
                    <a:pt x="10014" y="7811"/>
                  </a:cubicBezTo>
                  <a:cubicBezTo>
                    <a:pt x="11533" y="9450"/>
                    <a:pt x="13727" y="12536"/>
                    <a:pt x="14739" y="14754"/>
                  </a:cubicBezTo>
                  <a:cubicBezTo>
                    <a:pt x="15752" y="16971"/>
                    <a:pt x="15583" y="18321"/>
                    <a:pt x="15245" y="18514"/>
                  </a:cubicBezTo>
                  <a:cubicBezTo>
                    <a:pt x="14908" y="18707"/>
                    <a:pt x="14402" y="17743"/>
                    <a:pt x="14317" y="15236"/>
                  </a:cubicBezTo>
                  <a:cubicBezTo>
                    <a:pt x="14233" y="12729"/>
                    <a:pt x="14570" y="8679"/>
                    <a:pt x="15836" y="5882"/>
                  </a:cubicBezTo>
                  <a:cubicBezTo>
                    <a:pt x="17102" y="3086"/>
                    <a:pt x="19295" y="1543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6773730" y="2035833"/>
              <a:ext cx="127530" cy="53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31" fill="norm" stroke="1" extrusionOk="0">
                  <a:moveTo>
                    <a:pt x="21334" y="1377"/>
                  </a:moveTo>
                  <a:cubicBezTo>
                    <a:pt x="20272" y="951"/>
                    <a:pt x="19209" y="526"/>
                    <a:pt x="17793" y="271"/>
                  </a:cubicBezTo>
                  <a:cubicBezTo>
                    <a:pt x="16377" y="16"/>
                    <a:pt x="14606" y="-69"/>
                    <a:pt x="13190" y="59"/>
                  </a:cubicBezTo>
                  <a:cubicBezTo>
                    <a:pt x="11773" y="186"/>
                    <a:pt x="10711" y="526"/>
                    <a:pt x="8764" y="1674"/>
                  </a:cubicBezTo>
                  <a:cubicBezTo>
                    <a:pt x="6816" y="2822"/>
                    <a:pt x="3983" y="4778"/>
                    <a:pt x="2213" y="7372"/>
                  </a:cubicBezTo>
                  <a:cubicBezTo>
                    <a:pt x="442" y="9966"/>
                    <a:pt x="-266" y="13197"/>
                    <a:pt x="88" y="15578"/>
                  </a:cubicBezTo>
                  <a:cubicBezTo>
                    <a:pt x="442" y="17959"/>
                    <a:pt x="1859" y="19490"/>
                    <a:pt x="4868" y="20340"/>
                  </a:cubicBezTo>
                  <a:cubicBezTo>
                    <a:pt x="7878" y="21191"/>
                    <a:pt x="12482" y="21361"/>
                    <a:pt x="17085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977459" y="2192866"/>
              <a:ext cx="311151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6" y="18047"/>
                    <a:pt x="3233" y="14495"/>
                    <a:pt x="4335" y="11226"/>
                  </a:cubicBezTo>
                  <a:cubicBezTo>
                    <a:pt x="5437" y="7958"/>
                    <a:pt x="6024" y="4974"/>
                    <a:pt x="6392" y="2984"/>
                  </a:cubicBezTo>
                  <a:cubicBezTo>
                    <a:pt x="6759" y="995"/>
                    <a:pt x="6906" y="0"/>
                    <a:pt x="6759" y="0"/>
                  </a:cubicBezTo>
                  <a:cubicBezTo>
                    <a:pt x="6612" y="0"/>
                    <a:pt x="6171" y="995"/>
                    <a:pt x="5951" y="3695"/>
                  </a:cubicBezTo>
                  <a:cubicBezTo>
                    <a:pt x="5731" y="6395"/>
                    <a:pt x="5731" y="10800"/>
                    <a:pt x="6098" y="13713"/>
                  </a:cubicBezTo>
                  <a:cubicBezTo>
                    <a:pt x="6465" y="16626"/>
                    <a:pt x="7200" y="18047"/>
                    <a:pt x="8008" y="18758"/>
                  </a:cubicBezTo>
                  <a:cubicBezTo>
                    <a:pt x="8816" y="19468"/>
                    <a:pt x="9698" y="19468"/>
                    <a:pt x="10800" y="18474"/>
                  </a:cubicBezTo>
                  <a:cubicBezTo>
                    <a:pt x="11902" y="17479"/>
                    <a:pt x="13224" y="15489"/>
                    <a:pt x="14253" y="12861"/>
                  </a:cubicBezTo>
                  <a:cubicBezTo>
                    <a:pt x="15282" y="10232"/>
                    <a:pt x="16016" y="6963"/>
                    <a:pt x="16384" y="4832"/>
                  </a:cubicBezTo>
                  <a:cubicBezTo>
                    <a:pt x="16751" y="2700"/>
                    <a:pt x="16751" y="1705"/>
                    <a:pt x="16678" y="1563"/>
                  </a:cubicBezTo>
                  <a:cubicBezTo>
                    <a:pt x="16604" y="1421"/>
                    <a:pt x="16457" y="2132"/>
                    <a:pt x="16678" y="3908"/>
                  </a:cubicBezTo>
                  <a:cubicBezTo>
                    <a:pt x="16898" y="5684"/>
                    <a:pt x="17486" y="8526"/>
                    <a:pt x="18367" y="10729"/>
                  </a:cubicBezTo>
                  <a:cubicBezTo>
                    <a:pt x="19249" y="12932"/>
                    <a:pt x="20424" y="14495"/>
                    <a:pt x="21600" y="16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7352109" y="2368550"/>
              <a:ext cx="139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400"/>
                    <a:pt x="3273" y="800"/>
                    <a:pt x="6873" y="4400"/>
                  </a:cubicBezTo>
                  <a:cubicBezTo>
                    <a:pt x="10473" y="8000"/>
                    <a:pt x="16036" y="14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7471540" y="2351201"/>
              <a:ext cx="83771" cy="31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49" fill="norm" stroke="1" extrusionOk="0">
                  <a:moveTo>
                    <a:pt x="21371" y="753"/>
                  </a:moveTo>
                  <a:cubicBezTo>
                    <a:pt x="19211" y="318"/>
                    <a:pt x="17051" y="-117"/>
                    <a:pt x="15431" y="28"/>
                  </a:cubicBezTo>
                  <a:cubicBezTo>
                    <a:pt x="13811" y="173"/>
                    <a:pt x="12731" y="898"/>
                    <a:pt x="10841" y="2710"/>
                  </a:cubicBezTo>
                  <a:cubicBezTo>
                    <a:pt x="8951" y="4522"/>
                    <a:pt x="6251" y="7421"/>
                    <a:pt x="4091" y="10321"/>
                  </a:cubicBezTo>
                  <a:cubicBezTo>
                    <a:pt x="1931" y="13220"/>
                    <a:pt x="311" y="16119"/>
                    <a:pt x="41" y="18004"/>
                  </a:cubicBezTo>
                  <a:cubicBezTo>
                    <a:pt x="-229" y="19888"/>
                    <a:pt x="851" y="20758"/>
                    <a:pt x="2741" y="21121"/>
                  </a:cubicBezTo>
                  <a:cubicBezTo>
                    <a:pt x="4631" y="21483"/>
                    <a:pt x="7331" y="21338"/>
                    <a:pt x="10031" y="21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7783909" y="2495550"/>
              <a:ext cx="444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400"/>
                    <a:pt x="15429" y="10800"/>
                    <a:pt x="11829" y="14400"/>
                  </a:cubicBezTo>
                  <a:cubicBezTo>
                    <a:pt x="8229" y="18000"/>
                    <a:pt x="4114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8038005" y="2254250"/>
              <a:ext cx="469805" cy="2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8" fill="norm" stroke="1" extrusionOk="0">
                  <a:moveTo>
                    <a:pt x="4335" y="5847"/>
                  </a:moveTo>
                  <a:cubicBezTo>
                    <a:pt x="4432" y="10069"/>
                    <a:pt x="4528" y="14292"/>
                    <a:pt x="4190" y="17053"/>
                  </a:cubicBezTo>
                  <a:cubicBezTo>
                    <a:pt x="3853" y="19814"/>
                    <a:pt x="3082" y="21113"/>
                    <a:pt x="2214" y="21356"/>
                  </a:cubicBezTo>
                  <a:cubicBezTo>
                    <a:pt x="1346" y="21600"/>
                    <a:pt x="382" y="20788"/>
                    <a:pt x="92" y="18271"/>
                  </a:cubicBezTo>
                  <a:cubicBezTo>
                    <a:pt x="-197" y="15753"/>
                    <a:pt x="189" y="11531"/>
                    <a:pt x="1346" y="8526"/>
                  </a:cubicBezTo>
                  <a:cubicBezTo>
                    <a:pt x="2503" y="5522"/>
                    <a:pt x="4432" y="3735"/>
                    <a:pt x="6939" y="2517"/>
                  </a:cubicBezTo>
                  <a:cubicBezTo>
                    <a:pt x="9446" y="1299"/>
                    <a:pt x="12532" y="650"/>
                    <a:pt x="15039" y="325"/>
                  </a:cubicBezTo>
                  <a:cubicBezTo>
                    <a:pt x="17546" y="0"/>
                    <a:pt x="19474" y="0"/>
                    <a:pt x="214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8368109" y="2463800"/>
              <a:ext cx="133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388"/>
                    <a:pt x="7543" y="6776"/>
                    <a:pt x="11143" y="10376"/>
                  </a:cubicBezTo>
                  <a:cubicBezTo>
                    <a:pt x="14743" y="13976"/>
                    <a:pt x="18171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479732" y="2480405"/>
              <a:ext cx="85228" cy="25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50" fill="norm" stroke="1" extrusionOk="0">
                  <a:moveTo>
                    <a:pt x="21213" y="204"/>
                  </a:moveTo>
                  <a:cubicBezTo>
                    <a:pt x="18052" y="27"/>
                    <a:pt x="14891" y="-150"/>
                    <a:pt x="12257" y="204"/>
                  </a:cubicBezTo>
                  <a:cubicBezTo>
                    <a:pt x="9623" y="558"/>
                    <a:pt x="7515" y="1443"/>
                    <a:pt x="5408" y="3922"/>
                  </a:cubicBezTo>
                  <a:cubicBezTo>
                    <a:pt x="3301" y="6401"/>
                    <a:pt x="1193" y="10473"/>
                    <a:pt x="403" y="13660"/>
                  </a:cubicBezTo>
                  <a:cubicBezTo>
                    <a:pt x="-387" y="16847"/>
                    <a:pt x="140" y="19148"/>
                    <a:pt x="667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8685609" y="2033840"/>
              <a:ext cx="196851" cy="16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3082"/>
                  </a:moveTo>
                  <a:cubicBezTo>
                    <a:pt x="697" y="1974"/>
                    <a:pt x="1394" y="867"/>
                    <a:pt x="2439" y="313"/>
                  </a:cubicBezTo>
                  <a:cubicBezTo>
                    <a:pt x="3484" y="-241"/>
                    <a:pt x="4877" y="-241"/>
                    <a:pt x="5923" y="1836"/>
                  </a:cubicBezTo>
                  <a:cubicBezTo>
                    <a:pt x="6968" y="3913"/>
                    <a:pt x="7665" y="8067"/>
                    <a:pt x="7548" y="10974"/>
                  </a:cubicBezTo>
                  <a:cubicBezTo>
                    <a:pt x="7432" y="13882"/>
                    <a:pt x="6503" y="15544"/>
                    <a:pt x="6155" y="17067"/>
                  </a:cubicBezTo>
                  <a:cubicBezTo>
                    <a:pt x="5806" y="18590"/>
                    <a:pt x="6039" y="19974"/>
                    <a:pt x="6735" y="20667"/>
                  </a:cubicBezTo>
                  <a:cubicBezTo>
                    <a:pt x="7432" y="21359"/>
                    <a:pt x="8594" y="21359"/>
                    <a:pt x="11148" y="21359"/>
                  </a:cubicBezTo>
                  <a:cubicBezTo>
                    <a:pt x="13703" y="21359"/>
                    <a:pt x="17652" y="21359"/>
                    <a:pt x="2160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8920559" y="2012950"/>
              <a:ext cx="45948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600" fill="norm" stroke="1" extrusionOk="0">
                  <a:moveTo>
                    <a:pt x="5635" y="0"/>
                  </a:moveTo>
                  <a:cubicBezTo>
                    <a:pt x="6574" y="1655"/>
                    <a:pt x="7513" y="3310"/>
                    <a:pt x="11270" y="5379"/>
                  </a:cubicBezTo>
                  <a:cubicBezTo>
                    <a:pt x="15026" y="7448"/>
                    <a:pt x="21600" y="9931"/>
                    <a:pt x="20191" y="12703"/>
                  </a:cubicBezTo>
                  <a:cubicBezTo>
                    <a:pt x="18783" y="15476"/>
                    <a:pt x="9391" y="185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8965009" y="270510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834743" y="3210983"/>
              <a:ext cx="316967" cy="41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92" fill="norm" stroke="1" extrusionOk="0">
                  <a:moveTo>
                    <a:pt x="828" y="2094"/>
                  </a:moveTo>
                  <a:cubicBezTo>
                    <a:pt x="684" y="1433"/>
                    <a:pt x="540" y="771"/>
                    <a:pt x="756" y="661"/>
                  </a:cubicBezTo>
                  <a:cubicBezTo>
                    <a:pt x="972" y="551"/>
                    <a:pt x="1548" y="992"/>
                    <a:pt x="2340" y="2920"/>
                  </a:cubicBezTo>
                  <a:cubicBezTo>
                    <a:pt x="3132" y="4849"/>
                    <a:pt x="4140" y="8265"/>
                    <a:pt x="4644" y="11351"/>
                  </a:cubicBezTo>
                  <a:cubicBezTo>
                    <a:pt x="5148" y="14437"/>
                    <a:pt x="5148" y="17192"/>
                    <a:pt x="5076" y="18845"/>
                  </a:cubicBezTo>
                  <a:cubicBezTo>
                    <a:pt x="5004" y="20498"/>
                    <a:pt x="4860" y="21049"/>
                    <a:pt x="4428" y="21324"/>
                  </a:cubicBezTo>
                  <a:cubicBezTo>
                    <a:pt x="3996" y="21600"/>
                    <a:pt x="3276" y="21600"/>
                    <a:pt x="2556" y="20829"/>
                  </a:cubicBezTo>
                  <a:cubicBezTo>
                    <a:pt x="1836" y="20057"/>
                    <a:pt x="1116" y="18514"/>
                    <a:pt x="684" y="17357"/>
                  </a:cubicBezTo>
                  <a:cubicBezTo>
                    <a:pt x="252" y="16200"/>
                    <a:pt x="108" y="15429"/>
                    <a:pt x="36" y="14767"/>
                  </a:cubicBezTo>
                  <a:cubicBezTo>
                    <a:pt x="-36" y="14106"/>
                    <a:pt x="-36" y="13555"/>
                    <a:pt x="396" y="13280"/>
                  </a:cubicBezTo>
                  <a:cubicBezTo>
                    <a:pt x="828" y="13004"/>
                    <a:pt x="1692" y="13004"/>
                    <a:pt x="3348" y="12894"/>
                  </a:cubicBezTo>
                  <a:cubicBezTo>
                    <a:pt x="5004" y="12784"/>
                    <a:pt x="7452" y="12563"/>
                    <a:pt x="9684" y="11296"/>
                  </a:cubicBezTo>
                  <a:cubicBezTo>
                    <a:pt x="11916" y="10029"/>
                    <a:pt x="13932" y="7714"/>
                    <a:pt x="15156" y="5841"/>
                  </a:cubicBezTo>
                  <a:cubicBezTo>
                    <a:pt x="16380" y="3967"/>
                    <a:pt x="16812" y="2535"/>
                    <a:pt x="17172" y="1543"/>
                  </a:cubicBezTo>
                  <a:cubicBezTo>
                    <a:pt x="17532" y="551"/>
                    <a:pt x="17820" y="0"/>
                    <a:pt x="17964" y="0"/>
                  </a:cubicBezTo>
                  <a:cubicBezTo>
                    <a:pt x="18108" y="0"/>
                    <a:pt x="18108" y="551"/>
                    <a:pt x="18108" y="2700"/>
                  </a:cubicBezTo>
                  <a:cubicBezTo>
                    <a:pt x="18108" y="4849"/>
                    <a:pt x="18108" y="8596"/>
                    <a:pt x="18324" y="11461"/>
                  </a:cubicBezTo>
                  <a:cubicBezTo>
                    <a:pt x="18540" y="14327"/>
                    <a:pt x="18972" y="16310"/>
                    <a:pt x="19548" y="17302"/>
                  </a:cubicBezTo>
                  <a:cubicBezTo>
                    <a:pt x="20124" y="18294"/>
                    <a:pt x="20844" y="18294"/>
                    <a:pt x="21564" y="18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164409" y="3477355"/>
              <a:ext cx="125212" cy="10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73" fill="norm" stroke="1" extrusionOk="0">
                  <a:moveTo>
                    <a:pt x="8498" y="471"/>
                  </a:moveTo>
                  <a:cubicBezTo>
                    <a:pt x="6374" y="64"/>
                    <a:pt x="4249" y="-344"/>
                    <a:pt x="2656" y="471"/>
                  </a:cubicBezTo>
                  <a:cubicBezTo>
                    <a:pt x="1062" y="1286"/>
                    <a:pt x="0" y="3324"/>
                    <a:pt x="0" y="6381"/>
                  </a:cubicBezTo>
                  <a:cubicBezTo>
                    <a:pt x="0" y="9437"/>
                    <a:pt x="1062" y="13513"/>
                    <a:pt x="3364" y="16365"/>
                  </a:cubicBezTo>
                  <a:cubicBezTo>
                    <a:pt x="5666" y="19218"/>
                    <a:pt x="9207" y="20848"/>
                    <a:pt x="12570" y="21052"/>
                  </a:cubicBezTo>
                  <a:cubicBezTo>
                    <a:pt x="15934" y="21256"/>
                    <a:pt x="19121" y="20033"/>
                    <a:pt x="20361" y="16977"/>
                  </a:cubicBezTo>
                  <a:cubicBezTo>
                    <a:pt x="21600" y="13920"/>
                    <a:pt x="20892" y="9030"/>
                    <a:pt x="18059" y="6381"/>
                  </a:cubicBezTo>
                  <a:cubicBezTo>
                    <a:pt x="15226" y="3731"/>
                    <a:pt x="10269" y="3324"/>
                    <a:pt x="5311" y="2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361259" y="33147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4380309" y="34861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778554" y="3247938"/>
              <a:ext cx="312956" cy="40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49" fill="norm" stroke="1" extrusionOk="0">
                  <a:moveTo>
                    <a:pt x="124" y="21549"/>
                  </a:moveTo>
                  <a:cubicBezTo>
                    <a:pt x="-21" y="20102"/>
                    <a:pt x="-166" y="18654"/>
                    <a:pt x="486" y="16539"/>
                  </a:cubicBezTo>
                  <a:cubicBezTo>
                    <a:pt x="1139" y="14423"/>
                    <a:pt x="2588" y="11640"/>
                    <a:pt x="3676" y="9246"/>
                  </a:cubicBezTo>
                  <a:cubicBezTo>
                    <a:pt x="4763" y="6852"/>
                    <a:pt x="5488" y="4848"/>
                    <a:pt x="5995" y="3401"/>
                  </a:cubicBezTo>
                  <a:cubicBezTo>
                    <a:pt x="6502" y="1953"/>
                    <a:pt x="6792" y="1062"/>
                    <a:pt x="6792" y="895"/>
                  </a:cubicBezTo>
                  <a:cubicBezTo>
                    <a:pt x="6792" y="728"/>
                    <a:pt x="6502" y="1285"/>
                    <a:pt x="6213" y="3401"/>
                  </a:cubicBezTo>
                  <a:cubicBezTo>
                    <a:pt x="5923" y="5516"/>
                    <a:pt x="5633" y="9190"/>
                    <a:pt x="5705" y="11862"/>
                  </a:cubicBezTo>
                  <a:cubicBezTo>
                    <a:pt x="5778" y="14535"/>
                    <a:pt x="6213" y="16205"/>
                    <a:pt x="6720" y="17207"/>
                  </a:cubicBezTo>
                  <a:cubicBezTo>
                    <a:pt x="7227" y="18209"/>
                    <a:pt x="7807" y="18543"/>
                    <a:pt x="8894" y="18431"/>
                  </a:cubicBezTo>
                  <a:cubicBezTo>
                    <a:pt x="9982" y="18320"/>
                    <a:pt x="11576" y="17763"/>
                    <a:pt x="13316" y="15815"/>
                  </a:cubicBezTo>
                  <a:cubicBezTo>
                    <a:pt x="15055" y="13867"/>
                    <a:pt x="16940" y="10526"/>
                    <a:pt x="17955" y="7854"/>
                  </a:cubicBezTo>
                  <a:cubicBezTo>
                    <a:pt x="18970" y="5182"/>
                    <a:pt x="19115" y="3178"/>
                    <a:pt x="19115" y="1897"/>
                  </a:cubicBezTo>
                  <a:cubicBezTo>
                    <a:pt x="19115" y="617"/>
                    <a:pt x="18970" y="60"/>
                    <a:pt x="18680" y="5"/>
                  </a:cubicBezTo>
                  <a:cubicBezTo>
                    <a:pt x="18390" y="-51"/>
                    <a:pt x="17955" y="394"/>
                    <a:pt x="17592" y="2064"/>
                  </a:cubicBezTo>
                  <a:cubicBezTo>
                    <a:pt x="17230" y="3735"/>
                    <a:pt x="16940" y="6629"/>
                    <a:pt x="17592" y="8856"/>
                  </a:cubicBezTo>
                  <a:cubicBezTo>
                    <a:pt x="18245" y="11083"/>
                    <a:pt x="19839" y="12642"/>
                    <a:pt x="21434" y="14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5148659" y="3467100"/>
              <a:ext cx="146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092"/>
                    <a:pt x="11270" y="12185"/>
                    <a:pt x="14870" y="15785"/>
                  </a:cubicBezTo>
                  <a:cubicBezTo>
                    <a:pt x="18470" y="19385"/>
                    <a:pt x="20035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5174670" y="3461910"/>
              <a:ext cx="132741" cy="18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32" fill="norm" stroke="1" extrusionOk="0">
                  <a:moveTo>
                    <a:pt x="21501" y="2006"/>
                  </a:moveTo>
                  <a:cubicBezTo>
                    <a:pt x="19101" y="819"/>
                    <a:pt x="16701" y="-368"/>
                    <a:pt x="14815" y="107"/>
                  </a:cubicBezTo>
                  <a:cubicBezTo>
                    <a:pt x="12930" y="581"/>
                    <a:pt x="11558" y="2718"/>
                    <a:pt x="9158" y="5803"/>
                  </a:cubicBezTo>
                  <a:cubicBezTo>
                    <a:pt x="6758" y="8889"/>
                    <a:pt x="3330" y="12924"/>
                    <a:pt x="1615" y="15535"/>
                  </a:cubicBezTo>
                  <a:cubicBezTo>
                    <a:pt x="-99" y="18146"/>
                    <a:pt x="-99" y="19333"/>
                    <a:pt x="72" y="20045"/>
                  </a:cubicBezTo>
                  <a:cubicBezTo>
                    <a:pt x="244" y="20757"/>
                    <a:pt x="587" y="20995"/>
                    <a:pt x="930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377259" y="3314700"/>
              <a:ext cx="228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4400"/>
                    <a:pt x="10000" y="7200"/>
                    <a:pt x="13600" y="3600"/>
                  </a:cubicBezTo>
                  <a:cubicBezTo>
                    <a:pt x="17200" y="0"/>
                    <a:pt x="19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472509" y="342265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5952267" y="3167723"/>
              <a:ext cx="282243" cy="38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98" fill="norm" stroke="1" extrusionOk="0">
                  <a:moveTo>
                    <a:pt x="1184" y="21298"/>
                  </a:moveTo>
                  <a:cubicBezTo>
                    <a:pt x="700" y="20826"/>
                    <a:pt x="216" y="20354"/>
                    <a:pt x="55" y="19823"/>
                  </a:cubicBezTo>
                  <a:cubicBezTo>
                    <a:pt x="-106" y="19291"/>
                    <a:pt x="55" y="18701"/>
                    <a:pt x="942" y="16754"/>
                  </a:cubicBezTo>
                  <a:cubicBezTo>
                    <a:pt x="1828" y="14806"/>
                    <a:pt x="3440" y="11501"/>
                    <a:pt x="4488" y="9082"/>
                  </a:cubicBezTo>
                  <a:cubicBezTo>
                    <a:pt x="5536" y="6662"/>
                    <a:pt x="6019" y="5128"/>
                    <a:pt x="6422" y="3593"/>
                  </a:cubicBezTo>
                  <a:cubicBezTo>
                    <a:pt x="6825" y="2059"/>
                    <a:pt x="7148" y="524"/>
                    <a:pt x="7148" y="111"/>
                  </a:cubicBezTo>
                  <a:cubicBezTo>
                    <a:pt x="7148" y="-302"/>
                    <a:pt x="6825" y="406"/>
                    <a:pt x="6503" y="2826"/>
                  </a:cubicBezTo>
                  <a:cubicBezTo>
                    <a:pt x="6181" y="5246"/>
                    <a:pt x="5858" y="9377"/>
                    <a:pt x="6342" y="12150"/>
                  </a:cubicBezTo>
                  <a:cubicBezTo>
                    <a:pt x="6825" y="14924"/>
                    <a:pt x="8115" y="16341"/>
                    <a:pt x="9163" y="17049"/>
                  </a:cubicBezTo>
                  <a:cubicBezTo>
                    <a:pt x="10210" y="17757"/>
                    <a:pt x="11016" y="17757"/>
                    <a:pt x="12548" y="16400"/>
                  </a:cubicBezTo>
                  <a:cubicBezTo>
                    <a:pt x="14079" y="15042"/>
                    <a:pt x="16336" y="12328"/>
                    <a:pt x="17625" y="9731"/>
                  </a:cubicBezTo>
                  <a:cubicBezTo>
                    <a:pt x="18915" y="7134"/>
                    <a:pt x="19237" y="4655"/>
                    <a:pt x="19398" y="3121"/>
                  </a:cubicBezTo>
                  <a:cubicBezTo>
                    <a:pt x="19560" y="1587"/>
                    <a:pt x="19560" y="996"/>
                    <a:pt x="19398" y="1114"/>
                  </a:cubicBezTo>
                  <a:cubicBezTo>
                    <a:pt x="19237" y="1232"/>
                    <a:pt x="18915" y="2059"/>
                    <a:pt x="19237" y="4242"/>
                  </a:cubicBezTo>
                  <a:cubicBezTo>
                    <a:pt x="19560" y="6426"/>
                    <a:pt x="20527" y="9967"/>
                    <a:pt x="21494" y="13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6298009" y="3403600"/>
              <a:ext cx="158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320"/>
                    <a:pt x="9792" y="8640"/>
                    <a:pt x="13392" y="12240"/>
                  </a:cubicBezTo>
                  <a:cubicBezTo>
                    <a:pt x="16992" y="15840"/>
                    <a:pt x="19296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6413305" y="3409950"/>
              <a:ext cx="7520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20742" y="0"/>
                  </a:moveTo>
                  <a:cubicBezTo>
                    <a:pt x="17823" y="0"/>
                    <a:pt x="14904" y="0"/>
                    <a:pt x="11110" y="2979"/>
                  </a:cubicBezTo>
                  <a:cubicBezTo>
                    <a:pt x="7315" y="5959"/>
                    <a:pt x="2645" y="11917"/>
                    <a:pt x="893" y="15517"/>
                  </a:cubicBezTo>
                  <a:cubicBezTo>
                    <a:pt x="-858" y="19117"/>
                    <a:pt x="310" y="20359"/>
                    <a:pt x="1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7231459" y="3280687"/>
              <a:ext cx="203201" cy="19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7913"/>
                  </a:moveTo>
                  <a:cubicBezTo>
                    <a:pt x="450" y="6519"/>
                    <a:pt x="900" y="5126"/>
                    <a:pt x="1800" y="4313"/>
                  </a:cubicBezTo>
                  <a:cubicBezTo>
                    <a:pt x="2700" y="3500"/>
                    <a:pt x="4050" y="3268"/>
                    <a:pt x="5738" y="5707"/>
                  </a:cubicBezTo>
                  <a:cubicBezTo>
                    <a:pt x="7425" y="8145"/>
                    <a:pt x="9450" y="13255"/>
                    <a:pt x="10575" y="16390"/>
                  </a:cubicBezTo>
                  <a:cubicBezTo>
                    <a:pt x="11700" y="19526"/>
                    <a:pt x="11925" y="20687"/>
                    <a:pt x="12600" y="21036"/>
                  </a:cubicBezTo>
                  <a:cubicBezTo>
                    <a:pt x="13275" y="21384"/>
                    <a:pt x="14400" y="20919"/>
                    <a:pt x="15750" y="18713"/>
                  </a:cubicBezTo>
                  <a:cubicBezTo>
                    <a:pt x="17100" y="16507"/>
                    <a:pt x="18675" y="12558"/>
                    <a:pt x="19463" y="9771"/>
                  </a:cubicBezTo>
                  <a:cubicBezTo>
                    <a:pt x="20250" y="6984"/>
                    <a:pt x="20250" y="5358"/>
                    <a:pt x="20025" y="3849"/>
                  </a:cubicBezTo>
                  <a:cubicBezTo>
                    <a:pt x="19800" y="2339"/>
                    <a:pt x="19350" y="945"/>
                    <a:pt x="19575" y="365"/>
                  </a:cubicBezTo>
                  <a:cubicBezTo>
                    <a:pt x="19800" y="-216"/>
                    <a:pt x="20700" y="16"/>
                    <a:pt x="21600" y="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487795" y="3268133"/>
              <a:ext cx="92552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600" fill="norm" stroke="1" extrusionOk="0">
                  <a:moveTo>
                    <a:pt x="18795" y="3872"/>
                  </a:moveTo>
                  <a:cubicBezTo>
                    <a:pt x="19714" y="2853"/>
                    <a:pt x="20633" y="1834"/>
                    <a:pt x="19714" y="1121"/>
                  </a:cubicBezTo>
                  <a:cubicBezTo>
                    <a:pt x="18795" y="408"/>
                    <a:pt x="16037" y="0"/>
                    <a:pt x="13050" y="0"/>
                  </a:cubicBezTo>
                  <a:cubicBezTo>
                    <a:pt x="10063" y="0"/>
                    <a:pt x="6846" y="408"/>
                    <a:pt x="4088" y="1426"/>
                  </a:cubicBezTo>
                  <a:cubicBezTo>
                    <a:pt x="1331" y="2445"/>
                    <a:pt x="-967" y="4075"/>
                    <a:pt x="412" y="5909"/>
                  </a:cubicBezTo>
                  <a:cubicBezTo>
                    <a:pt x="1790" y="7743"/>
                    <a:pt x="6846" y="9781"/>
                    <a:pt x="10293" y="11106"/>
                  </a:cubicBezTo>
                  <a:cubicBezTo>
                    <a:pt x="13739" y="12430"/>
                    <a:pt x="15578" y="13042"/>
                    <a:pt x="15578" y="14264"/>
                  </a:cubicBezTo>
                  <a:cubicBezTo>
                    <a:pt x="15578" y="15487"/>
                    <a:pt x="13739" y="17321"/>
                    <a:pt x="11442" y="18645"/>
                  </a:cubicBezTo>
                  <a:cubicBezTo>
                    <a:pt x="9144" y="19970"/>
                    <a:pt x="6386" y="20785"/>
                    <a:pt x="3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7650559" y="34226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8358790" y="3080235"/>
              <a:ext cx="256545" cy="39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79" fill="norm" stroke="1" extrusionOk="0">
                  <a:moveTo>
                    <a:pt x="4497" y="997"/>
                  </a:moveTo>
                  <a:cubicBezTo>
                    <a:pt x="4674" y="428"/>
                    <a:pt x="4851" y="-140"/>
                    <a:pt x="4940" y="31"/>
                  </a:cubicBezTo>
                  <a:cubicBezTo>
                    <a:pt x="5028" y="201"/>
                    <a:pt x="5028" y="1111"/>
                    <a:pt x="4851" y="3271"/>
                  </a:cubicBezTo>
                  <a:cubicBezTo>
                    <a:pt x="4674" y="5431"/>
                    <a:pt x="4320" y="8841"/>
                    <a:pt x="4055" y="11683"/>
                  </a:cubicBezTo>
                  <a:cubicBezTo>
                    <a:pt x="3789" y="14525"/>
                    <a:pt x="3612" y="16799"/>
                    <a:pt x="3524" y="18391"/>
                  </a:cubicBezTo>
                  <a:cubicBezTo>
                    <a:pt x="3435" y="19982"/>
                    <a:pt x="3435" y="20892"/>
                    <a:pt x="3081" y="21176"/>
                  </a:cubicBezTo>
                  <a:cubicBezTo>
                    <a:pt x="2727" y="21460"/>
                    <a:pt x="2019" y="21119"/>
                    <a:pt x="1487" y="20607"/>
                  </a:cubicBezTo>
                  <a:cubicBezTo>
                    <a:pt x="956" y="20096"/>
                    <a:pt x="602" y="19414"/>
                    <a:pt x="337" y="18732"/>
                  </a:cubicBezTo>
                  <a:cubicBezTo>
                    <a:pt x="71" y="18049"/>
                    <a:pt x="-106" y="17367"/>
                    <a:pt x="71" y="16799"/>
                  </a:cubicBezTo>
                  <a:cubicBezTo>
                    <a:pt x="248" y="16231"/>
                    <a:pt x="779" y="15776"/>
                    <a:pt x="1930" y="15378"/>
                  </a:cubicBezTo>
                  <a:cubicBezTo>
                    <a:pt x="3081" y="14980"/>
                    <a:pt x="4851" y="14639"/>
                    <a:pt x="7684" y="13332"/>
                  </a:cubicBezTo>
                  <a:cubicBezTo>
                    <a:pt x="10517" y="12024"/>
                    <a:pt x="14412" y="9751"/>
                    <a:pt x="16802" y="7818"/>
                  </a:cubicBezTo>
                  <a:cubicBezTo>
                    <a:pt x="19192" y="5885"/>
                    <a:pt x="20078" y="4294"/>
                    <a:pt x="20609" y="3157"/>
                  </a:cubicBezTo>
                  <a:cubicBezTo>
                    <a:pt x="21140" y="2020"/>
                    <a:pt x="21317" y="1338"/>
                    <a:pt x="21405" y="1338"/>
                  </a:cubicBezTo>
                  <a:cubicBezTo>
                    <a:pt x="21494" y="1338"/>
                    <a:pt x="21494" y="2020"/>
                    <a:pt x="21228" y="4294"/>
                  </a:cubicBezTo>
                  <a:cubicBezTo>
                    <a:pt x="20963" y="6567"/>
                    <a:pt x="20432" y="10433"/>
                    <a:pt x="20166" y="13047"/>
                  </a:cubicBezTo>
                  <a:cubicBezTo>
                    <a:pt x="19901" y="15662"/>
                    <a:pt x="19901" y="17026"/>
                    <a:pt x="19901" y="18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8666559" y="33972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8787209" y="32067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8780859" y="34036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8914209" y="3173321"/>
              <a:ext cx="279401" cy="36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1452"/>
                  </a:moveTo>
                  <a:cubicBezTo>
                    <a:pt x="1145" y="18875"/>
                    <a:pt x="2291" y="16297"/>
                    <a:pt x="4009" y="13045"/>
                  </a:cubicBezTo>
                  <a:cubicBezTo>
                    <a:pt x="5727" y="9793"/>
                    <a:pt x="8018" y="5866"/>
                    <a:pt x="9409" y="3472"/>
                  </a:cubicBezTo>
                  <a:cubicBezTo>
                    <a:pt x="10800" y="1079"/>
                    <a:pt x="11291" y="220"/>
                    <a:pt x="11209" y="36"/>
                  </a:cubicBezTo>
                  <a:cubicBezTo>
                    <a:pt x="11127" y="-148"/>
                    <a:pt x="10473" y="343"/>
                    <a:pt x="9573" y="2245"/>
                  </a:cubicBezTo>
                  <a:cubicBezTo>
                    <a:pt x="8673" y="4147"/>
                    <a:pt x="7527" y="7461"/>
                    <a:pt x="6955" y="9547"/>
                  </a:cubicBezTo>
                  <a:cubicBezTo>
                    <a:pt x="6382" y="11634"/>
                    <a:pt x="6382" y="12493"/>
                    <a:pt x="6545" y="13229"/>
                  </a:cubicBezTo>
                  <a:cubicBezTo>
                    <a:pt x="6709" y="13966"/>
                    <a:pt x="7036" y="14579"/>
                    <a:pt x="7691" y="14886"/>
                  </a:cubicBezTo>
                  <a:cubicBezTo>
                    <a:pt x="8345" y="15193"/>
                    <a:pt x="9327" y="15193"/>
                    <a:pt x="11127" y="13966"/>
                  </a:cubicBezTo>
                  <a:cubicBezTo>
                    <a:pt x="12927" y="12738"/>
                    <a:pt x="15545" y="10284"/>
                    <a:pt x="17018" y="8688"/>
                  </a:cubicBezTo>
                  <a:cubicBezTo>
                    <a:pt x="18491" y="7093"/>
                    <a:pt x="18818" y="6357"/>
                    <a:pt x="19064" y="5497"/>
                  </a:cubicBezTo>
                  <a:cubicBezTo>
                    <a:pt x="19309" y="4638"/>
                    <a:pt x="19473" y="3657"/>
                    <a:pt x="19391" y="3841"/>
                  </a:cubicBezTo>
                  <a:cubicBezTo>
                    <a:pt x="19309" y="4025"/>
                    <a:pt x="18982" y="5375"/>
                    <a:pt x="18982" y="7338"/>
                  </a:cubicBezTo>
                  <a:cubicBezTo>
                    <a:pt x="18982" y="9302"/>
                    <a:pt x="19309" y="11879"/>
                    <a:pt x="19800" y="13475"/>
                  </a:cubicBezTo>
                  <a:cubicBezTo>
                    <a:pt x="20291" y="15070"/>
                    <a:pt x="20945" y="15684"/>
                    <a:pt x="21600" y="16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9250759" y="3409950"/>
              <a:ext cx="1905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048"/>
                    <a:pt x="10560" y="12096"/>
                    <a:pt x="14160" y="15696"/>
                  </a:cubicBezTo>
                  <a:cubicBezTo>
                    <a:pt x="17760" y="19296"/>
                    <a:pt x="19680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282509" y="3440573"/>
              <a:ext cx="146051" cy="9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21600" y="3002"/>
                  </a:moveTo>
                  <a:cubicBezTo>
                    <a:pt x="19722" y="1163"/>
                    <a:pt x="17843" y="-675"/>
                    <a:pt x="15183" y="244"/>
                  </a:cubicBezTo>
                  <a:cubicBezTo>
                    <a:pt x="12522" y="1163"/>
                    <a:pt x="9078" y="4840"/>
                    <a:pt x="6417" y="8746"/>
                  </a:cubicBezTo>
                  <a:cubicBezTo>
                    <a:pt x="3757" y="12653"/>
                    <a:pt x="1878" y="16789"/>
                    <a:pt x="0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9669859" y="3323166"/>
              <a:ext cx="2286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0800"/>
                    <a:pt x="9600" y="0"/>
                    <a:pt x="13200" y="0"/>
                  </a:cubicBezTo>
                  <a:cubicBezTo>
                    <a:pt x="16800" y="0"/>
                    <a:pt x="19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733845" y="3397250"/>
              <a:ext cx="177316" cy="3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120" fill="norm" stroke="1" extrusionOk="0">
                  <a:moveTo>
                    <a:pt x="2229" y="17053"/>
                  </a:moveTo>
                  <a:cubicBezTo>
                    <a:pt x="959" y="19326"/>
                    <a:pt x="-312" y="21600"/>
                    <a:pt x="69" y="21032"/>
                  </a:cubicBezTo>
                  <a:cubicBezTo>
                    <a:pt x="450" y="20463"/>
                    <a:pt x="2483" y="17053"/>
                    <a:pt x="6295" y="13074"/>
                  </a:cubicBezTo>
                  <a:cubicBezTo>
                    <a:pt x="10107" y="9095"/>
                    <a:pt x="15697" y="4547"/>
                    <a:pt x="212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763216" y="3232150"/>
              <a:ext cx="11619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21174" y="0"/>
                  </a:moveTo>
                  <a:cubicBezTo>
                    <a:pt x="17317" y="2351"/>
                    <a:pt x="13460" y="4702"/>
                    <a:pt x="9795" y="7861"/>
                  </a:cubicBezTo>
                  <a:cubicBezTo>
                    <a:pt x="6131" y="11020"/>
                    <a:pt x="2660" y="14988"/>
                    <a:pt x="1117" y="17412"/>
                  </a:cubicBezTo>
                  <a:cubicBezTo>
                    <a:pt x="-426" y="19837"/>
                    <a:pt x="-40" y="20718"/>
                    <a:pt x="3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0000059" y="3194050"/>
              <a:ext cx="285326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0" y="21600"/>
                  </a:moveTo>
                  <a:cubicBezTo>
                    <a:pt x="1120" y="19309"/>
                    <a:pt x="2240" y="17018"/>
                    <a:pt x="4080" y="13745"/>
                  </a:cubicBezTo>
                  <a:cubicBezTo>
                    <a:pt x="5920" y="10473"/>
                    <a:pt x="8480" y="6218"/>
                    <a:pt x="9920" y="3600"/>
                  </a:cubicBezTo>
                  <a:cubicBezTo>
                    <a:pt x="11360" y="982"/>
                    <a:pt x="11680" y="0"/>
                    <a:pt x="11440" y="0"/>
                  </a:cubicBezTo>
                  <a:cubicBezTo>
                    <a:pt x="11200" y="0"/>
                    <a:pt x="10400" y="982"/>
                    <a:pt x="9280" y="3436"/>
                  </a:cubicBezTo>
                  <a:cubicBezTo>
                    <a:pt x="8160" y="5891"/>
                    <a:pt x="6720" y="9818"/>
                    <a:pt x="5920" y="12191"/>
                  </a:cubicBezTo>
                  <a:cubicBezTo>
                    <a:pt x="5120" y="14564"/>
                    <a:pt x="4960" y="15382"/>
                    <a:pt x="4960" y="16282"/>
                  </a:cubicBezTo>
                  <a:cubicBezTo>
                    <a:pt x="4960" y="17182"/>
                    <a:pt x="5120" y="18164"/>
                    <a:pt x="5680" y="18736"/>
                  </a:cubicBezTo>
                  <a:cubicBezTo>
                    <a:pt x="6240" y="19309"/>
                    <a:pt x="7200" y="19473"/>
                    <a:pt x="8720" y="18491"/>
                  </a:cubicBezTo>
                  <a:cubicBezTo>
                    <a:pt x="10240" y="17509"/>
                    <a:pt x="12320" y="15382"/>
                    <a:pt x="13760" y="13745"/>
                  </a:cubicBezTo>
                  <a:cubicBezTo>
                    <a:pt x="15200" y="12109"/>
                    <a:pt x="16000" y="10964"/>
                    <a:pt x="16960" y="9491"/>
                  </a:cubicBezTo>
                  <a:cubicBezTo>
                    <a:pt x="17920" y="8018"/>
                    <a:pt x="19040" y="6218"/>
                    <a:pt x="19840" y="4909"/>
                  </a:cubicBezTo>
                  <a:cubicBezTo>
                    <a:pt x="20640" y="3600"/>
                    <a:pt x="21120" y="2782"/>
                    <a:pt x="21360" y="2864"/>
                  </a:cubicBezTo>
                  <a:cubicBezTo>
                    <a:pt x="21600" y="2945"/>
                    <a:pt x="21600" y="3927"/>
                    <a:pt x="21520" y="7118"/>
                  </a:cubicBezTo>
                  <a:cubicBezTo>
                    <a:pt x="21440" y="10309"/>
                    <a:pt x="21280" y="15709"/>
                    <a:pt x="21120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0349309" y="3417241"/>
              <a:ext cx="127001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636"/>
                  </a:moveTo>
                  <a:cubicBezTo>
                    <a:pt x="1440" y="1673"/>
                    <a:pt x="2880" y="-291"/>
                    <a:pt x="4500" y="36"/>
                  </a:cubicBezTo>
                  <a:cubicBezTo>
                    <a:pt x="6120" y="364"/>
                    <a:pt x="7920" y="2982"/>
                    <a:pt x="10800" y="6909"/>
                  </a:cubicBezTo>
                  <a:cubicBezTo>
                    <a:pt x="13680" y="10836"/>
                    <a:pt x="17640" y="16073"/>
                    <a:pt x="21600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0381059" y="3434141"/>
              <a:ext cx="114301" cy="19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560"/>
                  </a:moveTo>
                  <a:cubicBezTo>
                    <a:pt x="20000" y="847"/>
                    <a:pt x="18400" y="135"/>
                    <a:pt x="16600" y="17"/>
                  </a:cubicBezTo>
                  <a:cubicBezTo>
                    <a:pt x="14800" y="-102"/>
                    <a:pt x="12800" y="373"/>
                    <a:pt x="10600" y="2509"/>
                  </a:cubicBezTo>
                  <a:cubicBezTo>
                    <a:pt x="8400" y="4645"/>
                    <a:pt x="6000" y="8443"/>
                    <a:pt x="4200" y="11885"/>
                  </a:cubicBezTo>
                  <a:cubicBezTo>
                    <a:pt x="2400" y="15327"/>
                    <a:pt x="1200" y="18412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0520759" y="36258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386409" y="4313258"/>
              <a:ext cx="201415" cy="55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09" fill="norm" stroke="1" extrusionOk="0">
                  <a:moveTo>
                    <a:pt x="0" y="5521"/>
                  </a:moveTo>
                  <a:cubicBezTo>
                    <a:pt x="1113" y="7705"/>
                    <a:pt x="2227" y="9889"/>
                    <a:pt x="2784" y="11629"/>
                  </a:cubicBezTo>
                  <a:cubicBezTo>
                    <a:pt x="3340" y="13368"/>
                    <a:pt x="3340" y="14662"/>
                    <a:pt x="3452" y="15714"/>
                  </a:cubicBezTo>
                  <a:cubicBezTo>
                    <a:pt x="3563" y="16766"/>
                    <a:pt x="3786" y="17575"/>
                    <a:pt x="3786" y="17777"/>
                  </a:cubicBezTo>
                  <a:cubicBezTo>
                    <a:pt x="3786" y="17979"/>
                    <a:pt x="3563" y="17575"/>
                    <a:pt x="3006" y="15957"/>
                  </a:cubicBezTo>
                  <a:cubicBezTo>
                    <a:pt x="2449" y="14339"/>
                    <a:pt x="1559" y="11507"/>
                    <a:pt x="1447" y="8838"/>
                  </a:cubicBezTo>
                  <a:cubicBezTo>
                    <a:pt x="1336" y="6168"/>
                    <a:pt x="2004" y="3660"/>
                    <a:pt x="2672" y="2245"/>
                  </a:cubicBezTo>
                  <a:cubicBezTo>
                    <a:pt x="3340" y="829"/>
                    <a:pt x="4008" y="505"/>
                    <a:pt x="5010" y="262"/>
                  </a:cubicBezTo>
                  <a:cubicBezTo>
                    <a:pt x="6012" y="20"/>
                    <a:pt x="7348" y="-142"/>
                    <a:pt x="9241" y="182"/>
                  </a:cubicBezTo>
                  <a:cubicBezTo>
                    <a:pt x="11134" y="505"/>
                    <a:pt x="13584" y="1314"/>
                    <a:pt x="15922" y="3013"/>
                  </a:cubicBezTo>
                  <a:cubicBezTo>
                    <a:pt x="18260" y="4712"/>
                    <a:pt x="20487" y="7301"/>
                    <a:pt x="21043" y="9768"/>
                  </a:cubicBezTo>
                  <a:cubicBezTo>
                    <a:pt x="21600" y="12236"/>
                    <a:pt x="20487" y="14582"/>
                    <a:pt x="19039" y="16280"/>
                  </a:cubicBezTo>
                  <a:cubicBezTo>
                    <a:pt x="17592" y="17979"/>
                    <a:pt x="15810" y="19031"/>
                    <a:pt x="14363" y="19759"/>
                  </a:cubicBezTo>
                  <a:cubicBezTo>
                    <a:pt x="12915" y="20487"/>
                    <a:pt x="11802" y="20892"/>
                    <a:pt x="10577" y="21134"/>
                  </a:cubicBezTo>
                  <a:cubicBezTo>
                    <a:pt x="9353" y="21377"/>
                    <a:pt x="8016" y="21458"/>
                    <a:pt x="6792" y="20770"/>
                  </a:cubicBezTo>
                  <a:cubicBezTo>
                    <a:pt x="5567" y="20083"/>
                    <a:pt x="4454" y="18627"/>
                    <a:pt x="3340" y="17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284809" y="4121150"/>
              <a:ext cx="311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9" y="18000"/>
                    <a:pt x="2939" y="14400"/>
                    <a:pt x="6539" y="10800"/>
                  </a:cubicBezTo>
                  <a:cubicBezTo>
                    <a:pt x="10139" y="7200"/>
                    <a:pt x="1586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799159" y="4591050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818209" y="47307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675459" y="4364197"/>
              <a:ext cx="228601" cy="34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1490"/>
                  </a:moveTo>
                  <a:cubicBezTo>
                    <a:pt x="0" y="823"/>
                    <a:pt x="0" y="157"/>
                    <a:pt x="500" y="23"/>
                  </a:cubicBezTo>
                  <a:cubicBezTo>
                    <a:pt x="1000" y="-110"/>
                    <a:pt x="2000" y="290"/>
                    <a:pt x="4200" y="2290"/>
                  </a:cubicBezTo>
                  <a:cubicBezTo>
                    <a:pt x="6400" y="4290"/>
                    <a:pt x="9800" y="7890"/>
                    <a:pt x="12900" y="11357"/>
                  </a:cubicBezTo>
                  <a:cubicBezTo>
                    <a:pt x="16000" y="14823"/>
                    <a:pt x="18800" y="18157"/>
                    <a:pt x="2160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689339" y="4369742"/>
              <a:ext cx="259171" cy="40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98" fill="norm" stroke="1" extrusionOk="0">
                  <a:moveTo>
                    <a:pt x="21502" y="622"/>
                  </a:moveTo>
                  <a:cubicBezTo>
                    <a:pt x="20800" y="286"/>
                    <a:pt x="20097" y="-50"/>
                    <a:pt x="19307" y="6"/>
                  </a:cubicBezTo>
                  <a:cubicBezTo>
                    <a:pt x="18517" y="62"/>
                    <a:pt x="17639" y="510"/>
                    <a:pt x="15970" y="1965"/>
                  </a:cubicBezTo>
                  <a:cubicBezTo>
                    <a:pt x="14302" y="3419"/>
                    <a:pt x="11843" y="5882"/>
                    <a:pt x="9385" y="8680"/>
                  </a:cubicBezTo>
                  <a:cubicBezTo>
                    <a:pt x="6926" y="11477"/>
                    <a:pt x="4468" y="14611"/>
                    <a:pt x="2887" y="16626"/>
                  </a:cubicBezTo>
                  <a:cubicBezTo>
                    <a:pt x="1307" y="18640"/>
                    <a:pt x="604" y="19535"/>
                    <a:pt x="253" y="20263"/>
                  </a:cubicBezTo>
                  <a:cubicBezTo>
                    <a:pt x="-98" y="20990"/>
                    <a:pt x="-98" y="21550"/>
                    <a:pt x="341" y="21494"/>
                  </a:cubicBezTo>
                  <a:cubicBezTo>
                    <a:pt x="780" y="21438"/>
                    <a:pt x="1658" y="20767"/>
                    <a:pt x="2536" y="20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276732" y="4361934"/>
              <a:ext cx="398728" cy="503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25" fill="norm" stroke="1" extrusionOk="0">
                  <a:moveTo>
                    <a:pt x="4043" y="3262"/>
                  </a:moveTo>
                  <a:cubicBezTo>
                    <a:pt x="5186" y="2272"/>
                    <a:pt x="6329" y="1282"/>
                    <a:pt x="7186" y="697"/>
                  </a:cubicBezTo>
                  <a:cubicBezTo>
                    <a:pt x="8043" y="112"/>
                    <a:pt x="8615" y="-68"/>
                    <a:pt x="8729" y="22"/>
                  </a:cubicBezTo>
                  <a:cubicBezTo>
                    <a:pt x="8843" y="112"/>
                    <a:pt x="8500" y="472"/>
                    <a:pt x="7243" y="1822"/>
                  </a:cubicBezTo>
                  <a:cubicBezTo>
                    <a:pt x="5986" y="3172"/>
                    <a:pt x="3815" y="5512"/>
                    <a:pt x="2443" y="7267"/>
                  </a:cubicBezTo>
                  <a:cubicBezTo>
                    <a:pt x="1072" y="9022"/>
                    <a:pt x="500" y="10192"/>
                    <a:pt x="215" y="11002"/>
                  </a:cubicBezTo>
                  <a:cubicBezTo>
                    <a:pt x="-71" y="11812"/>
                    <a:pt x="-71" y="12262"/>
                    <a:pt x="215" y="12622"/>
                  </a:cubicBezTo>
                  <a:cubicBezTo>
                    <a:pt x="500" y="12982"/>
                    <a:pt x="1072" y="13252"/>
                    <a:pt x="2100" y="13387"/>
                  </a:cubicBezTo>
                  <a:cubicBezTo>
                    <a:pt x="3129" y="13522"/>
                    <a:pt x="4615" y="13522"/>
                    <a:pt x="5643" y="13522"/>
                  </a:cubicBezTo>
                  <a:cubicBezTo>
                    <a:pt x="6672" y="13522"/>
                    <a:pt x="7243" y="13522"/>
                    <a:pt x="7415" y="13747"/>
                  </a:cubicBezTo>
                  <a:cubicBezTo>
                    <a:pt x="7586" y="13972"/>
                    <a:pt x="7358" y="14422"/>
                    <a:pt x="6443" y="15322"/>
                  </a:cubicBezTo>
                  <a:cubicBezTo>
                    <a:pt x="5529" y="16222"/>
                    <a:pt x="3929" y="17572"/>
                    <a:pt x="2958" y="18427"/>
                  </a:cubicBezTo>
                  <a:cubicBezTo>
                    <a:pt x="1986" y="19282"/>
                    <a:pt x="1643" y="19642"/>
                    <a:pt x="1358" y="20047"/>
                  </a:cubicBezTo>
                  <a:cubicBezTo>
                    <a:pt x="1072" y="20452"/>
                    <a:pt x="843" y="20902"/>
                    <a:pt x="1072" y="21172"/>
                  </a:cubicBezTo>
                  <a:cubicBezTo>
                    <a:pt x="1300" y="21442"/>
                    <a:pt x="1986" y="21532"/>
                    <a:pt x="4158" y="21262"/>
                  </a:cubicBezTo>
                  <a:cubicBezTo>
                    <a:pt x="6329" y="20992"/>
                    <a:pt x="9986" y="20362"/>
                    <a:pt x="13129" y="19822"/>
                  </a:cubicBezTo>
                  <a:cubicBezTo>
                    <a:pt x="16272" y="19282"/>
                    <a:pt x="18900" y="18832"/>
                    <a:pt x="21529" y="18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4081859" y="4648200"/>
              <a:ext cx="38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00"/>
                    <a:pt x="12000" y="11400"/>
                    <a:pt x="8400" y="15000"/>
                  </a:cubicBezTo>
                  <a:cubicBezTo>
                    <a:pt x="4800" y="18600"/>
                    <a:pt x="2400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4069159" y="45529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421459" y="5010150"/>
              <a:ext cx="8128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9" y="20000"/>
                    <a:pt x="3038" y="18400"/>
                    <a:pt x="4781" y="15600"/>
                  </a:cubicBezTo>
                  <a:cubicBezTo>
                    <a:pt x="6525" y="12800"/>
                    <a:pt x="8494" y="8800"/>
                    <a:pt x="10744" y="6000"/>
                  </a:cubicBezTo>
                  <a:cubicBezTo>
                    <a:pt x="12994" y="3200"/>
                    <a:pt x="15525" y="1600"/>
                    <a:pt x="17381" y="800"/>
                  </a:cubicBezTo>
                  <a:cubicBezTo>
                    <a:pt x="19238" y="0"/>
                    <a:pt x="2041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982376" y="5116412"/>
              <a:ext cx="245534" cy="20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3166" y="6788"/>
                  </a:moveTo>
                  <a:cubicBezTo>
                    <a:pt x="2234" y="9874"/>
                    <a:pt x="1303" y="12959"/>
                    <a:pt x="745" y="15384"/>
                  </a:cubicBezTo>
                  <a:cubicBezTo>
                    <a:pt x="186" y="17808"/>
                    <a:pt x="0" y="19572"/>
                    <a:pt x="0" y="19902"/>
                  </a:cubicBezTo>
                  <a:cubicBezTo>
                    <a:pt x="0" y="20233"/>
                    <a:pt x="186" y="19131"/>
                    <a:pt x="1210" y="16155"/>
                  </a:cubicBezTo>
                  <a:cubicBezTo>
                    <a:pt x="2234" y="13180"/>
                    <a:pt x="4097" y="8331"/>
                    <a:pt x="6145" y="5135"/>
                  </a:cubicBezTo>
                  <a:cubicBezTo>
                    <a:pt x="8193" y="1939"/>
                    <a:pt x="10428" y="396"/>
                    <a:pt x="12383" y="66"/>
                  </a:cubicBezTo>
                  <a:cubicBezTo>
                    <a:pt x="14338" y="-265"/>
                    <a:pt x="16014" y="617"/>
                    <a:pt x="17503" y="3592"/>
                  </a:cubicBezTo>
                  <a:cubicBezTo>
                    <a:pt x="18993" y="6568"/>
                    <a:pt x="20297" y="11637"/>
                    <a:pt x="20948" y="14943"/>
                  </a:cubicBezTo>
                  <a:cubicBezTo>
                    <a:pt x="21600" y="18249"/>
                    <a:pt x="21600" y="19792"/>
                    <a:pt x="21600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881959" y="4895850"/>
              <a:ext cx="355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729" y="15429"/>
                    <a:pt x="7457" y="21600"/>
                    <a:pt x="11057" y="20057"/>
                  </a:cubicBezTo>
                  <a:cubicBezTo>
                    <a:pt x="14657" y="18514"/>
                    <a:pt x="18129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5439052" y="4393322"/>
              <a:ext cx="395408" cy="45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51" fill="norm" stroke="1" extrusionOk="0">
                  <a:moveTo>
                    <a:pt x="19395" y="2122"/>
                  </a:moveTo>
                  <a:cubicBezTo>
                    <a:pt x="19969" y="1329"/>
                    <a:pt x="20544" y="537"/>
                    <a:pt x="20486" y="190"/>
                  </a:cubicBezTo>
                  <a:cubicBezTo>
                    <a:pt x="20429" y="-157"/>
                    <a:pt x="19740" y="-58"/>
                    <a:pt x="17212" y="735"/>
                  </a:cubicBezTo>
                  <a:cubicBezTo>
                    <a:pt x="14684" y="1527"/>
                    <a:pt x="10318" y="3014"/>
                    <a:pt x="7274" y="4054"/>
                  </a:cubicBezTo>
                  <a:cubicBezTo>
                    <a:pt x="4229" y="5094"/>
                    <a:pt x="2506" y="5689"/>
                    <a:pt x="1414" y="6184"/>
                  </a:cubicBezTo>
                  <a:cubicBezTo>
                    <a:pt x="323" y="6680"/>
                    <a:pt x="-137" y="7076"/>
                    <a:pt x="35" y="7423"/>
                  </a:cubicBezTo>
                  <a:cubicBezTo>
                    <a:pt x="208" y="7770"/>
                    <a:pt x="1012" y="8067"/>
                    <a:pt x="2850" y="8315"/>
                  </a:cubicBezTo>
                  <a:cubicBezTo>
                    <a:pt x="4689" y="8562"/>
                    <a:pt x="7561" y="8760"/>
                    <a:pt x="9284" y="9008"/>
                  </a:cubicBezTo>
                  <a:cubicBezTo>
                    <a:pt x="11008" y="9256"/>
                    <a:pt x="11582" y="9553"/>
                    <a:pt x="11927" y="9949"/>
                  </a:cubicBezTo>
                  <a:cubicBezTo>
                    <a:pt x="12272" y="10346"/>
                    <a:pt x="12386" y="10841"/>
                    <a:pt x="11582" y="11882"/>
                  </a:cubicBezTo>
                  <a:cubicBezTo>
                    <a:pt x="10778" y="12922"/>
                    <a:pt x="9054" y="14507"/>
                    <a:pt x="7331" y="15944"/>
                  </a:cubicBezTo>
                  <a:cubicBezTo>
                    <a:pt x="5608" y="17381"/>
                    <a:pt x="3884" y="18669"/>
                    <a:pt x="2908" y="19560"/>
                  </a:cubicBezTo>
                  <a:cubicBezTo>
                    <a:pt x="1931" y="20452"/>
                    <a:pt x="1701" y="20948"/>
                    <a:pt x="2046" y="21195"/>
                  </a:cubicBezTo>
                  <a:cubicBezTo>
                    <a:pt x="2391" y="21443"/>
                    <a:pt x="3310" y="21443"/>
                    <a:pt x="5780" y="20849"/>
                  </a:cubicBezTo>
                  <a:cubicBezTo>
                    <a:pt x="8250" y="20254"/>
                    <a:pt x="12272" y="19065"/>
                    <a:pt x="15144" y="18272"/>
                  </a:cubicBezTo>
                  <a:cubicBezTo>
                    <a:pt x="18016" y="17480"/>
                    <a:pt x="19740" y="17083"/>
                    <a:pt x="21463" y="16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929709" y="4470400"/>
              <a:ext cx="3048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2400"/>
                    <a:pt x="8400" y="4800"/>
                    <a:pt x="12000" y="8400"/>
                  </a:cubicBezTo>
                  <a:cubicBezTo>
                    <a:pt x="15600" y="12000"/>
                    <a:pt x="186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148556" y="4389050"/>
              <a:ext cx="120149" cy="46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48" fill="norm" stroke="1" extrusionOk="0">
                  <a:moveTo>
                    <a:pt x="20709" y="1688"/>
                  </a:moveTo>
                  <a:cubicBezTo>
                    <a:pt x="21082" y="1010"/>
                    <a:pt x="21454" y="332"/>
                    <a:pt x="20709" y="90"/>
                  </a:cubicBezTo>
                  <a:cubicBezTo>
                    <a:pt x="19964" y="-152"/>
                    <a:pt x="18102" y="42"/>
                    <a:pt x="14564" y="1301"/>
                  </a:cubicBezTo>
                  <a:cubicBezTo>
                    <a:pt x="11026" y="2560"/>
                    <a:pt x="5813" y="4885"/>
                    <a:pt x="3020" y="7403"/>
                  </a:cubicBezTo>
                  <a:cubicBezTo>
                    <a:pt x="226" y="9922"/>
                    <a:pt x="-146" y="12634"/>
                    <a:pt x="40" y="15007"/>
                  </a:cubicBezTo>
                  <a:cubicBezTo>
                    <a:pt x="226" y="17380"/>
                    <a:pt x="971" y="19414"/>
                    <a:pt x="1716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278959" y="47498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86"/>
                    <a:pt x="9600" y="10971"/>
                    <a:pt x="13200" y="14571"/>
                  </a:cubicBezTo>
                  <a:cubicBezTo>
                    <a:pt x="16800" y="18171"/>
                    <a:pt x="192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323409" y="45720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409009" y="5054600"/>
              <a:ext cx="1009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7" y="20400"/>
                    <a:pt x="2355" y="19200"/>
                    <a:pt x="3736" y="17600"/>
                  </a:cubicBezTo>
                  <a:cubicBezTo>
                    <a:pt x="5117" y="16000"/>
                    <a:pt x="6702" y="14000"/>
                    <a:pt x="8242" y="12000"/>
                  </a:cubicBezTo>
                  <a:cubicBezTo>
                    <a:pt x="9781" y="10000"/>
                    <a:pt x="11275" y="8000"/>
                    <a:pt x="13223" y="6200"/>
                  </a:cubicBezTo>
                  <a:cubicBezTo>
                    <a:pt x="15170" y="4400"/>
                    <a:pt x="17570" y="2800"/>
                    <a:pt x="19042" y="1800"/>
                  </a:cubicBezTo>
                  <a:cubicBezTo>
                    <a:pt x="20513" y="800"/>
                    <a:pt x="21057" y="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063059" y="5233507"/>
              <a:ext cx="285751" cy="17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1440" y="3814"/>
                  </a:moveTo>
                  <a:cubicBezTo>
                    <a:pt x="960" y="4867"/>
                    <a:pt x="480" y="5921"/>
                    <a:pt x="240" y="8292"/>
                  </a:cubicBezTo>
                  <a:cubicBezTo>
                    <a:pt x="0" y="10662"/>
                    <a:pt x="0" y="14350"/>
                    <a:pt x="0" y="16984"/>
                  </a:cubicBezTo>
                  <a:cubicBezTo>
                    <a:pt x="0" y="19619"/>
                    <a:pt x="0" y="21199"/>
                    <a:pt x="80" y="21199"/>
                  </a:cubicBezTo>
                  <a:cubicBezTo>
                    <a:pt x="160" y="21199"/>
                    <a:pt x="320" y="19619"/>
                    <a:pt x="1120" y="16326"/>
                  </a:cubicBezTo>
                  <a:cubicBezTo>
                    <a:pt x="1920" y="13033"/>
                    <a:pt x="3360" y="8028"/>
                    <a:pt x="4320" y="4999"/>
                  </a:cubicBezTo>
                  <a:cubicBezTo>
                    <a:pt x="5280" y="1970"/>
                    <a:pt x="5760" y="916"/>
                    <a:pt x="6240" y="916"/>
                  </a:cubicBezTo>
                  <a:cubicBezTo>
                    <a:pt x="6720" y="916"/>
                    <a:pt x="7200" y="1970"/>
                    <a:pt x="7600" y="3550"/>
                  </a:cubicBezTo>
                  <a:cubicBezTo>
                    <a:pt x="8000" y="5131"/>
                    <a:pt x="8320" y="7238"/>
                    <a:pt x="8640" y="7501"/>
                  </a:cubicBezTo>
                  <a:cubicBezTo>
                    <a:pt x="8960" y="7765"/>
                    <a:pt x="9280" y="6184"/>
                    <a:pt x="10160" y="4472"/>
                  </a:cubicBezTo>
                  <a:cubicBezTo>
                    <a:pt x="11040" y="2760"/>
                    <a:pt x="12480" y="916"/>
                    <a:pt x="14240" y="258"/>
                  </a:cubicBezTo>
                  <a:cubicBezTo>
                    <a:pt x="16000" y="-401"/>
                    <a:pt x="18080" y="126"/>
                    <a:pt x="19360" y="2760"/>
                  </a:cubicBezTo>
                  <a:cubicBezTo>
                    <a:pt x="20640" y="5394"/>
                    <a:pt x="21120" y="10136"/>
                    <a:pt x="21600" y="14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072709" y="4845050"/>
              <a:ext cx="2540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420" y="15429"/>
                    <a:pt x="6840" y="21600"/>
                    <a:pt x="10440" y="20057"/>
                  </a:cubicBezTo>
                  <a:cubicBezTo>
                    <a:pt x="14040" y="18514"/>
                    <a:pt x="17820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155259" y="4895850"/>
              <a:ext cx="3111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6" y="19705"/>
                    <a:pt x="2351" y="17811"/>
                    <a:pt x="5437" y="14589"/>
                  </a:cubicBezTo>
                  <a:cubicBezTo>
                    <a:pt x="8522" y="11368"/>
                    <a:pt x="13518" y="6821"/>
                    <a:pt x="16531" y="4168"/>
                  </a:cubicBezTo>
                  <a:cubicBezTo>
                    <a:pt x="19543" y="1516"/>
                    <a:pt x="20571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851643" y="4532216"/>
              <a:ext cx="319618" cy="32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32" fill="norm" stroke="1" extrusionOk="0">
                  <a:moveTo>
                    <a:pt x="142" y="2201"/>
                  </a:moveTo>
                  <a:cubicBezTo>
                    <a:pt x="0" y="1226"/>
                    <a:pt x="-142" y="250"/>
                    <a:pt x="284" y="41"/>
                  </a:cubicBezTo>
                  <a:cubicBezTo>
                    <a:pt x="711" y="-168"/>
                    <a:pt x="1705" y="389"/>
                    <a:pt x="3695" y="2410"/>
                  </a:cubicBezTo>
                  <a:cubicBezTo>
                    <a:pt x="5684" y="4431"/>
                    <a:pt x="8669" y="7915"/>
                    <a:pt x="11297" y="11050"/>
                  </a:cubicBezTo>
                  <a:cubicBezTo>
                    <a:pt x="13926" y="14186"/>
                    <a:pt x="16200" y="16973"/>
                    <a:pt x="17834" y="18645"/>
                  </a:cubicBezTo>
                  <a:cubicBezTo>
                    <a:pt x="19469" y="20317"/>
                    <a:pt x="20463" y="20875"/>
                    <a:pt x="21458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872809" y="4540250"/>
              <a:ext cx="279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8" y="3106"/>
                    <a:pt x="16036" y="6212"/>
                    <a:pt x="13091" y="9529"/>
                  </a:cubicBezTo>
                  <a:cubicBezTo>
                    <a:pt x="10145" y="12847"/>
                    <a:pt x="7036" y="16376"/>
                    <a:pt x="4827" y="18424"/>
                  </a:cubicBezTo>
                  <a:cubicBezTo>
                    <a:pt x="2618" y="20471"/>
                    <a:pt x="1309" y="21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7714059" y="4387850"/>
              <a:ext cx="476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7600"/>
                    <a:pt x="5184" y="13600"/>
                    <a:pt x="8448" y="10400"/>
                  </a:cubicBezTo>
                  <a:cubicBezTo>
                    <a:pt x="11712" y="7200"/>
                    <a:pt x="15648" y="4800"/>
                    <a:pt x="17952" y="3200"/>
                  </a:cubicBezTo>
                  <a:cubicBezTo>
                    <a:pt x="20256" y="1600"/>
                    <a:pt x="20928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8641159" y="4629150"/>
              <a:ext cx="279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600"/>
                    <a:pt x="9164" y="7200"/>
                    <a:pt x="12764" y="10800"/>
                  </a:cubicBezTo>
                  <a:cubicBezTo>
                    <a:pt x="16364" y="14400"/>
                    <a:pt x="18982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9066609" y="4359569"/>
              <a:ext cx="266701" cy="4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6913"/>
                  </a:moveTo>
                  <a:cubicBezTo>
                    <a:pt x="686" y="4096"/>
                    <a:pt x="1371" y="1278"/>
                    <a:pt x="3171" y="339"/>
                  </a:cubicBezTo>
                  <a:cubicBezTo>
                    <a:pt x="4971" y="-600"/>
                    <a:pt x="7886" y="339"/>
                    <a:pt x="11143" y="4096"/>
                  </a:cubicBezTo>
                  <a:cubicBezTo>
                    <a:pt x="14400" y="7852"/>
                    <a:pt x="18000" y="14426"/>
                    <a:pt x="21600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9314259" y="4307630"/>
              <a:ext cx="101072" cy="41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80" fill="norm" stroke="1" extrusionOk="0">
                  <a:moveTo>
                    <a:pt x="14547" y="535"/>
                  </a:moveTo>
                  <a:cubicBezTo>
                    <a:pt x="17192" y="207"/>
                    <a:pt x="19837" y="-120"/>
                    <a:pt x="20718" y="44"/>
                  </a:cubicBezTo>
                  <a:cubicBezTo>
                    <a:pt x="21600" y="207"/>
                    <a:pt x="20718" y="862"/>
                    <a:pt x="18073" y="2225"/>
                  </a:cubicBezTo>
                  <a:cubicBezTo>
                    <a:pt x="15429" y="3589"/>
                    <a:pt x="11020" y="5662"/>
                    <a:pt x="7714" y="7516"/>
                  </a:cubicBezTo>
                  <a:cubicBezTo>
                    <a:pt x="4408" y="9371"/>
                    <a:pt x="2204" y="11007"/>
                    <a:pt x="1322" y="12371"/>
                  </a:cubicBezTo>
                  <a:cubicBezTo>
                    <a:pt x="441" y="13735"/>
                    <a:pt x="882" y="14825"/>
                    <a:pt x="1763" y="15589"/>
                  </a:cubicBezTo>
                  <a:cubicBezTo>
                    <a:pt x="2645" y="16353"/>
                    <a:pt x="3967" y="16789"/>
                    <a:pt x="4629" y="17335"/>
                  </a:cubicBezTo>
                  <a:cubicBezTo>
                    <a:pt x="5290" y="17880"/>
                    <a:pt x="5290" y="18535"/>
                    <a:pt x="4408" y="19189"/>
                  </a:cubicBezTo>
                  <a:cubicBezTo>
                    <a:pt x="3527" y="19844"/>
                    <a:pt x="1763" y="20498"/>
                    <a:pt x="882" y="20880"/>
                  </a:cubicBezTo>
                  <a:cubicBezTo>
                    <a:pt x="0" y="21262"/>
                    <a:pt x="0" y="21371"/>
                    <a:pt x="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977709" y="4108450"/>
              <a:ext cx="469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9" y="15600"/>
                    <a:pt x="3697" y="9600"/>
                    <a:pt x="6957" y="6000"/>
                  </a:cubicBezTo>
                  <a:cubicBezTo>
                    <a:pt x="10216" y="2400"/>
                    <a:pt x="14886" y="1200"/>
                    <a:pt x="17562" y="600"/>
                  </a:cubicBezTo>
                  <a:cubicBezTo>
                    <a:pt x="20238" y="0"/>
                    <a:pt x="2091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1325959" y="5676900"/>
              <a:ext cx="86296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080"/>
                  </a:moveTo>
                  <a:cubicBezTo>
                    <a:pt x="148" y="10080"/>
                    <a:pt x="297" y="10080"/>
                    <a:pt x="466" y="10080"/>
                  </a:cubicBezTo>
                  <a:cubicBezTo>
                    <a:pt x="636" y="10080"/>
                    <a:pt x="826" y="10080"/>
                    <a:pt x="1020" y="10080"/>
                  </a:cubicBezTo>
                  <a:cubicBezTo>
                    <a:pt x="1213" y="10080"/>
                    <a:pt x="1409" y="10080"/>
                    <a:pt x="1597" y="10080"/>
                  </a:cubicBezTo>
                  <a:cubicBezTo>
                    <a:pt x="1785" y="10080"/>
                    <a:pt x="1966" y="10080"/>
                    <a:pt x="2164" y="9960"/>
                  </a:cubicBezTo>
                  <a:cubicBezTo>
                    <a:pt x="2363" y="9840"/>
                    <a:pt x="2580" y="9600"/>
                    <a:pt x="2768" y="9360"/>
                  </a:cubicBezTo>
                  <a:cubicBezTo>
                    <a:pt x="2956" y="9120"/>
                    <a:pt x="3115" y="8880"/>
                    <a:pt x="3282" y="8520"/>
                  </a:cubicBezTo>
                  <a:cubicBezTo>
                    <a:pt x="3449" y="8160"/>
                    <a:pt x="3624" y="7680"/>
                    <a:pt x="3804" y="7320"/>
                  </a:cubicBezTo>
                  <a:cubicBezTo>
                    <a:pt x="3984" y="6960"/>
                    <a:pt x="4170" y="6720"/>
                    <a:pt x="4363" y="6360"/>
                  </a:cubicBezTo>
                  <a:cubicBezTo>
                    <a:pt x="4556" y="6000"/>
                    <a:pt x="4758" y="5520"/>
                    <a:pt x="4959" y="5160"/>
                  </a:cubicBezTo>
                  <a:cubicBezTo>
                    <a:pt x="5160" y="4800"/>
                    <a:pt x="5362" y="4560"/>
                    <a:pt x="5571" y="4200"/>
                  </a:cubicBezTo>
                  <a:cubicBezTo>
                    <a:pt x="5780" y="3840"/>
                    <a:pt x="5997" y="3360"/>
                    <a:pt x="6215" y="3000"/>
                  </a:cubicBezTo>
                  <a:cubicBezTo>
                    <a:pt x="6432" y="2640"/>
                    <a:pt x="6649" y="2400"/>
                    <a:pt x="6819" y="2160"/>
                  </a:cubicBezTo>
                  <a:cubicBezTo>
                    <a:pt x="6988" y="1920"/>
                    <a:pt x="7110" y="1680"/>
                    <a:pt x="7232" y="1560"/>
                  </a:cubicBezTo>
                  <a:cubicBezTo>
                    <a:pt x="7354" y="1440"/>
                    <a:pt x="7475" y="1440"/>
                    <a:pt x="7608" y="1320"/>
                  </a:cubicBezTo>
                  <a:cubicBezTo>
                    <a:pt x="7740" y="1200"/>
                    <a:pt x="7883" y="960"/>
                    <a:pt x="8008" y="840"/>
                  </a:cubicBezTo>
                  <a:cubicBezTo>
                    <a:pt x="8132" y="720"/>
                    <a:pt x="8238" y="720"/>
                    <a:pt x="8371" y="600"/>
                  </a:cubicBezTo>
                  <a:cubicBezTo>
                    <a:pt x="8503" y="480"/>
                    <a:pt x="8662" y="240"/>
                    <a:pt x="8877" y="120"/>
                  </a:cubicBezTo>
                  <a:cubicBezTo>
                    <a:pt x="9091" y="0"/>
                    <a:pt x="9362" y="0"/>
                    <a:pt x="9574" y="0"/>
                  </a:cubicBezTo>
                  <a:cubicBezTo>
                    <a:pt x="9785" y="0"/>
                    <a:pt x="9939" y="0"/>
                    <a:pt x="10098" y="0"/>
                  </a:cubicBezTo>
                  <a:cubicBezTo>
                    <a:pt x="10257" y="0"/>
                    <a:pt x="10421" y="0"/>
                    <a:pt x="10583" y="0"/>
                  </a:cubicBezTo>
                  <a:cubicBezTo>
                    <a:pt x="10744" y="0"/>
                    <a:pt x="10903" y="0"/>
                    <a:pt x="11065" y="120"/>
                  </a:cubicBezTo>
                  <a:cubicBezTo>
                    <a:pt x="11226" y="240"/>
                    <a:pt x="11391" y="480"/>
                    <a:pt x="11550" y="720"/>
                  </a:cubicBezTo>
                  <a:cubicBezTo>
                    <a:pt x="11709" y="960"/>
                    <a:pt x="11862" y="1200"/>
                    <a:pt x="12026" y="1440"/>
                  </a:cubicBezTo>
                  <a:cubicBezTo>
                    <a:pt x="12191" y="1680"/>
                    <a:pt x="12366" y="1920"/>
                    <a:pt x="12538" y="2280"/>
                  </a:cubicBezTo>
                  <a:cubicBezTo>
                    <a:pt x="12710" y="2640"/>
                    <a:pt x="12879" y="3120"/>
                    <a:pt x="13049" y="3600"/>
                  </a:cubicBezTo>
                  <a:cubicBezTo>
                    <a:pt x="13219" y="4080"/>
                    <a:pt x="13388" y="4560"/>
                    <a:pt x="13552" y="5040"/>
                  </a:cubicBezTo>
                  <a:cubicBezTo>
                    <a:pt x="13717" y="5520"/>
                    <a:pt x="13875" y="6000"/>
                    <a:pt x="14042" y="6480"/>
                  </a:cubicBezTo>
                  <a:cubicBezTo>
                    <a:pt x="14209" y="6960"/>
                    <a:pt x="14384" y="7440"/>
                    <a:pt x="14554" y="7920"/>
                  </a:cubicBezTo>
                  <a:cubicBezTo>
                    <a:pt x="14723" y="8400"/>
                    <a:pt x="14887" y="8880"/>
                    <a:pt x="15054" y="9360"/>
                  </a:cubicBezTo>
                  <a:cubicBezTo>
                    <a:pt x="15221" y="9840"/>
                    <a:pt x="15391" y="10320"/>
                    <a:pt x="15552" y="10800"/>
                  </a:cubicBezTo>
                  <a:cubicBezTo>
                    <a:pt x="15714" y="11280"/>
                    <a:pt x="15868" y="11760"/>
                    <a:pt x="16029" y="12240"/>
                  </a:cubicBezTo>
                  <a:cubicBezTo>
                    <a:pt x="16191" y="12720"/>
                    <a:pt x="16360" y="13200"/>
                    <a:pt x="16522" y="13680"/>
                  </a:cubicBezTo>
                  <a:cubicBezTo>
                    <a:pt x="16683" y="14160"/>
                    <a:pt x="16837" y="14640"/>
                    <a:pt x="16993" y="15240"/>
                  </a:cubicBezTo>
                  <a:cubicBezTo>
                    <a:pt x="17150" y="15840"/>
                    <a:pt x="17309" y="16560"/>
                    <a:pt x="17457" y="17040"/>
                  </a:cubicBezTo>
                  <a:cubicBezTo>
                    <a:pt x="17605" y="17520"/>
                    <a:pt x="17743" y="17760"/>
                    <a:pt x="17881" y="18120"/>
                  </a:cubicBezTo>
                  <a:cubicBezTo>
                    <a:pt x="18019" y="18480"/>
                    <a:pt x="18156" y="18960"/>
                    <a:pt x="18371" y="19560"/>
                  </a:cubicBezTo>
                  <a:cubicBezTo>
                    <a:pt x="18585" y="20160"/>
                    <a:pt x="18877" y="20880"/>
                    <a:pt x="19147" y="21240"/>
                  </a:cubicBezTo>
                  <a:cubicBezTo>
                    <a:pt x="19417" y="21600"/>
                    <a:pt x="19666" y="21600"/>
                    <a:pt x="19897" y="21600"/>
                  </a:cubicBezTo>
                  <a:cubicBezTo>
                    <a:pt x="20127" y="21600"/>
                    <a:pt x="20339" y="21600"/>
                    <a:pt x="20577" y="21480"/>
                  </a:cubicBezTo>
                  <a:cubicBezTo>
                    <a:pt x="20816" y="21360"/>
                    <a:pt x="21081" y="21120"/>
                    <a:pt x="21256" y="20880"/>
                  </a:cubicBezTo>
                  <a:cubicBezTo>
                    <a:pt x="21430" y="20640"/>
                    <a:pt x="21515" y="20400"/>
                    <a:pt x="21600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8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551509" y="1685673"/>
              <a:ext cx="5911851" cy="276478"/>
            </a:xfrm>
            <a:prstGeom prst="rect">
              <a:avLst/>
            </a:prstGeom>
            <a:effectLst/>
          </p:spPr>
        </p:pic>
        <p:pic>
          <p:nvPicPr>
            <p:cNvPr id="268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799159" y="2826014"/>
              <a:ext cx="6483351" cy="228336"/>
            </a:xfrm>
            <a:prstGeom prst="rect">
              <a:avLst/>
            </a:prstGeom>
            <a:effectLst/>
          </p:spPr>
        </p:pic>
        <p:sp>
          <p:nvSpPr>
            <p:cNvPr id="2685" name="Line"/>
            <p:cNvSpPr/>
            <p:nvPr/>
          </p:nvSpPr>
          <p:spPr>
            <a:xfrm>
              <a:off x="0" y="5933130"/>
              <a:ext cx="360760" cy="42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75" fill="norm" stroke="1" extrusionOk="0">
                  <a:moveTo>
                    <a:pt x="15376" y="3399"/>
                  </a:moveTo>
                  <a:cubicBezTo>
                    <a:pt x="13618" y="2548"/>
                    <a:pt x="11860" y="1697"/>
                    <a:pt x="10290" y="1271"/>
                  </a:cubicBezTo>
                  <a:cubicBezTo>
                    <a:pt x="8720" y="845"/>
                    <a:pt x="7339" y="845"/>
                    <a:pt x="5832" y="1643"/>
                  </a:cubicBezTo>
                  <a:cubicBezTo>
                    <a:pt x="4325" y="2442"/>
                    <a:pt x="2692" y="4038"/>
                    <a:pt x="1562" y="6485"/>
                  </a:cubicBezTo>
                  <a:cubicBezTo>
                    <a:pt x="432" y="8932"/>
                    <a:pt x="-196" y="12231"/>
                    <a:pt x="55" y="14678"/>
                  </a:cubicBezTo>
                  <a:cubicBezTo>
                    <a:pt x="306" y="17125"/>
                    <a:pt x="1437" y="18721"/>
                    <a:pt x="3195" y="19626"/>
                  </a:cubicBezTo>
                  <a:cubicBezTo>
                    <a:pt x="4953" y="20530"/>
                    <a:pt x="7339" y="20743"/>
                    <a:pt x="9537" y="19945"/>
                  </a:cubicBezTo>
                  <a:cubicBezTo>
                    <a:pt x="11734" y="19147"/>
                    <a:pt x="13744" y="17338"/>
                    <a:pt x="15313" y="14838"/>
                  </a:cubicBezTo>
                  <a:cubicBezTo>
                    <a:pt x="16883" y="12337"/>
                    <a:pt x="18013" y="9145"/>
                    <a:pt x="18202" y="6485"/>
                  </a:cubicBezTo>
                  <a:cubicBezTo>
                    <a:pt x="18390" y="3825"/>
                    <a:pt x="17637" y="1697"/>
                    <a:pt x="16004" y="686"/>
                  </a:cubicBezTo>
                  <a:cubicBezTo>
                    <a:pt x="14371" y="-325"/>
                    <a:pt x="11860" y="-219"/>
                    <a:pt x="9599" y="1005"/>
                  </a:cubicBezTo>
                  <a:cubicBezTo>
                    <a:pt x="7339" y="2229"/>
                    <a:pt x="5330" y="4570"/>
                    <a:pt x="4827" y="6751"/>
                  </a:cubicBezTo>
                  <a:cubicBezTo>
                    <a:pt x="4325" y="8932"/>
                    <a:pt x="5330" y="10954"/>
                    <a:pt x="7653" y="12975"/>
                  </a:cubicBezTo>
                  <a:cubicBezTo>
                    <a:pt x="9976" y="14997"/>
                    <a:pt x="13618" y="17019"/>
                    <a:pt x="16130" y="18402"/>
                  </a:cubicBezTo>
                  <a:cubicBezTo>
                    <a:pt x="18641" y="19785"/>
                    <a:pt x="20023" y="20530"/>
                    <a:pt x="21404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54409" y="5894777"/>
              <a:ext cx="130230" cy="56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4" fill="norm" stroke="1" extrusionOk="0">
                  <a:moveTo>
                    <a:pt x="0" y="166"/>
                  </a:moveTo>
                  <a:cubicBezTo>
                    <a:pt x="1742" y="5"/>
                    <a:pt x="3484" y="-156"/>
                    <a:pt x="6097" y="287"/>
                  </a:cubicBezTo>
                  <a:cubicBezTo>
                    <a:pt x="8710" y="731"/>
                    <a:pt x="12194" y="1778"/>
                    <a:pt x="15329" y="3511"/>
                  </a:cubicBezTo>
                  <a:cubicBezTo>
                    <a:pt x="18465" y="5244"/>
                    <a:pt x="21252" y="7662"/>
                    <a:pt x="21426" y="10120"/>
                  </a:cubicBezTo>
                  <a:cubicBezTo>
                    <a:pt x="21600" y="12578"/>
                    <a:pt x="19161" y="15077"/>
                    <a:pt x="15155" y="16971"/>
                  </a:cubicBezTo>
                  <a:cubicBezTo>
                    <a:pt x="11148" y="18865"/>
                    <a:pt x="5574" y="20154"/>
                    <a:pt x="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37009" y="5972833"/>
              <a:ext cx="246100" cy="48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02" fill="norm" stroke="1" extrusionOk="0">
                  <a:moveTo>
                    <a:pt x="2723" y="4620"/>
                  </a:moveTo>
                  <a:cubicBezTo>
                    <a:pt x="2904" y="7907"/>
                    <a:pt x="3086" y="11194"/>
                    <a:pt x="3176" y="13447"/>
                  </a:cubicBezTo>
                  <a:cubicBezTo>
                    <a:pt x="3267" y="15701"/>
                    <a:pt x="3267" y="16922"/>
                    <a:pt x="3267" y="17767"/>
                  </a:cubicBezTo>
                  <a:cubicBezTo>
                    <a:pt x="3267" y="18613"/>
                    <a:pt x="3267" y="19082"/>
                    <a:pt x="3358" y="18894"/>
                  </a:cubicBezTo>
                  <a:cubicBezTo>
                    <a:pt x="3449" y="18707"/>
                    <a:pt x="3630" y="17861"/>
                    <a:pt x="3993" y="15701"/>
                  </a:cubicBezTo>
                  <a:cubicBezTo>
                    <a:pt x="4356" y="13541"/>
                    <a:pt x="4901" y="10067"/>
                    <a:pt x="5445" y="7484"/>
                  </a:cubicBezTo>
                  <a:cubicBezTo>
                    <a:pt x="5990" y="4901"/>
                    <a:pt x="6534" y="3211"/>
                    <a:pt x="6988" y="2131"/>
                  </a:cubicBezTo>
                  <a:cubicBezTo>
                    <a:pt x="7442" y="1051"/>
                    <a:pt x="7805" y="581"/>
                    <a:pt x="8440" y="300"/>
                  </a:cubicBezTo>
                  <a:cubicBezTo>
                    <a:pt x="9076" y="18"/>
                    <a:pt x="9983" y="-76"/>
                    <a:pt x="10800" y="65"/>
                  </a:cubicBezTo>
                  <a:cubicBezTo>
                    <a:pt x="11617" y="206"/>
                    <a:pt x="12343" y="581"/>
                    <a:pt x="14158" y="2178"/>
                  </a:cubicBezTo>
                  <a:cubicBezTo>
                    <a:pt x="15973" y="3774"/>
                    <a:pt x="18877" y="6592"/>
                    <a:pt x="20239" y="9362"/>
                  </a:cubicBezTo>
                  <a:cubicBezTo>
                    <a:pt x="21600" y="12133"/>
                    <a:pt x="21418" y="14856"/>
                    <a:pt x="19240" y="16875"/>
                  </a:cubicBezTo>
                  <a:cubicBezTo>
                    <a:pt x="17062" y="18894"/>
                    <a:pt x="12887" y="20209"/>
                    <a:pt x="9892" y="20867"/>
                  </a:cubicBezTo>
                  <a:cubicBezTo>
                    <a:pt x="6897" y="21524"/>
                    <a:pt x="5082" y="21524"/>
                    <a:pt x="3630" y="21148"/>
                  </a:cubicBezTo>
                  <a:cubicBezTo>
                    <a:pt x="2178" y="20773"/>
                    <a:pt x="1089" y="20021"/>
                    <a:pt x="0" y="19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754459" y="5864431"/>
              <a:ext cx="476251" cy="4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20955"/>
                  </a:moveTo>
                  <a:cubicBezTo>
                    <a:pt x="288" y="16635"/>
                    <a:pt x="576" y="12315"/>
                    <a:pt x="1872" y="8535"/>
                  </a:cubicBezTo>
                  <a:cubicBezTo>
                    <a:pt x="3168" y="4755"/>
                    <a:pt x="5472" y="1515"/>
                    <a:pt x="8592" y="435"/>
                  </a:cubicBezTo>
                  <a:cubicBezTo>
                    <a:pt x="11712" y="-645"/>
                    <a:pt x="15648" y="435"/>
                    <a:pt x="17952" y="2055"/>
                  </a:cubicBezTo>
                  <a:cubicBezTo>
                    <a:pt x="20256" y="3675"/>
                    <a:pt x="20928" y="5835"/>
                    <a:pt x="21600" y="7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423033" y="6184900"/>
              <a:ext cx="38552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2023" y="21600"/>
                  </a:moveTo>
                  <a:cubicBezTo>
                    <a:pt x="1314" y="21388"/>
                    <a:pt x="606" y="21176"/>
                    <a:pt x="252" y="20541"/>
                  </a:cubicBezTo>
                  <a:cubicBezTo>
                    <a:pt x="-102" y="19906"/>
                    <a:pt x="-102" y="18847"/>
                    <a:pt x="370" y="16412"/>
                  </a:cubicBezTo>
                  <a:cubicBezTo>
                    <a:pt x="842" y="13976"/>
                    <a:pt x="1787" y="10165"/>
                    <a:pt x="2849" y="7941"/>
                  </a:cubicBezTo>
                  <a:cubicBezTo>
                    <a:pt x="3911" y="5718"/>
                    <a:pt x="5091" y="5082"/>
                    <a:pt x="6331" y="6141"/>
                  </a:cubicBezTo>
                  <a:cubicBezTo>
                    <a:pt x="7570" y="7200"/>
                    <a:pt x="8868" y="9953"/>
                    <a:pt x="9872" y="12388"/>
                  </a:cubicBezTo>
                  <a:cubicBezTo>
                    <a:pt x="10875" y="14824"/>
                    <a:pt x="11583" y="16941"/>
                    <a:pt x="12173" y="18529"/>
                  </a:cubicBezTo>
                  <a:cubicBezTo>
                    <a:pt x="12764" y="20118"/>
                    <a:pt x="13236" y="21176"/>
                    <a:pt x="13649" y="21282"/>
                  </a:cubicBezTo>
                  <a:cubicBezTo>
                    <a:pt x="14062" y="21388"/>
                    <a:pt x="14416" y="20541"/>
                    <a:pt x="15242" y="17471"/>
                  </a:cubicBezTo>
                  <a:cubicBezTo>
                    <a:pt x="16068" y="14400"/>
                    <a:pt x="17367" y="9106"/>
                    <a:pt x="18488" y="5824"/>
                  </a:cubicBezTo>
                  <a:cubicBezTo>
                    <a:pt x="19609" y="2541"/>
                    <a:pt x="20554" y="1271"/>
                    <a:pt x="21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2060115" y="5912344"/>
              <a:ext cx="256432" cy="36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48" fill="norm" stroke="1" extrusionOk="0">
                  <a:moveTo>
                    <a:pt x="201" y="3304"/>
                  </a:moveTo>
                  <a:cubicBezTo>
                    <a:pt x="27" y="2317"/>
                    <a:pt x="-147" y="1329"/>
                    <a:pt x="201" y="712"/>
                  </a:cubicBezTo>
                  <a:cubicBezTo>
                    <a:pt x="550" y="95"/>
                    <a:pt x="1421" y="-152"/>
                    <a:pt x="3511" y="95"/>
                  </a:cubicBezTo>
                  <a:cubicBezTo>
                    <a:pt x="5601" y="342"/>
                    <a:pt x="8911" y="1082"/>
                    <a:pt x="12047" y="2131"/>
                  </a:cubicBezTo>
                  <a:cubicBezTo>
                    <a:pt x="15182" y="3181"/>
                    <a:pt x="18143" y="4538"/>
                    <a:pt x="19711" y="5526"/>
                  </a:cubicBezTo>
                  <a:cubicBezTo>
                    <a:pt x="21279" y="6513"/>
                    <a:pt x="21453" y="7130"/>
                    <a:pt x="20582" y="8056"/>
                  </a:cubicBezTo>
                  <a:cubicBezTo>
                    <a:pt x="19711" y="8982"/>
                    <a:pt x="17795" y="10216"/>
                    <a:pt x="15879" y="11512"/>
                  </a:cubicBezTo>
                  <a:cubicBezTo>
                    <a:pt x="13963" y="12808"/>
                    <a:pt x="12047" y="14166"/>
                    <a:pt x="11437" y="15832"/>
                  </a:cubicBezTo>
                  <a:cubicBezTo>
                    <a:pt x="10827" y="17498"/>
                    <a:pt x="11524" y="19473"/>
                    <a:pt x="12221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110809" y="6476999"/>
              <a:ext cx="74846" cy="9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323" fill="norm" stroke="1" extrusionOk="0">
                  <a:moveTo>
                    <a:pt x="5958" y="5760"/>
                  </a:moveTo>
                  <a:cubicBezTo>
                    <a:pt x="3622" y="7200"/>
                    <a:pt x="1287" y="8640"/>
                    <a:pt x="412" y="10560"/>
                  </a:cubicBezTo>
                  <a:cubicBezTo>
                    <a:pt x="-464" y="12480"/>
                    <a:pt x="120" y="14880"/>
                    <a:pt x="1579" y="16800"/>
                  </a:cubicBezTo>
                  <a:cubicBezTo>
                    <a:pt x="3039" y="18720"/>
                    <a:pt x="5374" y="20160"/>
                    <a:pt x="8001" y="20880"/>
                  </a:cubicBezTo>
                  <a:cubicBezTo>
                    <a:pt x="10628" y="21600"/>
                    <a:pt x="13547" y="21600"/>
                    <a:pt x="16174" y="19680"/>
                  </a:cubicBezTo>
                  <a:cubicBezTo>
                    <a:pt x="18801" y="17760"/>
                    <a:pt x="21136" y="13920"/>
                    <a:pt x="20552" y="10320"/>
                  </a:cubicBezTo>
                  <a:cubicBezTo>
                    <a:pt x="19968" y="6720"/>
                    <a:pt x="16466" y="3360"/>
                    <a:pt x="129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533906" y="5996953"/>
              <a:ext cx="325704" cy="23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04" fill="norm" stroke="1" extrusionOk="0">
                  <a:moveTo>
                    <a:pt x="12664" y="9434"/>
                  </a:moveTo>
                  <a:cubicBezTo>
                    <a:pt x="12942" y="7539"/>
                    <a:pt x="13221" y="5645"/>
                    <a:pt x="13360" y="4224"/>
                  </a:cubicBezTo>
                  <a:cubicBezTo>
                    <a:pt x="13500" y="2803"/>
                    <a:pt x="13500" y="1855"/>
                    <a:pt x="12942" y="1003"/>
                  </a:cubicBezTo>
                  <a:cubicBezTo>
                    <a:pt x="12385" y="150"/>
                    <a:pt x="11270" y="-608"/>
                    <a:pt x="9319" y="718"/>
                  </a:cubicBezTo>
                  <a:cubicBezTo>
                    <a:pt x="7368" y="2045"/>
                    <a:pt x="4581" y="5455"/>
                    <a:pt x="2839" y="8771"/>
                  </a:cubicBezTo>
                  <a:cubicBezTo>
                    <a:pt x="1097" y="12087"/>
                    <a:pt x="400" y="15308"/>
                    <a:pt x="122" y="17487"/>
                  </a:cubicBezTo>
                  <a:cubicBezTo>
                    <a:pt x="-157" y="19666"/>
                    <a:pt x="-18" y="20803"/>
                    <a:pt x="1167" y="20897"/>
                  </a:cubicBezTo>
                  <a:cubicBezTo>
                    <a:pt x="2351" y="20992"/>
                    <a:pt x="4581" y="20045"/>
                    <a:pt x="6602" y="17960"/>
                  </a:cubicBezTo>
                  <a:cubicBezTo>
                    <a:pt x="8622" y="15876"/>
                    <a:pt x="10434" y="12655"/>
                    <a:pt x="11618" y="10476"/>
                  </a:cubicBezTo>
                  <a:cubicBezTo>
                    <a:pt x="12803" y="8297"/>
                    <a:pt x="13360" y="7160"/>
                    <a:pt x="13778" y="7066"/>
                  </a:cubicBezTo>
                  <a:cubicBezTo>
                    <a:pt x="14197" y="6971"/>
                    <a:pt x="14475" y="7918"/>
                    <a:pt x="15033" y="9434"/>
                  </a:cubicBezTo>
                  <a:cubicBezTo>
                    <a:pt x="15590" y="10950"/>
                    <a:pt x="16426" y="13034"/>
                    <a:pt x="17541" y="14455"/>
                  </a:cubicBezTo>
                  <a:cubicBezTo>
                    <a:pt x="18656" y="15876"/>
                    <a:pt x="20049" y="16634"/>
                    <a:pt x="21443" y="17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929459" y="5962650"/>
              <a:ext cx="12278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600" fill="norm" stroke="1" extrusionOk="0">
                  <a:moveTo>
                    <a:pt x="8498" y="0"/>
                  </a:moveTo>
                  <a:cubicBezTo>
                    <a:pt x="12393" y="1385"/>
                    <a:pt x="16289" y="2769"/>
                    <a:pt x="18590" y="5123"/>
                  </a:cubicBezTo>
                  <a:cubicBezTo>
                    <a:pt x="20892" y="7477"/>
                    <a:pt x="21600" y="10800"/>
                    <a:pt x="18236" y="13708"/>
                  </a:cubicBezTo>
                  <a:cubicBezTo>
                    <a:pt x="14872" y="16615"/>
                    <a:pt x="7436" y="191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285850" y="5969000"/>
              <a:ext cx="16736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16285" y="0"/>
                  </a:moveTo>
                  <a:cubicBezTo>
                    <a:pt x="13352" y="0"/>
                    <a:pt x="10418" y="0"/>
                    <a:pt x="7618" y="780"/>
                  </a:cubicBezTo>
                  <a:cubicBezTo>
                    <a:pt x="4818" y="1560"/>
                    <a:pt x="2152" y="3120"/>
                    <a:pt x="818" y="5580"/>
                  </a:cubicBezTo>
                  <a:cubicBezTo>
                    <a:pt x="-515" y="8040"/>
                    <a:pt x="-515" y="11400"/>
                    <a:pt x="3085" y="14220"/>
                  </a:cubicBezTo>
                  <a:cubicBezTo>
                    <a:pt x="6685" y="17040"/>
                    <a:pt x="13885" y="19320"/>
                    <a:pt x="210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304109" y="5846233"/>
              <a:ext cx="288429" cy="44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22" fill="norm" stroke="1" extrusionOk="0">
                  <a:moveTo>
                    <a:pt x="0" y="10445"/>
                  </a:moveTo>
                  <a:cubicBezTo>
                    <a:pt x="788" y="12879"/>
                    <a:pt x="1577" y="15313"/>
                    <a:pt x="1971" y="17037"/>
                  </a:cubicBezTo>
                  <a:cubicBezTo>
                    <a:pt x="2365" y="18761"/>
                    <a:pt x="2365" y="19775"/>
                    <a:pt x="2128" y="20485"/>
                  </a:cubicBezTo>
                  <a:cubicBezTo>
                    <a:pt x="1892" y="21194"/>
                    <a:pt x="1419" y="21600"/>
                    <a:pt x="1104" y="21346"/>
                  </a:cubicBezTo>
                  <a:cubicBezTo>
                    <a:pt x="788" y="21093"/>
                    <a:pt x="631" y="20180"/>
                    <a:pt x="709" y="17949"/>
                  </a:cubicBezTo>
                  <a:cubicBezTo>
                    <a:pt x="788" y="15718"/>
                    <a:pt x="1104" y="12169"/>
                    <a:pt x="1261" y="9532"/>
                  </a:cubicBezTo>
                  <a:cubicBezTo>
                    <a:pt x="1419" y="6896"/>
                    <a:pt x="1419" y="5172"/>
                    <a:pt x="1655" y="4107"/>
                  </a:cubicBezTo>
                  <a:cubicBezTo>
                    <a:pt x="1892" y="3042"/>
                    <a:pt x="2365" y="2637"/>
                    <a:pt x="2917" y="2586"/>
                  </a:cubicBezTo>
                  <a:cubicBezTo>
                    <a:pt x="3469" y="2535"/>
                    <a:pt x="4099" y="2839"/>
                    <a:pt x="5597" y="4411"/>
                  </a:cubicBezTo>
                  <a:cubicBezTo>
                    <a:pt x="7095" y="5983"/>
                    <a:pt x="9460" y="8823"/>
                    <a:pt x="11273" y="11003"/>
                  </a:cubicBezTo>
                  <a:cubicBezTo>
                    <a:pt x="13086" y="13183"/>
                    <a:pt x="14347" y="14704"/>
                    <a:pt x="15372" y="15769"/>
                  </a:cubicBezTo>
                  <a:cubicBezTo>
                    <a:pt x="16397" y="16834"/>
                    <a:pt x="17185" y="17442"/>
                    <a:pt x="17895" y="17594"/>
                  </a:cubicBezTo>
                  <a:cubicBezTo>
                    <a:pt x="18604" y="17746"/>
                    <a:pt x="19235" y="17442"/>
                    <a:pt x="19866" y="16377"/>
                  </a:cubicBezTo>
                  <a:cubicBezTo>
                    <a:pt x="20496" y="15313"/>
                    <a:pt x="21127" y="13487"/>
                    <a:pt x="21364" y="10901"/>
                  </a:cubicBezTo>
                  <a:cubicBezTo>
                    <a:pt x="21600" y="8315"/>
                    <a:pt x="21442" y="4969"/>
                    <a:pt x="21285" y="2890"/>
                  </a:cubicBezTo>
                  <a:cubicBezTo>
                    <a:pt x="21127" y="811"/>
                    <a:pt x="20969" y="0"/>
                    <a:pt x="20891" y="0"/>
                  </a:cubicBezTo>
                  <a:cubicBezTo>
                    <a:pt x="20812" y="0"/>
                    <a:pt x="20812" y="811"/>
                    <a:pt x="20812" y="1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669145" y="6038850"/>
              <a:ext cx="85815" cy="123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20" fill="norm" stroke="1" extrusionOk="0">
                  <a:moveTo>
                    <a:pt x="21359" y="7560"/>
                  </a:moveTo>
                  <a:cubicBezTo>
                    <a:pt x="18725" y="5040"/>
                    <a:pt x="16091" y="2520"/>
                    <a:pt x="13457" y="1260"/>
                  </a:cubicBezTo>
                  <a:cubicBezTo>
                    <a:pt x="10822" y="0"/>
                    <a:pt x="8188" y="0"/>
                    <a:pt x="5554" y="1980"/>
                  </a:cubicBezTo>
                  <a:cubicBezTo>
                    <a:pt x="2920" y="3960"/>
                    <a:pt x="286" y="7920"/>
                    <a:pt x="22" y="11520"/>
                  </a:cubicBezTo>
                  <a:cubicBezTo>
                    <a:pt x="-241" y="15120"/>
                    <a:pt x="1866" y="18360"/>
                    <a:pt x="4764" y="19980"/>
                  </a:cubicBezTo>
                  <a:cubicBezTo>
                    <a:pt x="7661" y="21600"/>
                    <a:pt x="11349" y="21600"/>
                    <a:pt x="13983" y="18000"/>
                  </a:cubicBezTo>
                  <a:cubicBezTo>
                    <a:pt x="16618" y="14400"/>
                    <a:pt x="18198" y="7200"/>
                    <a:pt x="197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767659" y="5994400"/>
              <a:ext cx="247651" cy="20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6075"/>
                  </a:moveTo>
                  <a:cubicBezTo>
                    <a:pt x="923" y="5625"/>
                    <a:pt x="1846" y="5175"/>
                    <a:pt x="3692" y="6412"/>
                  </a:cubicBezTo>
                  <a:cubicBezTo>
                    <a:pt x="5538" y="7650"/>
                    <a:pt x="8308" y="10575"/>
                    <a:pt x="9877" y="13162"/>
                  </a:cubicBezTo>
                  <a:cubicBezTo>
                    <a:pt x="11446" y="15750"/>
                    <a:pt x="11815" y="18000"/>
                    <a:pt x="11631" y="19463"/>
                  </a:cubicBezTo>
                  <a:cubicBezTo>
                    <a:pt x="11446" y="20925"/>
                    <a:pt x="10708" y="21600"/>
                    <a:pt x="10062" y="21488"/>
                  </a:cubicBezTo>
                  <a:cubicBezTo>
                    <a:pt x="9415" y="21375"/>
                    <a:pt x="8862" y="20475"/>
                    <a:pt x="8492" y="18788"/>
                  </a:cubicBezTo>
                  <a:cubicBezTo>
                    <a:pt x="8123" y="17100"/>
                    <a:pt x="7938" y="14625"/>
                    <a:pt x="10154" y="11363"/>
                  </a:cubicBezTo>
                  <a:cubicBezTo>
                    <a:pt x="12369" y="8100"/>
                    <a:pt x="16985" y="40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162790" y="5894447"/>
              <a:ext cx="170020" cy="36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03" fill="norm" stroke="1" extrusionOk="0">
                  <a:moveTo>
                    <a:pt x="21159" y="1393"/>
                  </a:moveTo>
                  <a:cubicBezTo>
                    <a:pt x="19842" y="896"/>
                    <a:pt x="18525" y="400"/>
                    <a:pt x="16813" y="151"/>
                  </a:cubicBezTo>
                  <a:cubicBezTo>
                    <a:pt x="15100" y="-97"/>
                    <a:pt x="12993" y="-97"/>
                    <a:pt x="11018" y="586"/>
                  </a:cubicBezTo>
                  <a:cubicBezTo>
                    <a:pt x="9042" y="1269"/>
                    <a:pt x="7198" y="2634"/>
                    <a:pt x="5222" y="5179"/>
                  </a:cubicBezTo>
                  <a:cubicBezTo>
                    <a:pt x="3247" y="7724"/>
                    <a:pt x="1139" y="11448"/>
                    <a:pt x="349" y="14055"/>
                  </a:cubicBezTo>
                  <a:cubicBezTo>
                    <a:pt x="-441" y="16662"/>
                    <a:pt x="86" y="18151"/>
                    <a:pt x="2193" y="19206"/>
                  </a:cubicBezTo>
                  <a:cubicBezTo>
                    <a:pt x="4300" y="20262"/>
                    <a:pt x="7988" y="20882"/>
                    <a:pt x="11676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332541" y="5996965"/>
              <a:ext cx="111484" cy="21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956" fill="norm" stroke="1" extrusionOk="0">
                  <a:moveTo>
                    <a:pt x="15651" y="4071"/>
                  </a:moveTo>
                  <a:cubicBezTo>
                    <a:pt x="14051" y="3454"/>
                    <a:pt x="12451" y="2837"/>
                    <a:pt x="10851" y="2837"/>
                  </a:cubicBezTo>
                  <a:cubicBezTo>
                    <a:pt x="9251" y="2837"/>
                    <a:pt x="7651" y="3454"/>
                    <a:pt x="5451" y="5820"/>
                  </a:cubicBezTo>
                  <a:cubicBezTo>
                    <a:pt x="3251" y="8185"/>
                    <a:pt x="451" y="12300"/>
                    <a:pt x="51" y="15282"/>
                  </a:cubicBezTo>
                  <a:cubicBezTo>
                    <a:pt x="-349" y="18265"/>
                    <a:pt x="1651" y="20117"/>
                    <a:pt x="4851" y="20734"/>
                  </a:cubicBezTo>
                  <a:cubicBezTo>
                    <a:pt x="8051" y="21351"/>
                    <a:pt x="12451" y="20734"/>
                    <a:pt x="15651" y="18265"/>
                  </a:cubicBezTo>
                  <a:cubicBezTo>
                    <a:pt x="18851" y="15797"/>
                    <a:pt x="20851" y="11477"/>
                    <a:pt x="21051" y="8082"/>
                  </a:cubicBezTo>
                  <a:cubicBezTo>
                    <a:pt x="21251" y="4688"/>
                    <a:pt x="19651" y="2220"/>
                    <a:pt x="17651" y="985"/>
                  </a:cubicBezTo>
                  <a:cubicBezTo>
                    <a:pt x="15651" y="-249"/>
                    <a:pt x="13251" y="-249"/>
                    <a:pt x="11851" y="574"/>
                  </a:cubicBezTo>
                  <a:cubicBezTo>
                    <a:pt x="10451" y="1397"/>
                    <a:pt x="10051" y="3042"/>
                    <a:pt x="10251" y="4380"/>
                  </a:cubicBezTo>
                  <a:cubicBezTo>
                    <a:pt x="10451" y="5717"/>
                    <a:pt x="11251" y="6745"/>
                    <a:pt x="12051" y="7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497909" y="6191250"/>
              <a:ext cx="7151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1895"/>
                    <a:pt x="21600" y="3789"/>
                    <a:pt x="18206" y="7389"/>
                  </a:cubicBezTo>
                  <a:cubicBezTo>
                    <a:pt x="14811" y="10989"/>
                    <a:pt x="7406" y="162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732859" y="60642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764609" y="5905500"/>
              <a:ext cx="122545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11880" y="0"/>
                  </a:moveTo>
                  <a:cubicBezTo>
                    <a:pt x="15480" y="2296"/>
                    <a:pt x="19080" y="4591"/>
                    <a:pt x="20340" y="7200"/>
                  </a:cubicBezTo>
                  <a:cubicBezTo>
                    <a:pt x="21600" y="9809"/>
                    <a:pt x="20520" y="12730"/>
                    <a:pt x="16740" y="15183"/>
                  </a:cubicBezTo>
                  <a:cubicBezTo>
                    <a:pt x="12960" y="17635"/>
                    <a:pt x="6480" y="196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3751659" y="6621924"/>
              <a:ext cx="183739" cy="35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90" fill="norm" stroke="1" extrusionOk="0">
                  <a:moveTo>
                    <a:pt x="736" y="816"/>
                  </a:moveTo>
                  <a:cubicBezTo>
                    <a:pt x="1473" y="316"/>
                    <a:pt x="2209" y="-183"/>
                    <a:pt x="2945" y="67"/>
                  </a:cubicBezTo>
                  <a:cubicBezTo>
                    <a:pt x="3682" y="316"/>
                    <a:pt x="4418" y="1315"/>
                    <a:pt x="4664" y="3750"/>
                  </a:cubicBezTo>
                  <a:cubicBezTo>
                    <a:pt x="4909" y="6185"/>
                    <a:pt x="4664" y="10055"/>
                    <a:pt x="4541" y="12365"/>
                  </a:cubicBezTo>
                  <a:cubicBezTo>
                    <a:pt x="4418" y="14675"/>
                    <a:pt x="4418" y="15424"/>
                    <a:pt x="4173" y="16735"/>
                  </a:cubicBezTo>
                  <a:cubicBezTo>
                    <a:pt x="3927" y="18046"/>
                    <a:pt x="3436" y="19919"/>
                    <a:pt x="3436" y="20481"/>
                  </a:cubicBezTo>
                  <a:cubicBezTo>
                    <a:pt x="3436" y="21042"/>
                    <a:pt x="3927" y="20293"/>
                    <a:pt x="5155" y="18982"/>
                  </a:cubicBezTo>
                  <a:cubicBezTo>
                    <a:pt x="6382" y="17671"/>
                    <a:pt x="8345" y="15799"/>
                    <a:pt x="9818" y="14612"/>
                  </a:cubicBezTo>
                  <a:cubicBezTo>
                    <a:pt x="11291" y="13426"/>
                    <a:pt x="12273" y="12927"/>
                    <a:pt x="13500" y="12677"/>
                  </a:cubicBezTo>
                  <a:cubicBezTo>
                    <a:pt x="14727" y="12427"/>
                    <a:pt x="16200" y="12427"/>
                    <a:pt x="17427" y="12677"/>
                  </a:cubicBezTo>
                  <a:cubicBezTo>
                    <a:pt x="18655" y="12927"/>
                    <a:pt x="19636" y="13426"/>
                    <a:pt x="20373" y="14300"/>
                  </a:cubicBezTo>
                  <a:cubicBezTo>
                    <a:pt x="21109" y="15174"/>
                    <a:pt x="21600" y="16423"/>
                    <a:pt x="21109" y="17546"/>
                  </a:cubicBezTo>
                  <a:cubicBezTo>
                    <a:pt x="20618" y="18670"/>
                    <a:pt x="19145" y="19669"/>
                    <a:pt x="16814" y="20356"/>
                  </a:cubicBezTo>
                  <a:cubicBezTo>
                    <a:pt x="14482" y="21042"/>
                    <a:pt x="11291" y="21417"/>
                    <a:pt x="8345" y="21042"/>
                  </a:cubicBezTo>
                  <a:cubicBezTo>
                    <a:pt x="5400" y="20668"/>
                    <a:pt x="2700" y="19544"/>
                    <a:pt x="0" y="1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3929459" y="6673850"/>
              <a:ext cx="14256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11109" y="0"/>
                  </a:moveTo>
                  <a:cubicBezTo>
                    <a:pt x="15120" y="2833"/>
                    <a:pt x="19131" y="5666"/>
                    <a:pt x="20366" y="8498"/>
                  </a:cubicBezTo>
                  <a:cubicBezTo>
                    <a:pt x="21600" y="11331"/>
                    <a:pt x="20057" y="14164"/>
                    <a:pt x="16200" y="16348"/>
                  </a:cubicBezTo>
                  <a:cubicBezTo>
                    <a:pt x="12343" y="18531"/>
                    <a:pt x="6171" y="200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476864" y="6686550"/>
              <a:ext cx="12874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600" fill="norm" stroke="1" extrusionOk="0">
                  <a:moveTo>
                    <a:pt x="13440" y="0"/>
                  </a:moveTo>
                  <a:cubicBezTo>
                    <a:pt x="9053" y="2717"/>
                    <a:pt x="4666" y="5434"/>
                    <a:pt x="2134" y="8151"/>
                  </a:cubicBezTo>
                  <a:cubicBezTo>
                    <a:pt x="-397" y="10868"/>
                    <a:pt x="-1072" y="13585"/>
                    <a:pt x="2303" y="15826"/>
                  </a:cubicBezTo>
                  <a:cubicBezTo>
                    <a:pt x="5678" y="18068"/>
                    <a:pt x="13103" y="19834"/>
                    <a:pt x="205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4484815" y="6600737"/>
              <a:ext cx="276495" cy="41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55" fill="norm" stroke="1" extrusionOk="0">
                  <a:moveTo>
                    <a:pt x="2247" y="9757"/>
                  </a:moveTo>
                  <a:cubicBezTo>
                    <a:pt x="2412" y="12402"/>
                    <a:pt x="2577" y="15047"/>
                    <a:pt x="2495" y="16755"/>
                  </a:cubicBezTo>
                  <a:cubicBezTo>
                    <a:pt x="2412" y="18463"/>
                    <a:pt x="2083" y="19235"/>
                    <a:pt x="1670" y="19841"/>
                  </a:cubicBezTo>
                  <a:cubicBezTo>
                    <a:pt x="1258" y="20447"/>
                    <a:pt x="763" y="20888"/>
                    <a:pt x="434" y="20778"/>
                  </a:cubicBezTo>
                  <a:cubicBezTo>
                    <a:pt x="104" y="20667"/>
                    <a:pt x="-61" y="20006"/>
                    <a:pt x="21" y="17637"/>
                  </a:cubicBezTo>
                  <a:cubicBezTo>
                    <a:pt x="104" y="15267"/>
                    <a:pt x="434" y="11190"/>
                    <a:pt x="1093" y="8104"/>
                  </a:cubicBezTo>
                  <a:cubicBezTo>
                    <a:pt x="1753" y="5018"/>
                    <a:pt x="2742" y="2925"/>
                    <a:pt x="3566" y="1657"/>
                  </a:cubicBezTo>
                  <a:cubicBezTo>
                    <a:pt x="4391" y="390"/>
                    <a:pt x="5050" y="-51"/>
                    <a:pt x="5710" y="4"/>
                  </a:cubicBezTo>
                  <a:cubicBezTo>
                    <a:pt x="6370" y="59"/>
                    <a:pt x="7029" y="610"/>
                    <a:pt x="7936" y="2649"/>
                  </a:cubicBezTo>
                  <a:cubicBezTo>
                    <a:pt x="8843" y="4688"/>
                    <a:pt x="9997" y="8214"/>
                    <a:pt x="10986" y="11355"/>
                  </a:cubicBezTo>
                  <a:cubicBezTo>
                    <a:pt x="11976" y="14496"/>
                    <a:pt x="12800" y="17251"/>
                    <a:pt x="13460" y="18959"/>
                  </a:cubicBezTo>
                  <a:cubicBezTo>
                    <a:pt x="14119" y="20667"/>
                    <a:pt x="14614" y="21329"/>
                    <a:pt x="15108" y="21439"/>
                  </a:cubicBezTo>
                  <a:cubicBezTo>
                    <a:pt x="15603" y="21549"/>
                    <a:pt x="16098" y="21108"/>
                    <a:pt x="17005" y="19455"/>
                  </a:cubicBezTo>
                  <a:cubicBezTo>
                    <a:pt x="17912" y="17802"/>
                    <a:pt x="19231" y="14937"/>
                    <a:pt x="20055" y="11851"/>
                  </a:cubicBezTo>
                  <a:cubicBezTo>
                    <a:pt x="20879" y="8765"/>
                    <a:pt x="21209" y="5459"/>
                    <a:pt x="21374" y="3476"/>
                  </a:cubicBezTo>
                  <a:cubicBezTo>
                    <a:pt x="21539" y="1492"/>
                    <a:pt x="21539" y="831"/>
                    <a:pt x="21539" y="500"/>
                  </a:cubicBezTo>
                  <a:cubicBezTo>
                    <a:pt x="21539" y="169"/>
                    <a:pt x="21539" y="169"/>
                    <a:pt x="21539" y="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818459" y="6808925"/>
              <a:ext cx="57151" cy="12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19200" y="4026"/>
                  </a:moveTo>
                  <a:cubicBezTo>
                    <a:pt x="18400" y="2226"/>
                    <a:pt x="17600" y="426"/>
                    <a:pt x="15200" y="66"/>
                  </a:cubicBezTo>
                  <a:cubicBezTo>
                    <a:pt x="12800" y="-294"/>
                    <a:pt x="8800" y="786"/>
                    <a:pt x="5600" y="3846"/>
                  </a:cubicBezTo>
                  <a:cubicBezTo>
                    <a:pt x="2400" y="6906"/>
                    <a:pt x="0" y="11946"/>
                    <a:pt x="0" y="15186"/>
                  </a:cubicBezTo>
                  <a:cubicBezTo>
                    <a:pt x="0" y="18426"/>
                    <a:pt x="2400" y="19866"/>
                    <a:pt x="5600" y="20586"/>
                  </a:cubicBezTo>
                  <a:cubicBezTo>
                    <a:pt x="8800" y="21306"/>
                    <a:pt x="12800" y="21306"/>
                    <a:pt x="16000" y="20226"/>
                  </a:cubicBezTo>
                  <a:cubicBezTo>
                    <a:pt x="19200" y="19146"/>
                    <a:pt x="21600" y="16986"/>
                    <a:pt x="21600" y="13566"/>
                  </a:cubicBezTo>
                  <a:cubicBezTo>
                    <a:pt x="21600" y="10146"/>
                    <a:pt x="19200" y="5466"/>
                    <a:pt x="16800" y="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932759" y="6781800"/>
              <a:ext cx="158751" cy="19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787"/>
                  </a:moveTo>
                  <a:cubicBezTo>
                    <a:pt x="1440" y="2787"/>
                    <a:pt x="2880" y="2787"/>
                    <a:pt x="4752" y="5110"/>
                  </a:cubicBezTo>
                  <a:cubicBezTo>
                    <a:pt x="6624" y="7432"/>
                    <a:pt x="8928" y="12077"/>
                    <a:pt x="10080" y="14981"/>
                  </a:cubicBezTo>
                  <a:cubicBezTo>
                    <a:pt x="11232" y="17884"/>
                    <a:pt x="11232" y="19045"/>
                    <a:pt x="10656" y="19974"/>
                  </a:cubicBezTo>
                  <a:cubicBezTo>
                    <a:pt x="10080" y="20903"/>
                    <a:pt x="8928" y="21600"/>
                    <a:pt x="7776" y="21252"/>
                  </a:cubicBezTo>
                  <a:cubicBezTo>
                    <a:pt x="6624" y="20903"/>
                    <a:pt x="5472" y="19510"/>
                    <a:pt x="4464" y="17071"/>
                  </a:cubicBezTo>
                  <a:cubicBezTo>
                    <a:pt x="3456" y="14632"/>
                    <a:pt x="2592" y="11148"/>
                    <a:pt x="4464" y="8129"/>
                  </a:cubicBezTo>
                  <a:cubicBezTo>
                    <a:pt x="6336" y="5110"/>
                    <a:pt x="10944" y="2555"/>
                    <a:pt x="14256" y="1277"/>
                  </a:cubicBezTo>
                  <a:cubicBezTo>
                    <a:pt x="17568" y="0"/>
                    <a:pt x="1958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5234706" y="6619142"/>
              <a:ext cx="123555" cy="46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1486" fill="norm" stroke="1" extrusionOk="0">
                  <a:moveTo>
                    <a:pt x="19282" y="1365"/>
                  </a:moveTo>
                  <a:cubicBezTo>
                    <a:pt x="19979" y="774"/>
                    <a:pt x="20676" y="182"/>
                    <a:pt x="20153" y="34"/>
                  </a:cubicBezTo>
                  <a:cubicBezTo>
                    <a:pt x="19631" y="-114"/>
                    <a:pt x="17889" y="182"/>
                    <a:pt x="14405" y="1661"/>
                  </a:cubicBezTo>
                  <a:cubicBezTo>
                    <a:pt x="10921" y="3141"/>
                    <a:pt x="5695" y="5804"/>
                    <a:pt x="2734" y="8615"/>
                  </a:cubicBezTo>
                  <a:cubicBezTo>
                    <a:pt x="-227" y="11426"/>
                    <a:pt x="-924" y="14385"/>
                    <a:pt x="1341" y="16554"/>
                  </a:cubicBezTo>
                  <a:cubicBezTo>
                    <a:pt x="3605" y="18724"/>
                    <a:pt x="8831" y="20105"/>
                    <a:pt x="14057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5402659" y="6720152"/>
              <a:ext cx="260351" cy="32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19402"/>
                  </a:moveTo>
                  <a:cubicBezTo>
                    <a:pt x="2459" y="16078"/>
                    <a:pt x="4917" y="12755"/>
                    <a:pt x="6585" y="9709"/>
                  </a:cubicBezTo>
                  <a:cubicBezTo>
                    <a:pt x="8254" y="6663"/>
                    <a:pt x="9132" y="3894"/>
                    <a:pt x="9571" y="2163"/>
                  </a:cubicBezTo>
                  <a:cubicBezTo>
                    <a:pt x="10010" y="432"/>
                    <a:pt x="10010" y="-260"/>
                    <a:pt x="9659" y="86"/>
                  </a:cubicBezTo>
                  <a:cubicBezTo>
                    <a:pt x="9307" y="432"/>
                    <a:pt x="8605" y="1817"/>
                    <a:pt x="7815" y="4517"/>
                  </a:cubicBezTo>
                  <a:cubicBezTo>
                    <a:pt x="7024" y="7217"/>
                    <a:pt x="6146" y="11232"/>
                    <a:pt x="5795" y="13932"/>
                  </a:cubicBezTo>
                  <a:cubicBezTo>
                    <a:pt x="5444" y="16632"/>
                    <a:pt x="5620" y="18017"/>
                    <a:pt x="5971" y="18986"/>
                  </a:cubicBezTo>
                  <a:cubicBezTo>
                    <a:pt x="6322" y="19955"/>
                    <a:pt x="6849" y="20509"/>
                    <a:pt x="7639" y="20855"/>
                  </a:cubicBezTo>
                  <a:cubicBezTo>
                    <a:pt x="8429" y="21202"/>
                    <a:pt x="9483" y="21340"/>
                    <a:pt x="10712" y="20717"/>
                  </a:cubicBezTo>
                  <a:cubicBezTo>
                    <a:pt x="11941" y="20094"/>
                    <a:pt x="13346" y="18709"/>
                    <a:pt x="15015" y="16355"/>
                  </a:cubicBezTo>
                  <a:cubicBezTo>
                    <a:pt x="16683" y="14002"/>
                    <a:pt x="18615" y="10678"/>
                    <a:pt x="19668" y="8394"/>
                  </a:cubicBezTo>
                  <a:cubicBezTo>
                    <a:pt x="20722" y="6109"/>
                    <a:pt x="20898" y="4863"/>
                    <a:pt x="20810" y="4725"/>
                  </a:cubicBezTo>
                  <a:cubicBezTo>
                    <a:pt x="20722" y="4586"/>
                    <a:pt x="20371" y="5555"/>
                    <a:pt x="20195" y="7494"/>
                  </a:cubicBezTo>
                  <a:cubicBezTo>
                    <a:pt x="20020" y="9432"/>
                    <a:pt x="20020" y="12340"/>
                    <a:pt x="20283" y="14071"/>
                  </a:cubicBezTo>
                  <a:cubicBezTo>
                    <a:pt x="20546" y="15802"/>
                    <a:pt x="21073" y="16355"/>
                    <a:pt x="21600" y="16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688409" y="6927850"/>
              <a:ext cx="1270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696"/>
                    <a:pt x="8640" y="9391"/>
                    <a:pt x="12240" y="12991"/>
                  </a:cubicBezTo>
                  <a:cubicBezTo>
                    <a:pt x="15840" y="16591"/>
                    <a:pt x="18720" y="190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715054" y="6944904"/>
              <a:ext cx="125756" cy="16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315" fill="norm" stroke="1" extrusionOk="0">
                  <a:moveTo>
                    <a:pt x="21038" y="255"/>
                  </a:moveTo>
                  <a:cubicBezTo>
                    <a:pt x="19268" y="-15"/>
                    <a:pt x="17497" y="-285"/>
                    <a:pt x="15372" y="660"/>
                  </a:cubicBezTo>
                  <a:cubicBezTo>
                    <a:pt x="13248" y="1605"/>
                    <a:pt x="10769" y="3765"/>
                    <a:pt x="7936" y="6735"/>
                  </a:cubicBezTo>
                  <a:cubicBezTo>
                    <a:pt x="5104" y="9705"/>
                    <a:pt x="1917" y="13485"/>
                    <a:pt x="677" y="16050"/>
                  </a:cubicBezTo>
                  <a:cubicBezTo>
                    <a:pt x="-562" y="18615"/>
                    <a:pt x="146" y="19965"/>
                    <a:pt x="854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923359" y="69405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113859" y="6831469"/>
              <a:ext cx="225702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05" fill="norm" stroke="1" extrusionOk="0">
                  <a:moveTo>
                    <a:pt x="0" y="21505"/>
                  </a:moveTo>
                  <a:cubicBezTo>
                    <a:pt x="2624" y="17430"/>
                    <a:pt x="5249" y="13354"/>
                    <a:pt x="6864" y="10297"/>
                  </a:cubicBezTo>
                  <a:cubicBezTo>
                    <a:pt x="8479" y="7241"/>
                    <a:pt x="9084" y="5203"/>
                    <a:pt x="9589" y="3675"/>
                  </a:cubicBezTo>
                  <a:cubicBezTo>
                    <a:pt x="10093" y="2147"/>
                    <a:pt x="10497" y="1128"/>
                    <a:pt x="10295" y="1128"/>
                  </a:cubicBezTo>
                  <a:cubicBezTo>
                    <a:pt x="10093" y="1128"/>
                    <a:pt x="9286" y="2147"/>
                    <a:pt x="8479" y="4796"/>
                  </a:cubicBezTo>
                  <a:cubicBezTo>
                    <a:pt x="7671" y="7445"/>
                    <a:pt x="6864" y="11724"/>
                    <a:pt x="6460" y="14475"/>
                  </a:cubicBezTo>
                  <a:cubicBezTo>
                    <a:pt x="6056" y="17226"/>
                    <a:pt x="6056" y="18448"/>
                    <a:pt x="6561" y="18856"/>
                  </a:cubicBezTo>
                  <a:cubicBezTo>
                    <a:pt x="7065" y="19263"/>
                    <a:pt x="8075" y="18856"/>
                    <a:pt x="10295" y="16513"/>
                  </a:cubicBezTo>
                  <a:cubicBezTo>
                    <a:pt x="12516" y="14169"/>
                    <a:pt x="15948" y="9890"/>
                    <a:pt x="17865" y="7241"/>
                  </a:cubicBezTo>
                  <a:cubicBezTo>
                    <a:pt x="19783" y="4592"/>
                    <a:pt x="20187" y="3573"/>
                    <a:pt x="20591" y="2452"/>
                  </a:cubicBezTo>
                  <a:cubicBezTo>
                    <a:pt x="20994" y="1331"/>
                    <a:pt x="21398" y="109"/>
                    <a:pt x="21499" y="7"/>
                  </a:cubicBezTo>
                  <a:cubicBezTo>
                    <a:pt x="21600" y="-95"/>
                    <a:pt x="21398" y="924"/>
                    <a:pt x="21095" y="3165"/>
                  </a:cubicBezTo>
                  <a:cubicBezTo>
                    <a:pt x="20793" y="5407"/>
                    <a:pt x="20389" y="8871"/>
                    <a:pt x="20288" y="11622"/>
                  </a:cubicBezTo>
                  <a:cubicBezTo>
                    <a:pt x="20187" y="14373"/>
                    <a:pt x="20389" y="16411"/>
                    <a:pt x="20591" y="18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393259" y="6997700"/>
              <a:ext cx="63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418659" y="7016750"/>
              <a:ext cx="952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4160" y="1309"/>
                  </a:cubicBezTo>
                  <a:cubicBezTo>
                    <a:pt x="11520" y="2618"/>
                    <a:pt x="8640" y="5236"/>
                    <a:pt x="6240" y="8836"/>
                  </a:cubicBezTo>
                  <a:cubicBezTo>
                    <a:pt x="3840" y="12436"/>
                    <a:pt x="1920" y="170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640909" y="7067550"/>
              <a:ext cx="762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7021360" y="6710824"/>
              <a:ext cx="299000" cy="18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61" fill="norm" stroke="1" extrusionOk="0">
                  <a:moveTo>
                    <a:pt x="6383" y="6022"/>
                  </a:moveTo>
                  <a:cubicBezTo>
                    <a:pt x="6232" y="9213"/>
                    <a:pt x="6081" y="12404"/>
                    <a:pt x="5477" y="14858"/>
                  </a:cubicBezTo>
                  <a:cubicBezTo>
                    <a:pt x="4873" y="17313"/>
                    <a:pt x="3815" y="19031"/>
                    <a:pt x="2834" y="20013"/>
                  </a:cubicBezTo>
                  <a:cubicBezTo>
                    <a:pt x="1852" y="20995"/>
                    <a:pt x="945" y="21240"/>
                    <a:pt x="417" y="20626"/>
                  </a:cubicBezTo>
                  <a:cubicBezTo>
                    <a:pt x="-112" y="20013"/>
                    <a:pt x="-263" y="18540"/>
                    <a:pt x="719" y="15717"/>
                  </a:cubicBezTo>
                  <a:cubicBezTo>
                    <a:pt x="1701" y="12895"/>
                    <a:pt x="3815" y="8722"/>
                    <a:pt x="6610" y="5654"/>
                  </a:cubicBezTo>
                  <a:cubicBezTo>
                    <a:pt x="9404" y="2585"/>
                    <a:pt x="12878" y="622"/>
                    <a:pt x="15446" y="131"/>
                  </a:cubicBezTo>
                  <a:cubicBezTo>
                    <a:pt x="18014" y="-360"/>
                    <a:pt x="19675" y="622"/>
                    <a:pt x="21337" y="1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218759" y="687705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218759" y="6915150"/>
              <a:ext cx="82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54" y="4431"/>
                    <a:pt x="8308" y="8862"/>
                    <a:pt x="4708" y="12462"/>
                  </a:cubicBezTo>
                  <a:cubicBezTo>
                    <a:pt x="1108" y="16062"/>
                    <a:pt x="554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347876" y="6572250"/>
              <a:ext cx="14393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6988" y="257"/>
                    <a:pt x="8576" y="514"/>
                    <a:pt x="9847" y="1157"/>
                  </a:cubicBezTo>
                  <a:cubicBezTo>
                    <a:pt x="11118" y="1800"/>
                    <a:pt x="12071" y="2829"/>
                    <a:pt x="10800" y="4500"/>
                  </a:cubicBezTo>
                  <a:cubicBezTo>
                    <a:pt x="9529" y="6171"/>
                    <a:pt x="6035" y="8486"/>
                    <a:pt x="3653" y="10157"/>
                  </a:cubicBezTo>
                  <a:cubicBezTo>
                    <a:pt x="1271" y="11829"/>
                    <a:pt x="0" y="12857"/>
                    <a:pt x="0" y="13757"/>
                  </a:cubicBezTo>
                  <a:cubicBezTo>
                    <a:pt x="0" y="14657"/>
                    <a:pt x="1271" y="15429"/>
                    <a:pt x="5082" y="16714"/>
                  </a:cubicBezTo>
                  <a:cubicBezTo>
                    <a:pt x="8894" y="18000"/>
                    <a:pt x="15247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996509" y="7133943"/>
              <a:ext cx="355601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2443" y="16405"/>
                    <a:pt x="4886" y="11777"/>
                    <a:pt x="7843" y="7920"/>
                  </a:cubicBezTo>
                  <a:cubicBezTo>
                    <a:pt x="10800" y="4063"/>
                    <a:pt x="14271" y="977"/>
                    <a:pt x="16650" y="205"/>
                  </a:cubicBezTo>
                  <a:cubicBezTo>
                    <a:pt x="19029" y="-566"/>
                    <a:pt x="20314" y="977"/>
                    <a:pt x="21600" y="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104459" y="7221597"/>
              <a:ext cx="158751" cy="13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2" fill="norm" stroke="1" extrusionOk="0">
                  <a:moveTo>
                    <a:pt x="5184" y="749"/>
                  </a:moveTo>
                  <a:cubicBezTo>
                    <a:pt x="3456" y="4124"/>
                    <a:pt x="1728" y="7499"/>
                    <a:pt x="864" y="10031"/>
                  </a:cubicBezTo>
                  <a:cubicBezTo>
                    <a:pt x="0" y="12562"/>
                    <a:pt x="0" y="14249"/>
                    <a:pt x="0" y="16275"/>
                  </a:cubicBezTo>
                  <a:cubicBezTo>
                    <a:pt x="0" y="18300"/>
                    <a:pt x="0" y="20662"/>
                    <a:pt x="0" y="20999"/>
                  </a:cubicBezTo>
                  <a:cubicBezTo>
                    <a:pt x="0" y="21337"/>
                    <a:pt x="0" y="19649"/>
                    <a:pt x="1440" y="16443"/>
                  </a:cubicBezTo>
                  <a:cubicBezTo>
                    <a:pt x="2880" y="13237"/>
                    <a:pt x="5760" y="8512"/>
                    <a:pt x="8208" y="5474"/>
                  </a:cubicBezTo>
                  <a:cubicBezTo>
                    <a:pt x="10656" y="2437"/>
                    <a:pt x="12672" y="1087"/>
                    <a:pt x="14400" y="412"/>
                  </a:cubicBezTo>
                  <a:cubicBezTo>
                    <a:pt x="16128" y="-263"/>
                    <a:pt x="17568" y="-263"/>
                    <a:pt x="18576" y="1593"/>
                  </a:cubicBezTo>
                  <a:cubicBezTo>
                    <a:pt x="19584" y="3449"/>
                    <a:pt x="20160" y="7162"/>
                    <a:pt x="20592" y="10199"/>
                  </a:cubicBezTo>
                  <a:cubicBezTo>
                    <a:pt x="21024" y="13237"/>
                    <a:pt x="21312" y="15599"/>
                    <a:pt x="21600" y="17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631509" y="712470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4400"/>
                    <a:pt x="9874" y="7200"/>
                    <a:pt x="13474" y="3600"/>
                  </a:cubicBezTo>
                  <a:cubicBezTo>
                    <a:pt x="17074" y="0"/>
                    <a:pt x="1933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951997" y="6887072"/>
              <a:ext cx="365314" cy="18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25" fill="norm" stroke="1" extrusionOk="0">
                  <a:moveTo>
                    <a:pt x="6156" y="5465"/>
                  </a:moveTo>
                  <a:cubicBezTo>
                    <a:pt x="6156" y="8902"/>
                    <a:pt x="6156" y="12338"/>
                    <a:pt x="5784" y="15038"/>
                  </a:cubicBezTo>
                  <a:cubicBezTo>
                    <a:pt x="5411" y="17738"/>
                    <a:pt x="4666" y="19702"/>
                    <a:pt x="3984" y="20561"/>
                  </a:cubicBezTo>
                  <a:cubicBezTo>
                    <a:pt x="3301" y="21420"/>
                    <a:pt x="2680" y="21175"/>
                    <a:pt x="1935" y="19088"/>
                  </a:cubicBezTo>
                  <a:cubicBezTo>
                    <a:pt x="1191" y="17002"/>
                    <a:pt x="322" y="13075"/>
                    <a:pt x="73" y="10620"/>
                  </a:cubicBezTo>
                  <a:cubicBezTo>
                    <a:pt x="-175" y="8165"/>
                    <a:pt x="197" y="7184"/>
                    <a:pt x="1377" y="6079"/>
                  </a:cubicBezTo>
                  <a:cubicBezTo>
                    <a:pt x="2556" y="4975"/>
                    <a:pt x="4542" y="3747"/>
                    <a:pt x="7335" y="2643"/>
                  </a:cubicBezTo>
                  <a:cubicBezTo>
                    <a:pt x="10128" y="1538"/>
                    <a:pt x="13728" y="556"/>
                    <a:pt x="16211" y="188"/>
                  </a:cubicBezTo>
                  <a:cubicBezTo>
                    <a:pt x="18694" y="-180"/>
                    <a:pt x="20059" y="65"/>
                    <a:pt x="21425" y="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8164909" y="7029450"/>
              <a:ext cx="889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8229405" y="7059394"/>
              <a:ext cx="75205" cy="12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180" fill="norm" stroke="1" extrusionOk="0">
                  <a:moveTo>
                    <a:pt x="20742" y="312"/>
                  </a:moveTo>
                  <a:cubicBezTo>
                    <a:pt x="17823" y="-54"/>
                    <a:pt x="14904" y="-420"/>
                    <a:pt x="11110" y="1227"/>
                  </a:cubicBezTo>
                  <a:cubicBezTo>
                    <a:pt x="7315" y="2875"/>
                    <a:pt x="2645" y="6536"/>
                    <a:pt x="893" y="10197"/>
                  </a:cubicBezTo>
                  <a:cubicBezTo>
                    <a:pt x="-858" y="13858"/>
                    <a:pt x="310" y="17519"/>
                    <a:pt x="1477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8336359" y="6731363"/>
              <a:ext cx="127001" cy="164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774"/>
                  </a:moveTo>
                  <a:cubicBezTo>
                    <a:pt x="1800" y="227"/>
                    <a:pt x="3600" y="-320"/>
                    <a:pt x="6120" y="227"/>
                  </a:cubicBezTo>
                  <a:cubicBezTo>
                    <a:pt x="8640" y="774"/>
                    <a:pt x="11880" y="2414"/>
                    <a:pt x="13320" y="3918"/>
                  </a:cubicBezTo>
                  <a:cubicBezTo>
                    <a:pt x="14760" y="5422"/>
                    <a:pt x="14400" y="6789"/>
                    <a:pt x="13500" y="7883"/>
                  </a:cubicBezTo>
                  <a:cubicBezTo>
                    <a:pt x="12600" y="8976"/>
                    <a:pt x="11160" y="9796"/>
                    <a:pt x="9540" y="10617"/>
                  </a:cubicBezTo>
                  <a:cubicBezTo>
                    <a:pt x="7920" y="11437"/>
                    <a:pt x="6120" y="12257"/>
                    <a:pt x="5760" y="13214"/>
                  </a:cubicBezTo>
                  <a:cubicBezTo>
                    <a:pt x="5400" y="14171"/>
                    <a:pt x="6480" y="15265"/>
                    <a:pt x="9360" y="16632"/>
                  </a:cubicBezTo>
                  <a:cubicBezTo>
                    <a:pt x="12240" y="17999"/>
                    <a:pt x="16920" y="19639"/>
                    <a:pt x="21600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8056959" y="7299822"/>
              <a:ext cx="311151" cy="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20910"/>
                  </a:moveTo>
                  <a:cubicBezTo>
                    <a:pt x="441" y="17153"/>
                    <a:pt x="882" y="13397"/>
                    <a:pt x="2792" y="9640"/>
                  </a:cubicBezTo>
                  <a:cubicBezTo>
                    <a:pt x="4702" y="5884"/>
                    <a:pt x="8082" y="2127"/>
                    <a:pt x="11461" y="719"/>
                  </a:cubicBezTo>
                  <a:cubicBezTo>
                    <a:pt x="14841" y="-690"/>
                    <a:pt x="18220" y="249"/>
                    <a:pt x="21600" y="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8184601" y="7353794"/>
              <a:ext cx="208910" cy="11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528" fill="norm" stroke="1" extrusionOk="0">
                  <a:moveTo>
                    <a:pt x="1243" y="1067"/>
                  </a:moveTo>
                  <a:cubicBezTo>
                    <a:pt x="1243" y="4924"/>
                    <a:pt x="1243" y="8781"/>
                    <a:pt x="1025" y="12445"/>
                  </a:cubicBezTo>
                  <a:cubicBezTo>
                    <a:pt x="807" y="16110"/>
                    <a:pt x="370" y="19581"/>
                    <a:pt x="152" y="20353"/>
                  </a:cubicBezTo>
                  <a:cubicBezTo>
                    <a:pt x="-66" y="21124"/>
                    <a:pt x="-66" y="19195"/>
                    <a:pt x="261" y="17460"/>
                  </a:cubicBezTo>
                  <a:cubicBezTo>
                    <a:pt x="589" y="15724"/>
                    <a:pt x="1243" y="14181"/>
                    <a:pt x="2007" y="12638"/>
                  </a:cubicBezTo>
                  <a:cubicBezTo>
                    <a:pt x="2770" y="11095"/>
                    <a:pt x="3643" y="9553"/>
                    <a:pt x="4625" y="9167"/>
                  </a:cubicBezTo>
                  <a:cubicBezTo>
                    <a:pt x="5607" y="8781"/>
                    <a:pt x="6698" y="9553"/>
                    <a:pt x="8007" y="8395"/>
                  </a:cubicBezTo>
                  <a:cubicBezTo>
                    <a:pt x="9316" y="7238"/>
                    <a:pt x="10843" y="4153"/>
                    <a:pt x="12152" y="2224"/>
                  </a:cubicBezTo>
                  <a:cubicBezTo>
                    <a:pt x="13461" y="295"/>
                    <a:pt x="14552" y="-476"/>
                    <a:pt x="15861" y="295"/>
                  </a:cubicBezTo>
                  <a:cubicBezTo>
                    <a:pt x="17170" y="1067"/>
                    <a:pt x="18698" y="3381"/>
                    <a:pt x="19570" y="5695"/>
                  </a:cubicBezTo>
                  <a:cubicBezTo>
                    <a:pt x="20443" y="8010"/>
                    <a:pt x="20661" y="10324"/>
                    <a:pt x="20879" y="11674"/>
                  </a:cubicBezTo>
                  <a:cubicBezTo>
                    <a:pt x="21098" y="13024"/>
                    <a:pt x="21316" y="13410"/>
                    <a:pt x="21534" y="13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482409" y="6838950"/>
              <a:ext cx="219478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18340" y="0"/>
                  </a:moveTo>
                  <a:cubicBezTo>
                    <a:pt x="19155" y="1725"/>
                    <a:pt x="19970" y="3450"/>
                    <a:pt x="20581" y="5550"/>
                  </a:cubicBezTo>
                  <a:cubicBezTo>
                    <a:pt x="21192" y="7650"/>
                    <a:pt x="21600" y="10125"/>
                    <a:pt x="20072" y="12488"/>
                  </a:cubicBezTo>
                  <a:cubicBezTo>
                    <a:pt x="18543" y="14850"/>
                    <a:pt x="15079" y="17100"/>
                    <a:pt x="11411" y="18600"/>
                  </a:cubicBezTo>
                  <a:cubicBezTo>
                    <a:pt x="7743" y="20100"/>
                    <a:pt x="3872" y="20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9534075" y="6030130"/>
              <a:ext cx="154835" cy="23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27" fill="norm" stroke="1" extrusionOk="0">
                  <a:moveTo>
                    <a:pt x="21352" y="1987"/>
                  </a:moveTo>
                  <a:cubicBezTo>
                    <a:pt x="20476" y="1202"/>
                    <a:pt x="19601" y="416"/>
                    <a:pt x="18433" y="122"/>
                  </a:cubicBezTo>
                  <a:cubicBezTo>
                    <a:pt x="17266" y="-173"/>
                    <a:pt x="15806" y="23"/>
                    <a:pt x="13033" y="1202"/>
                  </a:cubicBezTo>
                  <a:cubicBezTo>
                    <a:pt x="10260" y="2380"/>
                    <a:pt x="6174" y="4540"/>
                    <a:pt x="3547" y="6798"/>
                  </a:cubicBezTo>
                  <a:cubicBezTo>
                    <a:pt x="920" y="9056"/>
                    <a:pt x="-248" y="11412"/>
                    <a:pt x="44" y="13671"/>
                  </a:cubicBezTo>
                  <a:cubicBezTo>
                    <a:pt x="336" y="15929"/>
                    <a:pt x="2087" y="18089"/>
                    <a:pt x="5590" y="19365"/>
                  </a:cubicBezTo>
                  <a:cubicBezTo>
                    <a:pt x="9093" y="20642"/>
                    <a:pt x="14347" y="21034"/>
                    <a:pt x="19601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9777809" y="6005877"/>
              <a:ext cx="139712" cy="33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543" fill="norm" stroke="1" extrusionOk="0">
                  <a:moveTo>
                    <a:pt x="4765" y="483"/>
                  </a:moveTo>
                  <a:cubicBezTo>
                    <a:pt x="6988" y="213"/>
                    <a:pt x="9212" y="-57"/>
                    <a:pt x="11118" y="10"/>
                  </a:cubicBezTo>
                  <a:cubicBezTo>
                    <a:pt x="13024" y="78"/>
                    <a:pt x="14612" y="483"/>
                    <a:pt x="16200" y="1901"/>
                  </a:cubicBezTo>
                  <a:cubicBezTo>
                    <a:pt x="17788" y="3318"/>
                    <a:pt x="19376" y="5748"/>
                    <a:pt x="20329" y="8245"/>
                  </a:cubicBezTo>
                  <a:cubicBezTo>
                    <a:pt x="21282" y="10743"/>
                    <a:pt x="21600" y="13308"/>
                    <a:pt x="18106" y="15536"/>
                  </a:cubicBezTo>
                  <a:cubicBezTo>
                    <a:pt x="14612" y="17763"/>
                    <a:pt x="7306" y="19653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9468888" y="6007100"/>
              <a:ext cx="99372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600" fill="norm" stroke="1" extrusionOk="0">
                  <a:moveTo>
                    <a:pt x="20281" y="0"/>
                  </a:moveTo>
                  <a:cubicBezTo>
                    <a:pt x="18121" y="157"/>
                    <a:pt x="15961" y="313"/>
                    <a:pt x="12937" y="1643"/>
                  </a:cubicBezTo>
                  <a:cubicBezTo>
                    <a:pt x="9913" y="2974"/>
                    <a:pt x="6025" y="5478"/>
                    <a:pt x="3217" y="7983"/>
                  </a:cubicBezTo>
                  <a:cubicBezTo>
                    <a:pt x="409" y="10487"/>
                    <a:pt x="-1319" y="12991"/>
                    <a:pt x="1273" y="15261"/>
                  </a:cubicBezTo>
                  <a:cubicBezTo>
                    <a:pt x="3865" y="17530"/>
                    <a:pt x="10777" y="19565"/>
                    <a:pt x="176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0110896" y="5958067"/>
              <a:ext cx="206664" cy="31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38" fill="norm" stroke="1" extrusionOk="0">
                  <a:moveTo>
                    <a:pt x="2344" y="6747"/>
                  </a:moveTo>
                  <a:cubicBezTo>
                    <a:pt x="1683" y="10610"/>
                    <a:pt x="1022" y="14472"/>
                    <a:pt x="691" y="16761"/>
                  </a:cubicBezTo>
                  <a:cubicBezTo>
                    <a:pt x="361" y="19049"/>
                    <a:pt x="361" y="19764"/>
                    <a:pt x="251" y="19764"/>
                  </a:cubicBezTo>
                  <a:cubicBezTo>
                    <a:pt x="140" y="19764"/>
                    <a:pt x="-80" y="19049"/>
                    <a:pt x="30" y="16331"/>
                  </a:cubicBezTo>
                  <a:cubicBezTo>
                    <a:pt x="140" y="13613"/>
                    <a:pt x="581" y="8893"/>
                    <a:pt x="912" y="6175"/>
                  </a:cubicBezTo>
                  <a:cubicBezTo>
                    <a:pt x="1242" y="3457"/>
                    <a:pt x="1463" y="2742"/>
                    <a:pt x="1793" y="2027"/>
                  </a:cubicBezTo>
                  <a:cubicBezTo>
                    <a:pt x="2124" y="1312"/>
                    <a:pt x="2565" y="596"/>
                    <a:pt x="3116" y="525"/>
                  </a:cubicBezTo>
                  <a:cubicBezTo>
                    <a:pt x="3667" y="453"/>
                    <a:pt x="4328" y="1025"/>
                    <a:pt x="5761" y="3815"/>
                  </a:cubicBezTo>
                  <a:cubicBezTo>
                    <a:pt x="7193" y="6604"/>
                    <a:pt x="9398" y="11611"/>
                    <a:pt x="10610" y="14615"/>
                  </a:cubicBezTo>
                  <a:cubicBezTo>
                    <a:pt x="11822" y="17619"/>
                    <a:pt x="12042" y="18620"/>
                    <a:pt x="12373" y="19550"/>
                  </a:cubicBezTo>
                  <a:cubicBezTo>
                    <a:pt x="12704" y="20480"/>
                    <a:pt x="13144" y="21338"/>
                    <a:pt x="13585" y="21338"/>
                  </a:cubicBezTo>
                  <a:cubicBezTo>
                    <a:pt x="14026" y="21338"/>
                    <a:pt x="14467" y="20480"/>
                    <a:pt x="14908" y="17905"/>
                  </a:cubicBezTo>
                  <a:cubicBezTo>
                    <a:pt x="15349" y="15330"/>
                    <a:pt x="15789" y="11039"/>
                    <a:pt x="16010" y="8321"/>
                  </a:cubicBezTo>
                  <a:cubicBezTo>
                    <a:pt x="16230" y="5603"/>
                    <a:pt x="16230" y="4459"/>
                    <a:pt x="16451" y="3171"/>
                  </a:cubicBezTo>
                  <a:cubicBezTo>
                    <a:pt x="16671" y="1884"/>
                    <a:pt x="17112" y="453"/>
                    <a:pt x="17993" y="96"/>
                  </a:cubicBezTo>
                  <a:cubicBezTo>
                    <a:pt x="18875" y="-262"/>
                    <a:pt x="20198" y="453"/>
                    <a:pt x="21520" y="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0305654" y="6108704"/>
              <a:ext cx="74034" cy="10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620" fill="norm" stroke="1" extrusionOk="0">
                  <a:moveTo>
                    <a:pt x="12375" y="5082"/>
                  </a:moveTo>
                  <a:cubicBezTo>
                    <a:pt x="12375" y="2964"/>
                    <a:pt x="12375" y="847"/>
                    <a:pt x="10875" y="211"/>
                  </a:cubicBezTo>
                  <a:cubicBezTo>
                    <a:pt x="9375" y="-424"/>
                    <a:pt x="6375" y="423"/>
                    <a:pt x="4275" y="2117"/>
                  </a:cubicBezTo>
                  <a:cubicBezTo>
                    <a:pt x="2175" y="3811"/>
                    <a:pt x="975" y="6352"/>
                    <a:pt x="375" y="9529"/>
                  </a:cubicBezTo>
                  <a:cubicBezTo>
                    <a:pt x="-225" y="12705"/>
                    <a:pt x="-225" y="16517"/>
                    <a:pt x="1275" y="18635"/>
                  </a:cubicBezTo>
                  <a:cubicBezTo>
                    <a:pt x="2775" y="20752"/>
                    <a:pt x="5775" y="21176"/>
                    <a:pt x="9375" y="19905"/>
                  </a:cubicBezTo>
                  <a:cubicBezTo>
                    <a:pt x="12975" y="18635"/>
                    <a:pt x="17175" y="15670"/>
                    <a:pt x="19275" y="13129"/>
                  </a:cubicBezTo>
                  <a:cubicBezTo>
                    <a:pt x="21375" y="10588"/>
                    <a:pt x="21375" y="8470"/>
                    <a:pt x="20175" y="6776"/>
                  </a:cubicBezTo>
                  <a:cubicBezTo>
                    <a:pt x="18975" y="5082"/>
                    <a:pt x="16575" y="3811"/>
                    <a:pt x="14175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0349309" y="6089650"/>
              <a:ext cx="15240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6389"/>
                  </a:moveTo>
                  <a:cubicBezTo>
                    <a:pt x="1200" y="5476"/>
                    <a:pt x="2400" y="4563"/>
                    <a:pt x="3750" y="4411"/>
                  </a:cubicBezTo>
                  <a:cubicBezTo>
                    <a:pt x="5100" y="4259"/>
                    <a:pt x="6600" y="4868"/>
                    <a:pt x="8250" y="7301"/>
                  </a:cubicBezTo>
                  <a:cubicBezTo>
                    <a:pt x="9900" y="9735"/>
                    <a:pt x="11700" y="13994"/>
                    <a:pt x="12450" y="16885"/>
                  </a:cubicBezTo>
                  <a:cubicBezTo>
                    <a:pt x="13200" y="19775"/>
                    <a:pt x="12900" y="21296"/>
                    <a:pt x="12150" y="21448"/>
                  </a:cubicBezTo>
                  <a:cubicBezTo>
                    <a:pt x="11400" y="21600"/>
                    <a:pt x="10200" y="20383"/>
                    <a:pt x="9450" y="17949"/>
                  </a:cubicBezTo>
                  <a:cubicBezTo>
                    <a:pt x="8700" y="15515"/>
                    <a:pt x="8400" y="11865"/>
                    <a:pt x="9300" y="8823"/>
                  </a:cubicBezTo>
                  <a:cubicBezTo>
                    <a:pt x="10200" y="5780"/>
                    <a:pt x="12300" y="3346"/>
                    <a:pt x="14550" y="1977"/>
                  </a:cubicBezTo>
                  <a:cubicBezTo>
                    <a:pt x="16800" y="608"/>
                    <a:pt x="19200" y="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10564771" y="5894916"/>
              <a:ext cx="190940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600" fill="norm" stroke="1" extrusionOk="0">
                  <a:moveTo>
                    <a:pt x="21179" y="965"/>
                  </a:moveTo>
                  <a:cubicBezTo>
                    <a:pt x="20475" y="483"/>
                    <a:pt x="19770" y="0"/>
                    <a:pt x="18949" y="0"/>
                  </a:cubicBezTo>
                  <a:cubicBezTo>
                    <a:pt x="18127" y="0"/>
                    <a:pt x="17188" y="483"/>
                    <a:pt x="14253" y="2232"/>
                  </a:cubicBezTo>
                  <a:cubicBezTo>
                    <a:pt x="11318" y="3982"/>
                    <a:pt x="6388" y="6999"/>
                    <a:pt x="3453" y="9412"/>
                  </a:cubicBezTo>
                  <a:cubicBezTo>
                    <a:pt x="518" y="11826"/>
                    <a:pt x="-421" y="13636"/>
                    <a:pt x="166" y="15446"/>
                  </a:cubicBezTo>
                  <a:cubicBezTo>
                    <a:pt x="753" y="17256"/>
                    <a:pt x="2866" y="19066"/>
                    <a:pt x="4744" y="20092"/>
                  </a:cubicBezTo>
                  <a:cubicBezTo>
                    <a:pt x="6622" y="21117"/>
                    <a:pt x="8266" y="21359"/>
                    <a:pt x="99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10703104" y="6030074"/>
              <a:ext cx="166906" cy="19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06" fill="norm" stroke="1" extrusionOk="0">
                  <a:moveTo>
                    <a:pt x="230" y="21406"/>
                  </a:moveTo>
                  <a:cubicBezTo>
                    <a:pt x="-40" y="20269"/>
                    <a:pt x="-310" y="19132"/>
                    <a:pt x="905" y="16631"/>
                  </a:cubicBezTo>
                  <a:cubicBezTo>
                    <a:pt x="2120" y="14130"/>
                    <a:pt x="4820" y="10265"/>
                    <a:pt x="6305" y="7764"/>
                  </a:cubicBezTo>
                  <a:cubicBezTo>
                    <a:pt x="7790" y="5263"/>
                    <a:pt x="8060" y="4126"/>
                    <a:pt x="8600" y="2875"/>
                  </a:cubicBezTo>
                  <a:cubicBezTo>
                    <a:pt x="9140" y="1625"/>
                    <a:pt x="9950" y="261"/>
                    <a:pt x="9815" y="33"/>
                  </a:cubicBezTo>
                  <a:cubicBezTo>
                    <a:pt x="9680" y="-194"/>
                    <a:pt x="8600" y="715"/>
                    <a:pt x="7250" y="3785"/>
                  </a:cubicBezTo>
                  <a:cubicBezTo>
                    <a:pt x="5900" y="6854"/>
                    <a:pt x="4280" y="12084"/>
                    <a:pt x="3470" y="15267"/>
                  </a:cubicBezTo>
                  <a:cubicBezTo>
                    <a:pt x="2660" y="18450"/>
                    <a:pt x="2660" y="19587"/>
                    <a:pt x="3335" y="20269"/>
                  </a:cubicBezTo>
                  <a:cubicBezTo>
                    <a:pt x="4010" y="20951"/>
                    <a:pt x="5360" y="21179"/>
                    <a:pt x="7385" y="19928"/>
                  </a:cubicBezTo>
                  <a:cubicBezTo>
                    <a:pt x="9410" y="18678"/>
                    <a:pt x="12110" y="15949"/>
                    <a:pt x="13730" y="14017"/>
                  </a:cubicBezTo>
                  <a:cubicBezTo>
                    <a:pt x="15350" y="12084"/>
                    <a:pt x="15890" y="10947"/>
                    <a:pt x="16700" y="9469"/>
                  </a:cubicBezTo>
                  <a:cubicBezTo>
                    <a:pt x="17510" y="7991"/>
                    <a:pt x="18590" y="6172"/>
                    <a:pt x="19130" y="5945"/>
                  </a:cubicBezTo>
                  <a:cubicBezTo>
                    <a:pt x="19670" y="5718"/>
                    <a:pt x="19670" y="7082"/>
                    <a:pt x="19940" y="9583"/>
                  </a:cubicBezTo>
                  <a:cubicBezTo>
                    <a:pt x="20210" y="12084"/>
                    <a:pt x="20750" y="15722"/>
                    <a:pt x="21290" y="19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10895409" y="6159500"/>
              <a:ext cx="88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0895409" y="6189798"/>
              <a:ext cx="101601" cy="12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21600" y="239"/>
                  </a:moveTo>
                  <a:cubicBezTo>
                    <a:pt x="19350" y="-110"/>
                    <a:pt x="17100" y="-458"/>
                    <a:pt x="13725" y="2155"/>
                  </a:cubicBezTo>
                  <a:cubicBezTo>
                    <a:pt x="10350" y="4768"/>
                    <a:pt x="5850" y="10342"/>
                    <a:pt x="3375" y="14000"/>
                  </a:cubicBezTo>
                  <a:cubicBezTo>
                    <a:pt x="900" y="17658"/>
                    <a:pt x="450" y="19400"/>
                    <a:pt x="0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11054159" y="6156506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1212909" y="6063119"/>
              <a:ext cx="204427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89" fill="norm" stroke="1" extrusionOk="0">
                  <a:moveTo>
                    <a:pt x="0" y="21489"/>
                  </a:moveTo>
                  <a:cubicBezTo>
                    <a:pt x="0" y="20302"/>
                    <a:pt x="0" y="19115"/>
                    <a:pt x="1447" y="16030"/>
                  </a:cubicBezTo>
                  <a:cubicBezTo>
                    <a:pt x="2895" y="12944"/>
                    <a:pt x="5790" y="7959"/>
                    <a:pt x="7460" y="4755"/>
                  </a:cubicBezTo>
                  <a:cubicBezTo>
                    <a:pt x="9130" y="1551"/>
                    <a:pt x="9575" y="126"/>
                    <a:pt x="9353" y="8"/>
                  </a:cubicBezTo>
                  <a:cubicBezTo>
                    <a:pt x="9130" y="-111"/>
                    <a:pt x="8239" y="1076"/>
                    <a:pt x="7126" y="3924"/>
                  </a:cubicBezTo>
                  <a:cubicBezTo>
                    <a:pt x="6012" y="6773"/>
                    <a:pt x="4676" y="11282"/>
                    <a:pt x="4120" y="14249"/>
                  </a:cubicBezTo>
                  <a:cubicBezTo>
                    <a:pt x="3563" y="17216"/>
                    <a:pt x="3786" y="18641"/>
                    <a:pt x="4454" y="19353"/>
                  </a:cubicBezTo>
                  <a:cubicBezTo>
                    <a:pt x="5122" y="20065"/>
                    <a:pt x="6235" y="20065"/>
                    <a:pt x="8573" y="18166"/>
                  </a:cubicBezTo>
                  <a:cubicBezTo>
                    <a:pt x="10911" y="16267"/>
                    <a:pt x="14474" y="12469"/>
                    <a:pt x="16590" y="9977"/>
                  </a:cubicBezTo>
                  <a:cubicBezTo>
                    <a:pt x="18705" y="7485"/>
                    <a:pt x="19373" y="6298"/>
                    <a:pt x="20041" y="4992"/>
                  </a:cubicBezTo>
                  <a:cubicBezTo>
                    <a:pt x="20709" y="3687"/>
                    <a:pt x="21377" y="2263"/>
                    <a:pt x="21489" y="2144"/>
                  </a:cubicBezTo>
                  <a:cubicBezTo>
                    <a:pt x="21600" y="2025"/>
                    <a:pt x="21155" y="3212"/>
                    <a:pt x="20932" y="6298"/>
                  </a:cubicBezTo>
                  <a:cubicBezTo>
                    <a:pt x="20709" y="9384"/>
                    <a:pt x="20709" y="14368"/>
                    <a:pt x="20709" y="1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1473259" y="6184900"/>
              <a:ext cx="76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1511359" y="6210300"/>
              <a:ext cx="69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655"/>
                    <a:pt x="15055" y="1309"/>
                    <a:pt x="11455" y="4909"/>
                  </a:cubicBezTo>
                  <a:cubicBezTo>
                    <a:pt x="7855" y="8509"/>
                    <a:pt x="3927" y="150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1638359" y="6242050"/>
              <a:ext cx="635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506"/>
                    <a:pt x="12960" y="11012"/>
                    <a:pt x="9360" y="14612"/>
                  </a:cubicBezTo>
                  <a:cubicBezTo>
                    <a:pt x="5760" y="18212"/>
                    <a:pt x="2880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0767864" y="6558424"/>
              <a:ext cx="318046" cy="139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886" fill="norm" stroke="1" extrusionOk="0">
                  <a:moveTo>
                    <a:pt x="4758" y="3981"/>
                  </a:moveTo>
                  <a:cubicBezTo>
                    <a:pt x="5044" y="7158"/>
                    <a:pt x="5330" y="10334"/>
                    <a:pt x="4972" y="13193"/>
                  </a:cubicBezTo>
                  <a:cubicBezTo>
                    <a:pt x="4615" y="16052"/>
                    <a:pt x="3613" y="18593"/>
                    <a:pt x="2755" y="19863"/>
                  </a:cubicBezTo>
                  <a:cubicBezTo>
                    <a:pt x="1897" y="21134"/>
                    <a:pt x="1181" y="21134"/>
                    <a:pt x="681" y="20340"/>
                  </a:cubicBezTo>
                  <a:cubicBezTo>
                    <a:pt x="180" y="19546"/>
                    <a:pt x="-106" y="17958"/>
                    <a:pt x="37" y="15416"/>
                  </a:cubicBezTo>
                  <a:cubicBezTo>
                    <a:pt x="180" y="12875"/>
                    <a:pt x="752" y="9381"/>
                    <a:pt x="2326" y="6363"/>
                  </a:cubicBezTo>
                  <a:cubicBezTo>
                    <a:pt x="3899" y="3346"/>
                    <a:pt x="6474" y="805"/>
                    <a:pt x="9836" y="169"/>
                  </a:cubicBezTo>
                  <a:cubicBezTo>
                    <a:pt x="13197" y="-466"/>
                    <a:pt x="17346" y="805"/>
                    <a:pt x="21494" y="2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0984309" y="6654800"/>
              <a:ext cx="508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114"/>
                    <a:pt x="5400" y="8229"/>
                    <a:pt x="9000" y="11829"/>
                  </a:cubicBezTo>
                  <a:cubicBezTo>
                    <a:pt x="12600" y="15429"/>
                    <a:pt x="171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0971609" y="6699250"/>
              <a:ext cx="88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24"/>
                    <a:pt x="15429" y="847"/>
                    <a:pt x="11829" y="4447"/>
                  </a:cubicBezTo>
                  <a:cubicBezTo>
                    <a:pt x="8229" y="8047"/>
                    <a:pt x="4114" y="148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1111309" y="6504101"/>
              <a:ext cx="146051" cy="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494"/>
                  </a:moveTo>
                  <a:cubicBezTo>
                    <a:pt x="1252" y="1054"/>
                    <a:pt x="2504" y="-386"/>
                    <a:pt x="3600" y="94"/>
                  </a:cubicBezTo>
                  <a:cubicBezTo>
                    <a:pt x="4696" y="574"/>
                    <a:pt x="5635" y="2974"/>
                    <a:pt x="5948" y="5854"/>
                  </a:cubicBezTo>
                  <a:cubicBezTo>
                    <a:pt x="6261" y="8734"/>
                    <a:pt x="5948" y="12094"/>
                    <a:pt x="5009" y="14734"/>
                  </a:cubicBezTo>
                  <a:cubicBezTo>
                    <a:pt x="4070" y="17374"/>
                    <a:pt x="2504" y="19294"/>
                    <a:pt x="2661" y="20014"/>
                  </a:cubicBezTo>
                  <a:cubicBezTo>
                    <a:pt x="2817" y="20734"/>
                    <a:pt x="4696" y="20254"/>
                    <a:pt x="8139" y="20254"/>
                  </a:cubicBezTo>
                  <a:cubicBezTo>
                    <a:pt x="11583" y="20254"/>
                    <a:pt x="16591" y="20734"/>
                    <a:pt x="21600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0723959" y="6814492"/>
              <a:ext cx="3365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038" y="10932"/>
                    <a:pt x="4075" y="1332"/>
                    <a:pt x="7675" y="132"/>
                  </a:cubicBezTo>
                  <a:cubicBezTo>
                    <a:pt x="11275" y="-1068"/>
                    <a:pt x="16438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0853883" y="6889750"/>
              <a:ext cx="155828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348" y="0"/>
                  </a:moveTo>
                  <a:cubicBezTo>
                    <a:pt x="1348" y="2571"/>
                    <a:pt x="1348" y="5143"/>
                    <a:pt x="1057" y="9257"/>
                  </a:cubicBezTo>
                  <a:cubicBezTo>
                    <a:pt x="765" y="13371"/>
                    <a:pt x="181" y="19029"/>
                    <a:pt x="35" y="20314"/>
                  </a:cubicBezTo>
                  <a:cubicBezTo>
                    <a:pt x="-111" y="21600"/>
                    <a:pt x="181" y="18514"/>
                    <a:pt x="1348" y="14657"/>
                  </a:cubicBezTo>
                  <a:cubicBezTo>
                    <a:pt x="2516" y="10800"/>
                    <a:pt x="4559" y="6171"/>
                    <a:pt x="7040" y="3600"/>
                  </a:cubicBezTo>
                  <a:cubicBezTo>
                    <a:pt x="9521" y="1029"/>
                    <a:pt x="12440" y="514"/>
                    <a:pt x="14484" y="2829"/>
                  </a:cubicBezTo>
                  <a:cubicBezTo>
                    <a:pt x="16527" y="5143"/>
                    <a:pt x="17694" y="10286"/>
                    <a:pt x="18716" y="13886"/>
                  </a:cubicBezTo>
                  <a:cubicBezTo>
                    <a:pt x="19738" y="17486"/>
                    <a:pt x="20613" y="19543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1212909" y="6836833"/>
              <a:ext cx="1778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0800"/>
                    <a:pt x="9257" y="0"/>
                    <a:pt x="12857" y="0"/>
                  </a:cubicBezTo>
                  <a:cubicBezTo>
                    <a:pt x="16457" y="0"/>
                    <a:pt x="1902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1295459" y="6756400"/>
              <a:ext cx="317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867"/>
                    <a:pt x="8640" y="11733"/>
                    <a:pt x="12240" y="15333"/>
                  </a:cubicBezTo>
                  <a:cubicBezTo>
                    <a:pt x="15840" y="18933"/>
                    <a:pt x="1872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1510428" y="6683062"/>
              <a:ext cx="299382" cy="14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752" fill="norm" stroke="1" extrusionOk="0">
                  <a:moveTo>
                    <a:pt x="6410" y="7803"/>
                  </a:moveTo>
                  <a:cubicBezTo>
                    <a:pt x="5655" y="10845"/>
                    <a:pt x="4900" y="13888"/>
                    <a:pt x="4295" y="16017"/>
                  </a:cubicBezTo>
                  <a:cubicBezTo>
                    <a:pt x="3691" y="18147"/>
                    <a:pt x="3238" y="19364"/>
                    <a:pt x="2558" y="20124"/>
                  </a:cubicBezTo>
                  <a:cubicBezTo>
                    <a:pt x="1879" y="20885"/>
                    <a:pt x="972" y="21189"/>
                    <a:pt x="444" y="19668"/>
                  </a:cubicBezTo>
                  <a:cubicBezTo>
                    <a:pt x="-85" y="18147"/>
                    <a:pt x="-236" y="14800"/>
                    <a:pt x="519" y="12062"/>
                  </a:cubicBezTo>
                  <a:cubicBezTo>
                    <a:pt x="1274" y="9324"/>
                    <a:pt x="2936" y="7195"/>
                    <a:pt x="5957" y="5065"/>
                  </a:cubicBezTo>
                  <a:cubicBezTo>
                    <a:pt x="8978" y="2935"/>
                    <a:pt x="13358" y="806"/>
                    <a:pt x="16153" y="197"/>
                  </a:cubicBezTo>
                  <a:cubicBezTo>
                    <a:pt x="18947" y="-411"/>
                    <a:pt x="20156" y="502"/>
                    <a:pt x="21364" y="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1695509" y="676275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1733609" y="6826250"/>
              <a:ext cx="825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2880"/>
                    <a:pt x="10523" y="5760"/>
                    <a:pt x="6923" y="9360"/>
                  </a:cubicBezTo>
                  <a:cubicBezTo>
                    <a:pt x="3323" y="12960"/>
                    <a:pt x="1662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1892359" y="6563222"/>
              <a:ext cx="114301" cy="14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84"/>
                  </a:moveTo>
                  <a:cubicBezTo>
                    <a:pt x="2000" y="80"/>
                    <a:pt x="4000" y="-224"/>
                    <a:pt x="5800" y="232"/>
                  </a:cubicBezTo>
                  <a:cubicBezTo>
                    <a:pt x="7600" y="689"/>
                    <a:pt x="9200" y="1906"/>
                    <a:pt x="10200" y="3883"/>
                  </a:cubicBezTo>
                  <a:cubicBezTo>
                    <a:pt x="11200" y="5861"/>
                    <a:pt x="11600" y="8599"/>
                    <a:pt x="10800" y="10424"/>
                  </a:cubicBezTo>
                  <a:cubicBezTo>
                    <a:pt x="10000" y="12249"/>
                    <a:pt x="8000" y="13162"/>
                    <a:pt x="6000" y="13770"/>
                  </a:cubicBezTo>
                  <a:cubicBezTo>
                    <a:pt x="4000" y="14379"/>
                    <a:pt x="2000" y="14683"/>
                    <a:pt x="2200" y="14987"/>
                  </a:cubicBezTo>
                  <a:cubicBezTo>
                    <a:pt x="2400" y="15291"/>
                    <a:pt x="4800" y="15596"/>
                    <a:pt x="8400" y="16661"/>
                  </a:cubicBezTo>
                  <a:cubicBezTo>
                    <a:pt x="12000" y="17725"/>
                    <a:pt x="16800" y="19551"/>
                    <a:pt x="21600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1587559" y="6976205"/>
              <a:ext cx="2984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21" y="12582"/>
                    <a:pt x="11643" y="4867"/>
                    <a:pt x="15243" y="1782"/>
                  </a:cubicBezTo>
                  <a:cubicBezTo>
                    <a:pt x="18843" y="-1304"/>
                    <a:pt x="20221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1733609" y="7056966"/>
              <a:ext cx="254001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180" y="6171"/>
                    <a:pt x="360" y="9257"/>
                    <a:pt x="900" y="9874"/>
                  </a:cubicBezTo>
                  <a:cubicBezTo>
                    <a:pt x="1440" y="10491"/>
                    <a:pt x="2340" y="8640"/>
                    <a:pt x="3150" y="6789"/>
                  </a:cubicBezTo>
                  <a:cubicBezTo>
                    <a:pt x="3960" y="4937"/>
                    <a:pt x="4680" y="3086"/>
                    <a:pt x="5670" y="2469"/>
                  </a:cubicBezTo>
                  <a:cubicBezTo>
                    <a:pt x="6660" y="1851"/>
                    <a:pt x="7920" y="2469"/>
                    <a:pt x="8370" y="4320"/>
                  </a:cubicBezTo>
                  <a:cubicBezTo>
                    <a:pt x="8820" y="6171"/>
                    <a:pt x="8460" y="9257"/>
                    <a:pt x="8550" y="9566"/>
                  </a:cubicBezTo>
                  <a:cubicBezTo>
                    <a:pt x="8640" y="9874"/>
                    <a:pt x="9180" y="7406"/>
                    <a:pt x="9720" y="4937"/>
                  </a:cubicBezTo>
                  <a:cubicBezTo>
                    <a:pt x="10260" y="2469"/>
                    <a:pt x="10800" y="0"/>
                    <a:pt x="12240" y="0"/>
                  </a:cubicBezTo>
                  <a:cubicBezTo>
                    <a:pt x="13680" y="0"/>
                    <a:pt x="16020" y="2469"/>
                    <a:pt x="17730" y="6480"/>
                  </a:cubicBezTo>
                  <a:cubicBezTo>
                    <a:pt x="19440" y="10491"/>
                    <a:pt x="20520" y="16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1930459" y="6800850"/>
              <a:ext cx="25211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6740" y="0"/>
                  </a:moveTo>
                  <a:cubicBezTo>
                    <a:pt x="17640" y="122"/>
                    <a:pt x="18540" y="244"/>
                    <a:pt x="19530" y="1159"/>
                  </a:cubicBezTo>
                  <a:cubicBezTo>
                    <a:pt x="20520" y="2075"/>
                    <a:pt x="21600" y="3783"/>
                    <a:pt x="21420" y="6163"/>
                  </a:cubicBezTo>
                  <a:cubicBezTo>
                    <a:pt x="21240" y="8542"/>
                    <a:pt x="19800" y="11593"/>
                    <a:pt x="16020" y="14278"/>
                  </a:cubicBezTo>
                  <a:cubicBezTo>
                    <a:pt x="12240" y="16963"/>
                    <a:pt x="6120" y="192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9604194" y="7108740"/>
              <a:ext cx="266846" cy="43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48" fill="norm" stroke="1" extrusionOk="0">
                  <a:moveTo>
                    <a:pt x="10720" y="13867"/>
                  </a:moveTo>
                  <a:cubicBezTo>
                    <a:pt x="11055" y="13348"/>
                    <a:pt x="11389" y="12829"/>
                    <a:pt x="11724" y="12206"/>
                  </a:cubicBezTo>
                  <a:cubicBezTo>
                    <a:pt x="12059" y="11583"/>
                    <a:pt x="12394" y="10856"/>
                    <a:pt x="12143" y="10596"/>
                  </a:cubicBezTo>
                  <a:cubicBezTo>
                    <a:pt x="11892" y="10337"/>
                    <a:pt x="11055" y="10544"/>
                    <a:pt x="9129" y="11842"/>
                  </a:cubicBezTo>
                  <a:cubicBezTo>
                    <a:pt x="7203" y="13140"/>
                    <a:pt x="4189" y="15529"/>
                    <a:pt x="2515" y="16983"/>
                  </a:cubicBezTo>
                  <a:cubicBezTo>
                    <a:pt x="841" y="18437"/>
                    <a:pt x="506" y="18956"/>
                    <a:pt x="255" y="19527"/>
                  </a:cubicBezTo>
                  <a:cubicBezTo>
                    <a:pt x="3" y="20098"/>
                    <a:pt x="-164" y="20721"/>
                    <a:pt x="255" y="21085"/>
                  </a:cubicBezTo>
                  <a:cubicBezTo>
                    <a:pt x="673" y="21448"/>
                    <a:pt x="1678" y="21552"/>
                    <a:pt x="4357" y="20617"/>
                  </a:cubicBezTo>
                  <a:cubicBezTo>
                    <a:pt x="7036" y="19683"/>
                    <a:pt x="11389" y="17710"/>
                    <a:pt x="14571" y="15217"/>
                  </a:cubicBezTo>
                  <a:cubicBezTo>
                    <a:pt x="17752" y="12725"/>
                    <a:pt x="19762" y="9714"/>
                    <a:pt x="20599" y="7273"/>
                  </a:cubicBezTo>
                  <a:cubicBezTo>
                    <a:pt x="21436" y="4833"/>
                    <a:pt x="21101" y="2964"/>
                    <a:pt x="20599" y="1769"/>
                  </a:cubicBezTo>
                  <a:cubicBezTo>
                    <a:pt x="20096" y="575"/>
                    <a:pt x="19427" y="56"/>
                    <a:pt x="18757" y="4"/>
                  </a:cubicBezTo>
                  <a:cubicBezTo>
                    <a:pt x="18087" y="-48"/>
                    <a:pt x="17417" y="367"/>
                    <a:pt x="16831" y="2340"/>
                  </a:cubicBezTo>
                  <a:cubicBezTo>
                    <a:pt x="16245" y="4314"/>
                    <a:pt x="15743" y="7844"/>
                    <a:pt x="16078" y="10544"/>
                  </a:cubicBezTo>
                  <a:cubicBezTo>
                    <a:pt x="16413" y="13244"/>
                    <a:pt x="17585" y="15114"/>
                    <a:pt x="18757" y="16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9930209" y="7169150"/>
              <a:ext cx="1048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8" h="21600" fill="norm" stroke="1" extrusionOk="0">
                  <a:moveTo>
                    <a:pt x="6113" y="0"/>
                  </a:moveTo>
                  <a:cubicBezTo>
                    <a:pt x="10189" y="1749"/>
                    <a:pt x="14264" y="3497"/>
                    <a:pt x="17117" y="5863"/>
                  </a:cubicBezTo>
                  <a:cubicBezTo>
                    <a:pt x="19970" y="8229"/>
                    <a:pt x="21600" y="11211"/>
                    <a:pt x="18543" y="13937"/>
                  </a:cubicBezTo>
                  <a:cubicBezTo>
                    <a:pt x="15487" y="16663"/>
                    <a:pt x="7743" y="19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9484229" y="7181850"/>
              <a:ext cx="16023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5344" y="0"/>
                  </a:moveTo>
                  <a:cubicBezTo>
                    <a:pt x="12258" y="141"/>
                    <a:pt x="9173" y="282"/>
                    <a:pt x="6227" y="1765"/>
                  </a:cubicBezTo>
                  <a:cubicBezTo>
                    <a:pt x="3282" y="3247"/>
                    <a:pt x="477" y="6071"/>
                    <a:pt x="56" y="8894"/>
                  </a:cubicBezTo>
                  <a:cubicBezTo>
                    <a:pt x="-365" y="11718"/>
                    <a:pt x="1599" y="14541"/>
                    <a:pt x="5526" y="16659"/>
                  </a:cubicBezTo>
                  <a:cubicBezTo>
                    <a:pt x="9453" y="18776"/>
                    <a:pt x="15344" y="20188"/>
                    <a:pt x="212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0256953" y="7226300"/>
              <a:ext cx="232057" cy="3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34" fill="norm" stroke="1" extrusionOk="0">
                  <a:moveTo>
                    <a:pt x="6212" y="11859"/>
                  </a:moveTo>
                  <a:cubicBezTo>
                    <a:pt x="4444" y="13835"/>
                    <a:pt x="2677" y="15812"/>
                    <a:pt x="1793" y="17153"/>
                  </a:cubicBezTo>
                  <a:cubicBezTo>
                    <a:pt x="910" y="18494"/>
                    <a:pt x="910" y="19200"/>
                    <a:pt x="812" y="19976"/>
                  </a:cubicBezTo>
                  <a:cubicBezTo>
                    <a:pt x="713" y="20753"/>
                    <a:pt x="517" y="21600"/>
                    <a:pt x="321" y="21529"/>
                  </a:cubicBezTo>
                  <a:cubicBezTo>
                    <a:pt x="124" y="21459"/>
                    <a:pt x="-72" y="20471"/>
                    <a:pt x="26" y="17647"/>
                  </a:cubicBezTo>
                  <a:cubicBezTo>
                    <a:pt x="124" y="14824"/>
                    <a:pt x="517" y="10165"/>
                    <a:pt x="812" y="7341"/>
                  </a:cubicBezTo>
                  <a:cubicBezTo>
                    <a:pt x="1106" y="4518"/>
                    <a:pt x="1303" y="3529"/>
                    <a:pt x="1793" y="2541"/>
                  </a:cubicBezTo>
                  <a:cubicBezTo>
                    <a:pt x="2284" y="1553"/>
                    <a:pt x="3070" y="565"/>
                    <a:pt x="3757" y="424"/>
                  </a:cubicBezTo>
                  <a:cubicBezTo>
                    <a:pt x="4444" y="282"/>
                    <a:pt x="5033" y="988"/>
                    <a:pt x="6015" y="3106"/>
                  </a:cubicBezTo>
                  <a:cubicBezTo>
                    <a:pt x="6997" y="5224"/>
                    <a:pt x="8372" y="8753"/>
                    <a:pt x="9452" y="11294"/>
                  </a:cubicBezTo>
                  <a:cubicBezTo>
                    <a:pt x="10532" y="13835"/>
                    <a:pt x="11317" y="15388"/>
                    <a:pt x="12299" y="16165"/>
                  </a:cubicBezTo>
                  <a:cubicBezTo>
                    <a:pt x="13281" y="16941"/>
                    <a:pt x="14459" y="16941"/>
                    <a:pt x="15637" y="15529"/>
                  </a:cubicBezTo>
                  <a:cubicBezTo>
                    <a:pt x="16815" y="14118"/>
                    <a:pt x="17993" y="11294"/>
                    <a:pt x="18975" y="8471"/>
                  </a:cubicBezTo>
                  <a:cubicBezTo>
                    <a:pt x="19957" y="5647"/>
                    <a:pt x="20743" y="2824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0496539" y="7367725"/>
              <a:ext cx="182971" cy="1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06" fill="norm" stroke="1" extrusionOk="0">
                  <a:moveTo>
                    <a:pt x="6565" y="9426"/>
                  </a:moveTo>
                  <a:cubicBezTo>
                    <a:pt x="5324" y="8706"/>
                    <a:pt x="4083" y="7986"/>
                    <a:pt x="2965" y="8346"/>
                  </a:cubicBezTo>
                  <a:cubicBezTo>
                    <a:pt x="1848" y="8706"/>
                    <a:pt x="855" y="10146"/>
                    <a:pt x="359" y="12126"/>
                  </a:cubicBezTo>
                  <a:cubicBezTo>
                    <a:pt x="-138" y="14106"/>
                    <a:pt x="-138" y="16626"/>
                    <a:pt x="483" y="17706"/>
                  </a:cubicBezTo>
                  <a:cubicBezTo>
                    <a:pt x="1103" y="18786"/>
                    <a:pt x="2345" y="18426"/>
                    <a:pt x="3710" y="16626"/>
                  </a:cubicBezTo>
                  <a:cubicBezTo>
                    <a:pt x="5076" y="14826"/>
                    <a:pt x="6565" y="11586"/>
                    <a:pt x="7310" y="9066"/>
                  </a:cubicBezTo>
                  <a:cubicBezTo>
                    <a:pt x="8055" y="6546"/>
                    <a:pt x="8055" y="4746"/>
                    <a:pt x="7434" y="4026"/>
                  </a:cubicBezTo>
                  <a:cubicBezTo>
                    <a:pt x="6814" y="3306"/>
                    <a:pt x="5572" y="3666"/>
                    <a:pt x="5448" y="4386"/>
                  </a:cubicBezTo>
                  <a:cubicBezTo>
                    <a:pt x="5324" y="5106"/>
                    <a:pt x="6317" y="6186"/>
                    <a:pt x="7559" y="6546"/>
                  </a:cubicBezTo>
                  <a:cubicBezTo>
                    <a:pt x="8800" y="6906"/>
                    <a:pt x="10290" y="6546"/>
                    <a:pt x="11159" y="7446"/>
                  </a:cubicBezTo>
                  <a:cubicBezTo>
                    <a:pt x="12028" y="8346"/>
                    <a:pt x="12276" y="10506"/>
                    <a:pt x="12400" y="12486"/>
                  </a:cubicBezTo>
                  <a:cubicBezTo>
                    <a:pt x="12524" y="14466"/>
                    <a:pt x="12524" y="16266"/>
                    <a:pt x="12152" y="17886"/>
                  </a:cubicBezTo>
                  <a:cubicBezTo>
                    <a:pt x="11779" y="19506"/>
                    <a:pt x="11034" y="20946"/>
                    <a:pt x="10662" y="20766"/>
                  </a:cubicBezTo>
                  <a:cubicBezTo>
                    <a:pt x="10290" y="20586"/>
                    <a:pt x="10290" y="18786"/>
                    <a:pt x="11283" y="15366"/>
                  </a:cubicBezTo>
                  <a:cubicBezTo>
                    <a:pt x="12276" y="11946"/>
                    <a:pt x="14262" y="6906"/>
                    <a:pt x="15752" y="3846"/>
                  </a:cubicBezTo>
                  <a:cubicBezTo>
                    <a:pt x="17241" y="786"/>
                    <a:pt x="18234" y="-294"/>
                    <a:pt x="18979" y="66"/>
                  </a:cubicBezTo>
                  <a:cubicBezTo>
                    <a:pt x="19724" y="426"/>
                    <a:pt x="20221" y="2226"/>
                    <a:pt x="20593" y="6006"/>
                  </a:cubicBezTo>
                  <a:cubicBezTo>
                    <a:pt x="20965" y="9786"/>
                    <a:pt x="21214" y="15546"/>
                    <a:pt x="21462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0717738" y="7408732"/>
              <a:ext cx="95123" cy="12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165" fill="norm" stroke="1" extrusionOk="0">
                  <a:moveTo>
                    <a:pt x="1351" y="5789"/>
                  </a:moveTo>
                  <a:cubicBezTo>
                    <a:pt x="3649" y="6155"/>
                    <a:pt x="5947" y="6521"/>
                    <a:pt x="8474" y="6521"/>
                  </a:cubicBezTo>
                  <a:cubicBezTo>
                    <a:pt x="11002" y="6521"/>
                    <a:pt x="13759" y="6155"/>
                    <a:pt x="15827" y="5057"/>
                  </a:cubicBezTo>
                  <a:cubicBezTo>
                    <a:pt x="17896" y="3958"/>
                    <a:pt x="19274" y="2128"/>
                    <a:pt x="18585" y="1029"/>
                  </a:cubicBezTo>
                  <a:cubicBezTo>
                    <a:pt x="17896" y="-69"/>
                    <a:pt x="15138" y="-435"/>
                    <a:pt x="11691" y="663"/>
                  </a:cubicBezTo>
                  <a:cubicBezTo>
                    <a:pt x="8244" y="1762"/>
                    <a:pt x="4108" y="4324"/>
                    <a:pt x="1810" y="6521"/>
                  </a:cubicBezTo>
                  <a:cubicBezTo>
                    <a:pt x="-487" y="8718"/>
                    <a:pt x="-947" y="10548"/>
                    <a:pt x="2500" y="12928"/>
                  </a:cubicBezTo>
                  <a:cubicBezTo>
                    <a:pt x="5947" y="15307"/>
                    <a:pt x="13300" y="18236"/>
                    <a:pt x="20653" y="2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0941510" y="7423150"/>
              <a:ext cx="106300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21270" y="10414"/>
                  </a:moveTo>
                  <a:cubicBezTo>
                    <a:pt x="19999" y="8486"/>
                    <a:pt x="18729" y="6557"/>
                    <a:pt x="16823" y="5786"/>
                  </a:cubicBezTo>
                  <a:cubicBezTo>
                    <a:pt x="14917" y="5014"/>
                    <a:pt x="12376" y="5400"/>
                    <a:pt x="9411" y="6943"/>
                  </a:cubicBezTo>
                  <a:cubicBezTo>
                    <a:pt x="6446" y="8486"/>
                    <a:pt x="3058" y="11186"/>
                    <a:pt x="1364" y="13693"/>
                  </a:cubicBezTo>
                  <a:cubicBezTo>
                    <a:pt x="-330" y="16200"/>
                    <a:pt x="-330" y="18514"/>
                    <a:pt x="729" y="19864"/>
                  </a:cubicBezTo>
                  <a:cubicBezTo>
                    <a:pt x="1788" y="21214"/>
                    <a:pt x="3905" y="21600"/>
                    <a:pt x="6023" y="21600"/>
                  </a:cubicBezTo>
                  <a:cubicBezTo>
                    <a:pt x="8141" y="21600"/>
                    <a:pt x="10258" y="21214"/>
                    <a:pt x="12376" y="17550"/>
                  </a:cubicBezTo>
                  <a:cubicBezTo>
                    <a:pt x="14494" y="13886"/>
                    <a:pt x="16611" y="6943"/>
                    <a:pt x="187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1098609" y="7197574"/>
              <a:ext cx="186147" cy="339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9" fill="norm" stroke="1" extrusionOk="0">
                  <a:moveTo>
                    <a:pt x="21115" y="3409"/>
                  </a:moveTo>
                  <a:cubicBezTo>
                    <a:pt x="21357" y="2209"/>
                    <a:pt x="21600" y="1009"/>
                    <a:pt x="20751" y="409"/>
                  </a:cubicBezTo>
                  <a:cubicBezTo>
                    <a:pt x="19901" y="-191"/>
                    <a:pt x="17960" y="-191"/>
                    <a:pt x="15411" y="809"/>
                  </a:cubicBezTo>
                  <a:cubicBezTo>
                    <a:pt x="12863" y="1809"/>
                    <a:pt x="9708" y="3809"/>
                    <a:pt x="7645" y="6542"/>
                  </a:cubicBezTo>
                  <a:cubicBezTo>
                    <a:pt x="5582" y="9276"/>
                    <a:pt x="4611" y="12742"/>
                    <a:pt x="3519" y="15342"/>
                  </a:cubicBezTo>
                  <a:cubicBezTo>
                    <a:pt x="2427" y="17942"/>
                    <a:pt x="1213" y="19676"/>
                    <a:pt x="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1051715" y="7391400"/>
              <a:ext cx="19929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63" y="21600"/>
                  </a:moveTo>
                  <a:cubicBezTo>
                    <a:pt x="35" y="18000"/>
                    <a:pt x="-192" y="14400"/>
                    <a:pt x="263" y="11700"/>
                  </a:cubicBezTo>
                  <a:cubicBezTo>
                    <a:pt x="717" y="9000"/>
                    <a:pt x="1854" y="7200"/>
                    <a:pt x="5492" y="5400"/>
                  </a:cubicBezTo>
                  <a:cubicBezTo>
                    <a:pt x="9130" y="3600"/>
                    <a:pt x="15269" y="1800"/>
                    <a:pt x="214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1300679" y="7239000"/>
              <a:ext cx="43293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7011" y="0"/>
                  </a:moveTo>
                  <a:cubicBezTo>
                    <a:pt x="5746" y="3181"/>
                    <a:pt x="4482" y="6363"/>
                    <a:pt x="3533" y="9293"/>
                  </a:cubicBezTo>
                  <a:cubicBezTo>
                    <a:pt x="2585" y="12223"/>
                    <a:pt x="1953" y="14902"/>
                    <a:pt x="1637" y="16744"/>
                  </a:cubicBezTo>
                  <a:cubicBezTo>
                    <a:pt x="1321" y="18586"/>
                    <a:pt x="1321" y="19591"/>
                    <a:pt x="1426" y="19591"/>
                  </a:cubicBezTo>
                  <a:cubicBezTo>
                    <a:pt x="1531" y="19591"/>
                    <a:pt x="1742" y="18586"/>
                    <a:pt x="1742" y="17581"/>
                  </a:cubicBezTo>
                  <a:cubicBezTo>
                    <a:pt x="1742" y="16577"/>
                    <a:pt x="1531" y="15572"/>
                    <a:pt x="1110" y="14735"/>
                  </a:cubicBezTo>
                  <a:cubicBezTo>
                    <a:pt x="689" y="13898"/>
                    <a:pt x="56" y="13228"/>
                    <a:pt x="4" y="12893"/>
                  </a:cubicBezTo>
                  <a:cubicBezTo>
                    <a:pt x="-49" y="12558"/>
                    <a:pt x="478" y="12558"/>
                    <a:pt x="1795" y="11553"/>
                  </a:cubicBezTo>
                  <a:cubicBezTo>
                    <a:pt x="3112" y="10549"/>
                    <a:pt x="5219" y="8540"/>
                    <a:pt x="7011" y="6698"/>
                  </a:cubicBezTo>
                  <a:cubicBezTo>
                    <a:pt x="8802" y="4856"/>
                    <a:pt x="10277" y="3181"/>
                    <a:pt x="11278" y="2260"/>
                  </a:cubicBezTo>
                  <a:cubicBezTo>
                    <a:pt x="12279" y="1340"/>
                    <a:pt x="12806" y="1172"/>
                    <a:pt x="13016" y="1674"/>
                  </a:cubicBezTo>
                  <a:cubicBezTo>
                    <a:pt x="13227" y="2177"/>
                    <a:pt x="13122" y="3349"/>
                    <a:pt x="12648" y="5191"/>
                  </a:cubicBezTo>
                  <a:cubicBezTo>
                    <a:pt x="12173" y="7033"/>
                    <a:pt x="11331" y="9544"/>
                    <a:pt x="10646" y="11386"/>
                  </a:cubicBezTo>
                  <a:cubicBezTo>
                    <a:pt x="9961" y="13228"/>
                    <a:pt x="9434" y="14400"/>
                    <a:pt x="8960" y="15237"/>
                  </a:cubicBezTo>
                  <a:cubicBezTo>
                    <a:pt x="8486" y="16074"/>
                    <a:pt x="8064" y="16577"/>
                    <a:pt x="8064" y="16158"/>
                  </a:cubicBezTo>
                  <a:cubicBezTo>
                    <a:pt x="8064" y="15740"/>
                    <a:pt x="8486" y="14400"/>
                    <a:pt x="8960" y="13479"/>
                  </a:cubicBezTo>
                  <a:cubicBezTo>
                    <a:pt x="9434" y="12558"/>
                    <a:pt x="9961" y="12056"/>
                    <a:pt x="10488" y="11721"/>
                  </a:cubicBezTo>
                  <a:cubicBezTo>
                    <a:pt x="11014" y="11386"/>
                    <a:pt x="11541" y="11219"/>
                    <a:pt x="12015" y="11386"/>
                  </a:cubicBezTo>
                  <a:cubicBezTo>
                    <a:pt x="12490" y="11553"/>
                    <a:pt x="12911" y="12056"/>
                    <a:pt x="13122" y="12726"/>
                  </a:cubicBezTo>
                  <a:cubicBezTo>
                    <a:pt x="13332" y="13395"/>
                    <a:pt x="13332" y="14233"/>
                    <a:pt x="13332" y="15321"/>
                  </a:cubicBezTo>
                  <a:cubicBezTo>
                    <a:pt x="13332" y="16409"/>
                    <a:pt x="13332" y="17749"/>
                    <a:pt x="13596" y="18335"/>
                  </a:cubicBezTo>
                  <a:cubicBezTo>
                    <a:pt x="13859" y="18921"/>
                    <a:pt x="14386" y="18753"/>
                    <a:pt x="15229" y="17916"/>
                  </a:cubicBezTo>
                  <a:cubicBezTo>
                    <a:pt x="16072" y="17079"/>
                    <a:pt x="17231" y="15572"/>
                    <a:pt x="17916" y="14400"/>
                  </a:cubicBezTo>
                  <a:cubicBezTo>
                    <a:pt x="18601" y="13228"/>
                    <a:pt x="18811" y="12391"/>
                    <a:pt x="18653" y="11972"/>
                  </a:cubicBezTo>
                  <a:cubicBezTo>
                    <a:pt x="18495" y="11553"/>
                    <a:pt x="17969" y="11553"/>
                    <a:pt x="17494" y="11805"/>
                  </a:cubicBezTo>
                  <a:cubicBezTo>
                    <a:pt x="17020" y="12056"/>
                    <a:pt x="16599" y="12558"/>
                    <a:pt x="16177" y="13144"/>
                  </a:cubicBezTo>
                  <a:cubicBezTo>
                    <a:pt x="15756" y="13730"/>
                    <a:pt x="15334" y="14400"/>
                    <a:pt x="15124" y="15237"/>
                  </a:cubicBezTo>
                  <a:cubicBezTo>
                    <a:pt x="14913" y="16074"/>
                    <a:pt x="14913" y="17079"/>
                    <a:pt x="15703" y="18000"/>
                  </a:cubicBezTo>
                  <a:cubicBezTo>
                    <a:pt x="16493" y="18921"/>
                    <a:pt x="18074" y="19758"/>
                    <a:pt x="19180" y="20344"/>
                  </a:cubicBezTo>
                  <a:cubicBezTo>
                    <a:pt x="20287" y="20930"/>
                    <a:pt x="20919" y="21265"/>
                    <a:pt x="215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1792466" y="7473950"/>
              <a:ext cx="11894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20157" y="0"/>
                  </a:moveTo>
                  <a:cubicBezTo>
                    <a:pt x="15989" y="1200"/>
                    <a:pt x="11820" y="2400"/>
                    <a:pt x="8789" y="3900"/>
                  </a:cubicBezTo>
                  <a:cubicBezTo>
                    <a:pt x="5757" y="5400"/>
                    <a:pt x="3862" y="7200"/>
                    <a:pt x="2347" y="9300"/>
                  </a:cubicBezTo>
                  <a:cubicBezTo>
                    <a:pt x="831" y="11400"/>
                    <a:pt x="-306" y="13800"/>
                    <a:pt x="73" y="15000"/>
                  </a:cubicBezTo>
                  <a:cubicBezTo>
                    <a:pt x="452" y="16200"/>
                    <a:pt x="2347" y="16200"/>
                    <a:pt x="4241" y="16200"/>
                  </a:cubicBezTo>
                  <a:cubicBezTo>
                    <a:pt x="6136" y="16200"/>
                    <a:pt x="8031" y="16200"/>
                    <a:pt x="10305" y="15300"/>
                  </a:cubicBezTo>
                  <a:cubicBezTo>
                    <a:pt x="12578" y="14400"/>
                    <a:pt x="15231" y="12600"/>
                    <a:pt x="16178" y="13500"/>
                  </a:cubicBezTo>
                  <a:cubicBezTo>
                    <a:pt x="17126" y="14400"/>
                    <a:pt x="16368" y="18000"/>
                    <a:pt x="16936" y="19800"/>
                  </a:cubicBezTo>
                  <a:cubicBezTo>
                    <a:pt x="17505" y="21600"/>
                    <a:pt x="19399" y="21600"/>
                    <a:pt x="212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1930459" y="7302500"/>
              <a:ext cx="127001" cy="24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8720" y="1490"/>
                    <a:pt x="15840" y="2979"/>
                    <a:pt x="13320" y="5214"/>
                  </a:cubicBezTo>
                  <a:cubicBezTo>
                    <a:pt x="10800" y="7448"/>
                    <a:pt x="8640" y="10428"/>
                    <a:pt x="6660" y="12755"/>
                  </a:cubicBezTo>
                  <a:cubicBezTo>
                    <a:pt x="4680" y="15083"/>
                    <a:pt x="2880" y="16759"/>
                    <a:pt x="2520" y="17224"/>
                  </a:cubicBezTo>
                  <a:cubicBezTo>
                    <a:pt x="2160" y="17690"/>
                    <a:pt x="3240" y="16945"/>
                    <a:pt x="5220" y="15921"/>
                  </a:cubicBezTo>
                  <a:cubicBezTo>
                    <a:pt x="7200" y="14897"/>
                    <a:pt x="10080" y="13593"/>
                    <a:pt x="12420" y="12848"/>
                  </a:cubicBezTo>
                  <a:cubicBezTo>
                    <a:pt x="14760" y="12103"/>
                    <a:pt x="16560" y="11917"/>
                    <a:pt x="17460" y="12476"/>
                  </a:cubicBezTo>
                  <a:cubicBezTo>
                    <a:pt x="18360" y="13034"/>
                    <a:pt x="18360" y="14338"/>
                    <a:pt x="17460" y="15921"/>
                  </a:cubicBezTo>
                  <a:cubicBezTo>
                    <a:pt x="16560" y="17503"/>
                    <a:pt x="14760" y="19366"/>
                    <a:pt x="12960" y="20390"/>
                  </a:cubicBezTo>
                  <a:cubicBezTo>
                    <a:pt x="11160" y="21414"/>
                    <a:pt x="9360" y="21600"/>
                    <a:pt x="7200" y="21321"/>
                  </a:cubicBezTo>
                  <a:cubicBezTo>
                    <a:pt x="5040" y="21041"/>
                    <a:pt x="2520" y="20297"/>
                    <a:pt x="0" y="19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2048857" y="7467600"/>
              <a:ext cx="59403" cy="7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793" fill="norm" stroke="1" extrusionOk="0">
                  <a:moveTo>
                    <a:pt x="20903" y="3503"/>
                  </a:moveTo>
                  <a:cubicBezTo>
                    <a:pt x="17179" y="3503"/>
                    <a:pt x="13455" y="3503"/>
                    <a:pt x="10103" y="4670"/>
                  </a:cubicBezTo>
                  <a:cubicBezTo>
                    <a:pt x="6751" y="5838"/>
                    <a:pt x="3772" y="8173"/>
                    <a:pt x="1910" y="11384"/>
                  </a:cubicBezTo>
                  <a:cubicBezTo>
                    <a:pt x="48" y="14595"/>
                    <a:pt x="-697" y="18681"/>
                    <a:pt x="793" y="20141"/>
                  </a:cubicBezTo>
                  <a:cubicBezTo>
                    <a:pt x="2282" y="21600"/>
                    <a:pt x="6006" y="20432"/>
                    <a:pt x="8613" y="18389"/>
                  </a:cubicBezTo>
                  <a:cubicBezTo>
                    <a:pt x="11220" y="16346"/>
                    <a:pt x="12710" y="13427"/>
                    <a:pt x="13827" y="10508"/>
                  </a:cubicBezTo>
                  <a:cubicBezTo>
                    <a:pt x="14944" y="7589"/>
                    <a:pt x="15689" y="4670"/>
                    <a:pt x="16806" y="2919"/>
                  </a:cubicBezTo>
                  <a:cubicBezTo>
                    <a:pt x="17924" y="1168"/>
                    <a:pt x="19413" y="584"/>
                    <a:pt x="209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2165409" y="7467600"/>
              <a:ext cx="88901" cy="7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7005"/>
                  </a:moveTo>
                  <a:cubicBezTo>
                    <a:pt x="514" y="9924"/>
                    <a:pt x="1029" y="12843"/>
                    <a:pt x="1029" y="15762"/>
                  </a:cubicBezTo>
                  <a:cubicBezTo>
                    <a:pt x="1029" y="18681"/>
                    <a:pt x="514" y="21600"/>
                    <a:pt x="1029" y="21308"/>
                  </a:cubicBezTo>
                  <a:cubicBezTo>
                    <a:pt x="1543" y="21016"/>
                    <a:pt x="3086" y="17514"/>
                    <a:pt x="5400" y="13427"/>
                  </a:cubicBezTo>
                  <a:cubicBezTo>
                    <a:pt x="7714" y="9341"/>
                    <a:pt x="10800" y="4670"/>
                    <a:pt x="13629" y="2335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748109" y="6636014"/>
              <a:ext cx="1301751" cy="9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5830"/>
                  </a:moveTo>
                  <a:cubicBezTo>
                    <a:pt x="1264" y="4357"/>
                    <a:pt x="2529" y="2884"/>
                    <a:pt x="3776" y="1903"/>
                  </a:cubicBezTo>
                  <a:cubicBezTo>
                    <a:pt x="5022" y="921"/>
                    <a:pt x="6252" y="430"/>
                    <a:pt x="7639" y="184"/>
                  </a:cubicBezTo>
                  <a:cubicBezTo>
                    <a:pt x="9026" y="-61"/>
                    <a:pt x="10572" y="-61"/>
                    <a:pt x="12029" y="184"/>
                  </a:cubicBezTo>
                  <a:cubicBezTo>
                    <a:pt x="13487" y="430"/>
                    <a:pt x="14857" y="921"/>
                    <a:pt x="15945" y="1166"/>
                  </a:cubicBezTo>
                  <a:cubicBezTo>
                    <a:pt x="17034" y="1412"/>
                    <a:pt x="17842" y="1412"/>
                    <a:pt x="18386" y="1412"/>
                  </a:cubicBezTo>
                  <a:cubicBezTo>
                    <a:pt x="18931" y="1412"/>
                    <a:pt x="19212" y="1412"/>
                    <a:pt x="19264" y="1412"/>
                  </a:cubicBezTo>
                  <a:cubicBezTo>
                    <a:pt x="19317" y="1412"/>
                    <a:pt x="19141" y="1412"/>
                    <a:pt x="18334" y="1412"/>
                  </a:cubicBezTo>
                  <a:cubicBezTo>
                    <a:pt x="17526" y="1412"/>
                    <a:pt x="16086" y="1412"/>
                    <a:pt x="14663" y="1657"/>
                  </a:cubicBezTo>
                  <a:cubicBezTo>
                    <a:pt x="13241" y="1903"/>
                    <a:pt x="11836" y="2394"/>
                    <a:pt x="10501" y="3375"/>
                  </a:cubicBezTo>
                  <a:cubicBezTo>
                    <a:pt x="9167" y="4357"/>
                    <a:pt x="7902" y="5830"/>
                    <a:pt x="7024" y="7794"/>
                  </a:cubicBezTo>
                  <a:cubicBezTo>
                    <a:pt x="6146" y="9757"/>
                    <a:pt x="5655" y="12212"/>
                    <a:pt x="5356" y="14421"/>
                  </a:cubicBezTo>
                  <a:cubicBezTo>
                    <a:pt x="5058" y="16630"/>
                    <a:pt x="4952" y="18594"/>
                    <a:pt x="5040" y="19821"/>
                  </a:cubicBezTo>
                  <a:cubicBezTo>
                    <a:pt x="5128" y="21048"/>
                    <a:pt x="5409" y="21539"/>
                    <a:pt x="6234" y="20803"/>
                  </a:cubicBezTo>
                  <a:cubicBezTo>
                    <a:pt x="7060" y="20066"/>
                    <a:pt x="8429" y="18103"/>
                    <a:pt x="9817" y="16384"/>
                  </a:cubicBezTo>
                  <a:cubicBezTo>
                    <a:pt x="11204" y="14666"/>
                    <a:pt x="12609" y="13194"/>
                    <a:pt x="14031" y="12212"/>
                  </a:cubicBezTo>
                  <a:cubicBezTo>
                    <a:pt x="15454" y="11230"/>
                    <a:pt x="16894" y="10739"/>
                    <a:pt x="18158" y="10984"/>
                  </a:cubicBezTo>
                  <a:cubicBezTo>
                    <a:pt x="19422" y="11230"/>
                    <a:pt x="20511" y="12212"/>
                    <a:pt x="21600" y="13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405209" y="7054850"/>
              <a:ext cx="156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600"/>
                    <a:pt x="16200" y="7200"/>
                    <a:pt x="18900" y="10800"/>
                  </a:cubicBezTo>
                  <a:cubicBezTo>
                    <a:pt x="21600" y="14400"/>
                    <a:pt x="18900" y="180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92509" y="69215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551648" y="6773438"/>
              <a:ext cx="55968" cy="46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497" fill="norm" stroke="1" extrusionOk="0">
                  <a:moveTo>
                    <a:pt x="16058" y="4784"/>
                  </a:moveTo>
                  <a:cubicBezTo>
                    <a:pt x="17601" y="4197"/>
                    <a:pt x="19144" y="3611"/>
                    <a:pt x="19916" y="2829"/>
                  </a:cubicBezTo>
                  <a:cubicBezTo>
                    <a:pt x="20687" y="2047"/>
                    <a:pt x="20687" y="1070"/>
                    <a:pt x="18758" y="532"/>
                  </a:cubicBezTo>
                  <a:cubicBezTo>
                    <a:pt x="16830" y="-5"/>
                    <a:pt x="12973" y="-103"/>
                    <a:pt x="9887" y="92"/>
                  </a:cubicBezTo>
                  <a:cubicBezTo>
                    <a:pt x="6801" y="288"/>
                    <a:pt x="4487" y="777"/>
                    <a:pt x="2558" y="2585"/>
                  </a:cubicBezTo>
                  <a:cubicBezTo>
                    <a:pt x="630" y="4393"/>
                    <a:pt x="-913" y="7521"/>
                    <a:pt x="630" y="10502"/>
                  </a:cubicBezTo>
                  <a:cubicBezTo>
                    <a:pt x="2173" y="13483"/>
                    <a:pt x="6801" y="16317"/>
                    <a:pt x="8344" y="18125"/>
                  </a:cubicBezTo>
                  <a:cubicBezTo>
                    <a:pt x="9887" y="19933"/>
                    <a:pt x="8344" y="20715"/>
                    <a:pt x="6801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68709" y="7048500"/>
              <a:ext cx="254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277"/>
                    <a:pt x="720" y="14954"/>
                    <a:pt x="1980" y="11908"/>
                  </a:cubicBezTo>
                  <a:cubicBezTo>
                    <a:pt x="3240" y="8862"/>
                    <a:pt x="5400" y="6092"/>
                    <a:pt x="8820" y="4154"/>
                  </a:cubicBezTo>
                  <a:cubicBezTo>
                    <a:pt x="12240" y="2215"/>
                    <a:pt x="16920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135965" y="6953250"/>
              <a:ext cx="186556" cy="324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35" fill="norm" stroke="1" extrusionOk="0">
                  <a:moveTo>
                    <a:pt x="5039" y="842"/>
                  </a:moveTo>
                  <a:cubicBezTo>
                    <a:pt x="4553" y="5610"/>
                    <a:pt x="4068" y="10379"/>
                    <a:pt x="3825" y="13605"/>
                  </a:cubicBezTo>
                  <a:cubicBezTo>
                    <a:pt x="3582" y="16831"/>
                    <a:pt x="3582" y="18514"/>
                    <a:pt x="3582" y="19706"/>
                  </a:cubicBezTo>
                  <a:cubicBezTo>
                    <a:pt x="3582" y="20899"/>
                    <a:pt x="3582" y="21600"/>
                    <a:pt x="3097" y="21530"/>
                  </a:cubicBezTo>
                  <a:cubicBezTo>
                    <a:pt x="2612" y="21460"/>
                    <a:pt x="1641" y="20618"/>
                    <a:pt x="1034" y="19426"/>
                  </a:cubicBezTo>
                  <a:cubicBezTo>
                    <a:pt x="427" y="18234"/>
                    <a:pt x="185" y="16691"/>
                    <a:pt x="63" y="15569"/>
                  </a:cubicBezTo>
                  <a:cubicBezTo>
                    <a:pt x="-58" y="14447"/>
                    <a:pt x="-58" y="13745"/>
                    <a:pt x="549" y="13255"/>
                  </a:cubicBezTo>
                  <a:cubicBezTo>
                    <a:pt x="1155" y="12764"/>
                    <a:pt x="2369" y="12483"/>
                    <a:pt x="5281" y="11081"/>
                  </a:cubicBezTo>
                  <a:cubicBezTo>
                    <a:pt x="8194" y="9678"/>
                    <a:pt x="12805" y="7153"/>
                    <a:pt x="15475" y="5400"/>
                  </a:cubicBezTo>
                  <a:cubicBezTo>
                    <a:pt x="18144" y="3647"/>
                    <a:pt x="18872" y="2665"/>
                    <a:pt x="19600" y="1753"/>
                  </a:cubicBezTo>
                  <a:cubicBezTo>
                    <a:pt x="20329" y="842"/>
                    <a:pt x="21057" y="0"/>
                    <a:pt x="21299" y="0"/>
                  </a:cubicBezTo>
                  <a:cubicBezTo>
                    <a:pt x="21542" y="0"/>
                    <a:pt x="21299" y="842"/>
                    <a:pt x="20571" y="3787"/>
                  </a:cubicBezTo>
                  <a:cubicBezTo>
                    <a:pt x="19843" y="6732"/>
                    <a:pt x="18630" y="11782"/>
                    <a:pt x="18023" y="14727"/>
                  </a:cubicBezTo>
                  <a:cubicBezTo>
                    <a:pt x="17416" y="17673"/>
                    <a:pt x="17416" y="18514"/>
                    <a:pt x="17416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340776" y="7169150"/>
              <a:ext cx="63871" cy="14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031" fill="norm" stroke="1" extrusionOk="0">
                  <a:moveTo>
                    <a:pt x="9755" y="0"/>
                  </a:moveTo>
                  <a:cubicBezTo>
                    <a:pt x="6968" y="953"/>
                    <a:pt x="4181" y="1906"/>
                    <a:pt x="2439" y="4447"/>
                  </a:cubicBezTo>
                  <a:cubicBezTo>
                    <a:pt x="697" y="6988"/>
                    <a:pt x="0" y="11118"/>
                    <a:pt x="0" y="14135"/>
                  </a:cubicBezTo>
                  <a:cubicBezTo>
                    <a:pt x="0" y="17153"/>
                    <a:pt x="697" y="19059"/>
                    <a:pt x="3135" y="20171"/>
                  </a:cubicBezTo>
                  <a:cubicBezTo>
                    <a:pt x="5574" y="21282"/>
                    <a:pt x="9755" y="21600"/>
                    <a:pt x="13239" y="19376"/>
                  </a:cubicBezTo>
                  <a:cubicBezTo>
                    <a:pt x="16723" y="17153"/>
                    <a:pt x="19510" y="12388"/>
                    <a:pt x="20555" y="9212"/>
                  </a:cubicBezTo>
                  <a:cubicBezTo>
                    <a:pt x="21600" y="6035"/>
                    <a:pt x="20903" y="4447"/>
                    <a:pt x="18465" y="3812"/>
                  </a:cubicBezTo>
                  <a:cubicBezTo>
                    <a:pt x="16026" y="3176"/>
                    <a:pt x="11845" y="3494"/>
                    <a:pt x="7665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655028" y="6894970"/>
              <a:ext cx="566282" cy="42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71" fill="norm" stroke="1" extrusionOk="0">
                  <a:moveTo>
                    <a:pt x="3428" y="3249"/>
                  </a:moveTo>
                  <a:cubicBezTo>
                    <a:pt x="3508" y="2610"/>
                    <a:pt x="3589" y="1972"/>
                    <a:pt x="3710" y="1333"/>
                  </a:cubicBezTo>
                  <a:cubicBezTo>
                    <a:pt x="3831" y="695"/>
                    <a:pt x="3992" y="56"/>
                    <a:pt x="3992" y="3"/>
                  </a:cubicBezTo>
                  <a:cubicBezTo>
                    <a:pt x="3992" y="-50"/>
                    <a:pt x="3831" y="482"/>
                    <a:pt x="3428" y="2184"/>
                  </a:cubicBezTo>
                  <a:cubicBezTo>
                    <a:pt x="3025" y="3887"/>
                    <a:pt x="2380" y="6760"/>
                    <a:pt x="1977" y="9846"/>
                  </a:cubicBezTo>
                  <a:cubicBezTo>
                    <a:pt x="1574" y="12931"/>
                    <a:pt x="1413" y="16230"/>
                    <a:pt x="1413" y="18145"/>
                  </a:cubicBezTo>
                  <a:cubicBezTo>
                    <a:pt x="1413" y="20060"/>
                    <a:pt x="1574" y="20592"/>
                    <a:pt x="1856" y="20965"/>
                  </a:cubicBezTo>
                  <a:cubicBezTo>
                    <a:pt x="2138" y="21337"/>
                    <a:pt x="2541" y="21550"/>
                    <a:pt x="2904" y="21444"/>
                  </a:cubicBezTo>
                  <a:cubicBezTo>
                    <a:pt x="3266" y="21337"/>
                    <a:pt x="3589" y="20912"/>
                    <a:pt x="3589" y="19741"/>
                  </a:cubicBezTo>
                  <a:cubicBezTo>
                    <a:pt x="3589" y="18571"/>
                    <a:pt x="3266" y="16655"/>
                    <a:pt x="2944" y="15432"/>
                  </a:cubicBezTo>
                  <a:cubicBezTo>
                    <a:pt x="2622" y="14208"/>
                    <a:pt x="2299" y="13676"/>
                    <a:pt x="1937" y="13357"/>
                  </a:cubicBezTo>
                  <a:cubicBezTo>
                    <a:pt x="1574" y="13038"/>
                    <a:pt x="1171" y="12931"/>
                    <a:pt x="768" y="12825"/>
                  </a:cubicBezTo>
                  <a:cubicBezTo>
                    <a:pt x="365" y="12718"/>
                    <a:pt x="-38" y="12612"/>
                    <a:pt x="2" y="12559"/>
                  </a:cubicBezTo>
                  <a:cubicBezTo>
                    <a:pt x="43" y="12506"/>
                    <a:pt x="526" y="12506"/>
                    <a:pt x="1252" y="12452"/>
                  </a:cubicBezTo>
                  <a:cubicBezTo>
                    <a:pt x="1977" y="12399"/>
                    <a:pt x="2944" y="12293"/>
                    <a:pt x="3831" y="12718"/>
                  </a:cubicBezTo>
                  <a:cubicBezTo>
                    <a:pt x="4717" y="13144"/>
                    <a:pt x="5523" y="14102"/>
                    <a:pt x="6007" y="14847"/>
                  </a:cubicBezTo>
                  <a:cubicBezTo>
                    <a:pt x="6490" y="15591"/>
                    <a:pt x="6652" y="16123"/>
                    <a:pt x="6732" y="16655"/>
                  </a:cubicBezTo>
                  <a:cubicBezTo>
                    <a:pt x="6813" y="17187"/>
                    <a:pt x="6813" y="17719"/>
                    <a:pt x="6652" y="18145"/>
                  </a:cubicBezTo>
                  <a:cubicBezTo>
                    <a:pt x="6490" y="18571"/>
                    <a:pt x="6168" y="18890"/>
                    <a:pt x="5966" y="18730"/>
                  </a:cubicBezTo>
                  <a:cubicBezTo>
                    <a:pt x="5765" y="18571"/>
                    <a:pt x="5684" y="17932"/>
                    <a:pt x="6007" y="16602"/>
                  </a:cubicBezTo>
                  <a:cubicBezTo>
                    <a:pt x="6329" y="15272"/>
                    <a:pt x="7055" y="13250"/>
                    <a:pt x="7578" y="12080"/>
                  </a:cubicBezTo>
                  <a:cubicBezTo>
                    <a:pt x="8102" y="10910"/>
                    <a:pt x="8425" y="10590"/>
                    <a:pt x="8586" y="10750"/>
                  </a:cubicBezTo>
                  <a:cubicBezTo>
                    <a:pt x="8747" y="10910"/>
                    <a:pt x="8747" y="11548"/>
                    <a:pt x="8747" y="12452"/>
                  </a:cubicBezTo>
                  <a:cubicBezTo>
                    <a:pt x="8747" y="13357"/>
                    <a:pt x="8747" y="14527"/>
                    <a:pt x="8828" y="15379"/>
                  </a:cubicBezTo>
                  <a:cubicBezTo>
                    <a:pt x="8908" y="16230"/>
                    <a:pt x="9069" y="16762"/>
                    <a:pt x="9352" y="16921"/>
                  </a:cubicBezTo>
                  <a:cubicBezTo>
                    <a:pt x="9634" y="17081"/>
                    <a:pt x="10037" y="16868"/>
                    <a:pt x="10561" y="16283"/>
                  </a:cubicBezTo>
                  <a:cubicBezTo>
                    <a:pt x="11084" y="15698"/>
                    <a:pt x="11729" y="14740"/>
                    <a:pt x="12213" y="14049"/>
                  </a:cubicBezTo>
                  <a:cubicBezTo>
                    <a:pt x="12696" y="13357"/>
                    <a:pt x="13019" y="12931"/>
                    <a:pt x="13180" y="12984"/>
                  </a:cubicBezTo>
                  <a:cubicBezTo>
                    <a:pt x="13341" y="13038"/>
                    <a:pt x="13341" y="13570"/>
                    <a:pt x="13341" y="14102"/>
                  </a:cubicBezTo>
                  <a:cubicBezTo>
                    <a:pt x="13341" y="14634"/>
                    <a:pt x="13341" y="15166"/>
                    <a:pt x="13543" y="15485"/>
                  </a:cubicBezTo>
                  <a:cubicBezTo>
                    <a:pt x="13744" y="15804"/>
                    <a:pt x="14147" y="15911"/>
                    <a:pt x="14550" y="15804"/>
                  </a:cubicBezTo>
                  <a:cubicBezTo>
                    <a:pt x="14953" y="15698"/>
                    <a:pt x="15356" y="15379"/>
                    <a:pt x="15719" y="15059"/>
                  </a:cubicBezTo>
                  <a:cubicBezTo>
                    <a:pt x="16081" y="14740"/>
                    <a:pt x="16404" y="14421"/>
                    <a:pt x="16686" y="13836"/>
                  </a:cubicBezTo>
                  <a:cubicBezTo>
                    <a:pt x="16968" y="13250"/>
                    <a:pt x="17210" y="12399"/>
                    <a:pt x="17169" y="12133"/>
                  </a:cubicBezTo>
                  <a:cubicBezTo>
                    <a:pt x="17129" y="11867"/>
                    <a:pt x="16807" y="12186"/>
                    <a:pt x="16525" y="12612"/>
                  </a:cubicBezTo>
                  <a:cubicBezTo>
                    <a:pt x="16243" y="13038"/>
                    <a:pt x="16001" y="13570"/>
                    <a:pt x="15880" y="14102"/>
                  </a:cubicBezTo>
                  <a:cubicBezTo>
                    <a:pt x="15759" y="14634"/>
                    <a:pt x="15759" y="15166"/>
                    <a:pt x="16081" y="15751"/>
                  </a:cubicBezTo>
                  <a:cubicBezTo>
                    <a:pt x="16404" y="16336"/>
                    <a:pt x="17049" y="16975"/>
                    <a:pt x="17814" y="16975"/>
                  </a:cubicBezTo>
                  <a:cubicBezTo>
                    <a:pt x="18580" y="16975"/>
                    <a:pt x="19466" y="16336"/>
                    <a:pt x="20111" y="15964"/>
                  </a:cubicBezTo>
                  <a:cubicBezTo>
                    <a:pt x="20756" y="15591"/>
                    <a:pt x="21159" y="15485"/>
                    <a:pt x="21562" y="15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773509" y="7383157"/>
              <a:ext cx="37465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744"/>
                  </a:moveTo>
                  <a:cubicBezTo>
                    <a:pt x="4393" y="-87"/>
                    <a:pt x="8786" y="-918"/>
                    <a:pt x="12386" y="2405"/>
                  </a:cubicBezTo>
                  <a:cubicBezTo>
                    <a:pt x="15986" y="5728"/>
                    <a:pt x="18793" y="13205"/>
                    <a:pt x="21600" y="20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059259" y="7340600"/>
              <a:ext cx="11779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224" y="1646"/>
                    <a:pt x="12447" y="3291"/>
                    <a:pt x="16292" y="4526"/>
                  </a:cubicBezTo>
                  <a:cubicBezTo>
                    <a:pt x="20136" y="5760"/>
                    <a:pt x="21600" y="6583"/>
                    <a:pt x="19220" y="9360"/>
                  </a:cubicBezTo>
                  <a:cubicBezTo>
                    <a:pt x="16841" y="12137"/>
                    <a:pt x="10617" y="16869"/>
                    <a:pt x="43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824309" y="7486650"/>
              <a:ext cx="361951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4" fill="norm" stroke="1" extrusionOk="0">
                  <a:moveTo>
                    <a:pt x="0" y="14400"/>
                  </a:moveTo>
                  <a:cubicBezTo>
                    <a:pt x="2274" y="12000"/>
                    <a:pt x="4547" y="9600"/>
                    <a:pt x="7326" y="12000"/>
                  </a:cubicBezTo>
                  <a:cubicBezTo>
                    <a:pt x="10105" y="14400"/>
                    <a:pt x="13389" y="21600"/>
                    <a:pt x="15853" y="20400"/>
                  </a:cubicBezTo>
                  <a:cubicBezTo>
                    <a:pt x="18316" y="19200"/>
                    <a:pt x="19958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306909" y="7425266"/>
              <a:ext cx="241301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86"/>
                  </a:moveTo>
                  <a:cubicBezTo>
                    <a:pt x="2842" y="13572"/>
                    <a:pt x="5684" y="9558"/>
                    <a:pt x="7295" y="7073"/>
                  </a:cubicBezTo>
                  <a:cubicBezTo>
                    <a:pt x="8905" y="4588"/>
                    <a:pt x="9284" y="3632"/>
                    <a:pt x="9663" y="2485"/>
                  </a:cubicBezTo>
                  <a:cubicBezTo>
                    <a:pt x="10042" y="1338"/>
                    <a:pt x="10421" y="0"/>
                    <a:pt x="10232" y="0"/>
                  </a:cubicBezTo>
                  <a:cubicBezTo>
                    <a:pt x="10042" y="0"/>
                    <a:pt x="9284" y="1338"/>
                    <a:pt x="8526" y="4301"/>
                  </a:cubicBezTo>
                  <a:cubicBezTo>
                    <a:pt x="7768" y="7264"/>
                    <a:pt x="7011" y="11851"/>
                    <a:pt x="6821" y="14719"/>
                  </a:cubicBezTo>
                  <a:cubicBezTo>
                    <a:pt x="6632" y="17586"/>
                    <a:pt x="7011" y="18733"/>
                    <a:pt x="7674" y="19402"/>
                  </a:cubicBezTo>
                  <a:cubicBezTo>
                    <a:pt x="8337" y="20071"/>
                    <a:pt x="9284" y="20262"/>
                    <a:pt x="10516" y="19306"/>
                  </a:cubicBezTo>
                  <a:cubicBezTo>
                    <a:pt x="11747" y="18350"/>
                    <a:pt x="13263" y="16248"/>
                    <a:pt x="14400" y="14145"/>
                  </a:cubicBezTo>
                  <a:cubicBezTo>
                    <a:pt x="15537" y="12042"/>
                    <a:pt x="16295" y="9940"/>
                    <a:pt x="17053" y="8124"/>
                  </a:cubicBezTo>
                  <a:cubicBezTo>
                    <a:pt x="17811" y="6308"/>
                    <a:pt x="18568" y="4779"/>
                    <a:pt x="18947" y="4492"/>
                  </a:cubicBezTo>
                  <a:cubicBezTo>
                    <a:pt x="19326" y="4205"/>
                    <a:pt x="19326" y="5161"/>
                    <a:pt x="19705" y="8219"/>
                  </a:cubicBezTo>
                  <a:cubicBezTo>
                    <a:pt x="20084" y="11278"/>
                    <a:pt x="20842" y="16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599009" y="762000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700"/>
                    <a:pt x="9600" y="5400"/>
                    <a:pt x="13200" y="9000"/>
                  </a:cubicBezTo>
                  <a:cubicBezTo>
                    <a:pt x="16800" y="12600"/>
                    <a:pt x="1920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624409" y="7639050"/>
              <a:ext cx="1079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1200"/>
                    <a:pt x="13129" y="2400"/>
                    <a:pt x="9529" y="5000"/>
                  </a:cubicBezTo>
                  <a:cubicBezTo>
                    <a:pt x="5929" y="7600"/>
                    <a:pt x="2965" y="11600"/>
                    <a:pt x="1482" y="146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808559" y="75882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833959" y="7664450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2018109" y="7429500"/>
              <a:ext cx="24674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0" y="21600"/>
                  </a:moveTo>
                  <a:cubicBezTo>
                    <a:pt x="554" y="19520"/>
                    <a:pt x="1108" y="17440"/>
                    <a:pt x="2862" y="14480"/>
                  </a:cubicBezTo>
                  <a:cubicBezTo>
                    <a:pt x="4615" y="11520"/>
                    <a:pt x="7569" y="7680"/>
                    <a:pt x="9323" y="5440"/>
                  </a:cubicBezTo>
                  <a:cubicBezTo>
                    <a:pt x="11077" y="3200"/>
                    <a:pt x="11631" y="2560"/>
                    <a:pt x="12185" y="1760"/>
                  </a:cubicBezTo>
                  <a:cubicBezTo>
                    <a:pt x="12738" y="960"/>
                    <a:pt x="13292" y="0"/>
                    <a:pt x="13292" y="0"/>
                  </a:cubicBezTo>
                  <a:cubicBezTo>
                    <a:pt x="13292" y="0"/>
                    <a:pt x="12738" y="960"/>
                    <a:pt x="11723" y="3120"/>
                  </a:cubicBezTo>
                  <a:cubicBezTo>
                    <a:pt x="10708" y="5280"/>
                    <a:pt x="9231" y="8640"/>
                    <a:pt x="8400" y="10880"/>
                  </a:cubicBezTo>
                  <a:cubicBezTo>
                    <a:pt x="7569" y="13120"/>
                    <a:pt x="7385" y="14240"/>
                    <a:pt x="7292" y="15280"/>
                  </a:cubicBezTo>
                  <a:cubicBezTo>
                    <a:pt x="7200" y="16320"/>
                    <a:pt x="7200" y="17280"/>
                    <a:pt x="7662" y="17600"/>
                  </a:cubicBezTo>
                  <a:cubicBezTo>
                    <a:pt x="8123" y="17920"/>
                    <a:pt x="9046" y="17600"/>
                    <a:pt x="10708" y="15920"/>
                  </a:cubicBezTo>
                  <a:cubicBezTo>
                    <a:pt x="12369" y="14240"/>
                    <a:pt x="14769" y="11200"/>
                    <a:pt x="16338" y="9200"/>
                  </a:cubicBezTo>
                  <a:cubicBezTo>
                    <a:pt x="17908" y="7200"/>
                    <a:pt x="18646" y="6240"/>
                    <a:pt x="19385" y="5440"/>
                  </a:cubicBezTo>
                  <a:cubicBezTo>
                    <a:pt x="20123" y="4640"/>
                    <a:pt x="20862" y="4000"/>
                    <a:pt x="21231" y="4080"/>
                  </a:cubicBezTo>
                  <a:cubicBezTo>
                    <a:pt x="21600" y="4160"/>
                    <a:pt x="21600" y="4960"/>
                    <a:pt x="21323" y="7360"/>
                  </a:cubicBezTo>
                  <a:cubicBezTo>
                    <a:pt x="21046" y="9760"/>
                    <a:pt x="20492" y="13760"/>
                    <a:pt x="19938" y="17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2341959" y="7613650"/>
              <a:ext cx="101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5760"/>
                    <a:pt x="6300" y="11520"/>
                    <a:pt x="9900" y="15120"/>
                  </a:cubicBezTo>
                  <a:cubicBezTo>
                    <a:pt x="13500" y="18720"/>
                    <a:pt x="1755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392759" y="7645400"/>
              <a:ext cx="95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25"/>
                    <a:pt x="16800" y="450"/>
                    <a:pt x="13200" y="4050"/>
                  </a:cubicBezTo>
                  <a:cubicBezTo>
                    <a:pt x="9600" y="7650"/>
                    <a:pt x="4800" y="146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95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536509" y="4019550"/>
              <a:ext cx="152401" cy="76200"/>
            </a:xfrm>
            <a:prstGeom prst="rect">
              <a:avLst/>
            </a:prstGeom>
            <a:effectLst/>
          </p:spPr>
        </p:pic>
        <p:pic>
          <p:nvPicPr>
            <p:cNvPr id="279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413899" y="3880320"/>
              <a:ext cx="2624982" cy="1439270"/>
            </a:xfrm>
            <a:prstGeom prst="rect">
              <a:avLst/>
            </a:prstGeom>
            <a:effectLst/>
          </p:spPr>
        </p:pic>
        <p:pic>
          <p:nvPicPr>
            <p:cNvPr id="279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633590" y="1515768"/>
              <a:ext cx="2619705" cy="230482"/>
            </a:xfrm>
            <a:prstGeom prst="rect">
              <a:avLst/>
            </a:prstGeom>
            <a:effectLst/>
          </p:spPr>
        </p:pic>
        <p:pic>
          <p:nvPicPr>
            <p:cNvPr id="280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815409" y="1645075"/>
              <a:ext cx="2324101" cy="196425"/>
            </a:xfrm>
            <a:prstGeom prst="rect">
              <a:avLst/>
            </a:prstGeom>
            <a:effectLst/>
          </p:spPr>
        </p:pic>
        <p:pic>
          <p:nvPicPr>
            <p:cNvPr id="280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763481" y="2838450"/>
              <a:ext cx="2572343" cy="177800"/>
            </a:xfrm>
            <a:prstGeom prst="rect">
              <a:avLst/>
            </a:prstGeom>
            <a:effectLst/>
          </p:spPr>
        </p:pic>
        <p:pic>
          <p:nvPicPr>
            <p:cNvPr id="280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974159" y="2889514"/>
              <a:ext cx="2590801" cy="202936"/>
            </a:xfrm>
            <a:prstGeom prst="rect">
              <a:avLst/>
            </a:prstGeom>
            <a:effectLst/>
          </p:spPr>
        </p:pic>
        <p:pic>
          <p:nvPicPr>
            <p:cNvPr id="280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95683" y="7810500"/>
              <a:ext cx="1463777" cy="22225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0" name="Drawing"/>
          <p:cNvGrpSpPr/>
          <p:nvPr/>
        </p:nvGrpSpPr>
        <p:grpSpPr>
          <a:xfrm>
            <a:off x="317499" y="1314450"/>
            <a:ext cx="12556821" cy="7915362"/>
            <a:chOff x="0" y="0"/>
            <a:chExt cx="12556819" cy="7915362"/>
          </a:xfrm>
        </p:grpSpPr>
        <p:sp>
          <p:nvSpPr>
            <p:cNvPr id="2811" name="Line"/>
            <p:cNvSpPr/>
            <p:nvPr/>
          </p:nvSpPr>
          <p:spPr>
            <a:xfrm>
              <a:off x="2139899" y="180235"/>
              <a:ext cx="225601" cy="67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93" fill="norm" stroke="1" extrusionOk="0">
                  <a:moveTo>
                    <a:pt x="5" y="4188"/>
                  </a:moveTo>
                  <a:cubicBezTo>
                    <a:pt x="5" y="6490"/>
                    <a:pt x="5" y="8792"/>
                    <a:pt x="401" y="10959"/>
                  </a:cubicBezTo>
                  <a:cubicBezTo>
                    <a:pt x="798" y="13126"/>
                    <a:pt x="1590" y="15157"/>
                    <a:pt x="2086" y="16477"/>
                  </a:cubicBezTo>
                  <a:cubicBezTo>
                    <a:pt x="2581" y="17798"/>
                    <a:pt x="2779" y="18407"/>
                    <a:pt x="3077" y="18949"/>
                  </a:cubicBezTo>
                  <a:cubicBezTo>
                    <a:pt x="3374" y="19491"/>
                    <a:pt x="3770" y="19965"/>
                    <a:pt x="3968" y="20032"/>
                  </a:cubicBezTo>
                  <a:cubicBezTo>
                    <a:pt x="4167" y="20100"/>
                    <a:pt x="4167" y="19761"/>
                    <a:pt x="3770" y="18340"/>
                  </a:cubicBezTo>
                  <a:cubicBezTo>
                    <a:pt x="3374" y="16918"/>
                    <a:pt x="2581" y="14412"/>
                    <a:pt x="2086" y="11738"/>
                  </a:cubicBezTo>
                  <a:cubicBezTo>
                    <a:pt x="1590" y="9063"/>
                    <a:pt x="1392" y="6219"/>
                    <a:pt x="1392" y="4391"/>
                  </a:cubicBezTo>
                  <a:cubicBezTo>
                    <a:pt x="1392" y="2563"/>
                    <a:pt x="1590" y="1750"/>
                    <a:pt x="1987" y="1141"/>
                  </a:cubicBezTo>
                  <a:cubicBezTo>
                    <a:pt x="2383" y="531"/>
                    <a:pt x="2978" y="125"/>
                    <a:pt x="3869" y="24"/>
                  </a:cubicBezTo>
                  <a:cubicBezTo>
                    <a:pt x="4761" y="-78"/>
                    <a:pt x="5950" y="125"/>
                    <a:pt x="8328" y="1073"/>
                  </a:cubicBezTo>
                  <a:cubicBezTo>
                    <a:pt x="10706" y="2021"/>
                    <a:pt x="14273" y="3714"/>
                    <a:pt x="16750" y="5610"/>
                  </a:cubicBezTo>
                  <a:cubicBezTo>
                    <a:pt x="19227" y="7506"/>
                    <a:pt x="20614" y="9605"/>
                    <a:pt x="21011" y="11535"/>
                  </a:cubicBezTo>
                  <a:cubicBezTo>
                    <a:pt x="21407" y="13464"/>
                    <a:pt x="20813" y="15225"/>
                    <a:pt x="18038" y="16816"/>
                  </a:cubicBezTo>
                  <a:cubicBezTo>
                    <a:pt x="15264" y="18407"/>
                    <a:pt x="10310" y="19829"/>
                    <a:pt x="7337" y="20608"/>
                  </a:cubicBezTo>
                  <a:cubicBezTo>
                    <a:pt x="4365" y="21387"/>
                    <a:pt x="3374" y="21522"/>
                    <a:pt x="2383" y="21488"/>
                  </a:cubicBezTo>
                  <a:cubicBezTo>
                    <a:pt x="1392" y="21454"/>
                    <a:pt x="401" y="21251"/>
                    <a:pt x="104" y="20608"/>
                  </a:cubicBezTo>
                  <a:cubicBezTo>
                    <a:pt x="-193" y="19965"/>
                    <a:pt x="203" y="18881"/>
                    <a:pt x="600" y="17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120899" y="0"/>
              <a:ext cx="228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4400"/>
                    <a:pt x="10000" y="7200"/>
                    <a:pt x="13600" y="3600"/>
                  </a:cubicBezTo>
                  <a:cubicBezTo>
                    <a:pt x="17200" y="0"/>
                    <a:pt x="19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686049" y="52070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737183" y="647700"/>
              <a:ext cx="27271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963" y="16200"/>
                  </a:moveTo>
                  <a:cubicBezTo>
                    <a:pt x="304" y="18900"/>
                    <a:pt x="-356" y="21600"/>
                    <a:pt x="221" y="21600"/>
                  </a:cubicBezTo>
                  <a:cubicBezTo>
                    <a:pt x="798" y="21600"/>
                    <a:pt x="2612" y="18900"/>
                    <a:pt x="6322" y="14850"/>
                  </a:cubicBezTo>
                  <a:cubicBezTo>
                    <a:pt x="10032" y="10800"/>
                    <a:pt x="15638" y="5400"/>
                    <a:pt x="212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594100" y="317500"/>
              <a:ext cx="2222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3217"/>
                    <a:pt x="7406" y="6434"/>
                    <a:pt x="11006" y="10034"/>
                  </a:cubicBezTo>
                  <a:cubicBezTo>
                    <a:pt x="14606" y="13634"/>
                    <a:pt x="18103" y="176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3625850" y="297886"/>
              <a:ext cx="209550" cy="38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384"/>
                  </a:moveTo>
                  <a:cubicBezTo>
                    <a:pt x="20509" y="149"/>
                    <a:pt x="19418" y="-86"/>
                    <a:pt x="18545" y="31"/>
                  </a:cubicBezTo>
                  <a:cubicBezTo>
                    <a:pt x="17673" y="149"/>
                    <a:pt x="17018" y="618"/>
                    <a:pt x="15491" y="2262"/>
                  </a:cubicBezTo>
                  <a:cubicBezTo>
                    <a:pt x="13964" y="3905"/>
                    <a:pt x="11564" y="6723"/>
                    <a:pt x="8836" y="10127"/>
                  </a:cubicBezTo>
                  <a:cubicBezTo>
                    <a:pt x="6109" y="13531"/>
                    <a:pt x="3055" y="17523"/>
                    <a:pt x="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549650" y="82550"/>
              <a:ext cx="3238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6800"/>
                    <a:pt x="7341" y="12000"/>
                    <a:pt x="10941" y="8400"/>
                  </a:cubicBezTo>
                  <a:cubicBezTo>
                    <a:pt x="14541" y="4800"/>
                    <a:pt x="180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4406900" y="400050"/>
              <a:ext cx="273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9" y="16200"/>
                    <a:pt x="4019" y="10800"/>
                    <a:pt x="7619" y="7200"/>
                  </a:cubicBezTo>
                  <a:cubicBezTo>
                    <a:pt x="11219" y="3600"/>
                    <a:pt x="1640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4762500" y="234950"/>
              <a:ext cx="2032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2933"/>
                    <a:pt x="6750" y="5867"/>
                    <a:pt x="10350" y="9467"/>
                  </a:cubicBezTo>
                  <a:cubicBezTo>
                    <a:pt x="13950" y="13067"/>
                    <a:pt x="17775" y="173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4972050" y="227147"/>
              <a:ext cx="133350" cy="41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75"/>
                  </a:moveTo>
                  <a:cubicBezTo>
                    <a:pt x="19886" y="-34"/>
                    <a:pt x="18171" y="-144"/>
                    <a:pt x="16114" y="678"/>
                  </a:cubicBezTo>
                  <a:cubicBezTo>
                    <a:pt x="14057" y="1501"/>
                    <a:pt x="11657" y="3255"/>
                    <a:pt x="9257" y="5448"/>
                  </a:cubicBezTo>
                  <a:cubicBezTo>
                    <a:pt x="6857" y="7641"/>
                    <a:pt x="4457" y="10272"/>
                    <a:pt x="2743" y="12794"/>
                  </a:cubicBezTo>
                  <a:cubicBezTo>
                    <a:pt x="1029" y="15316"/>
                    <a:pt x="0" y="17728"/>
                    <a:pt x="0" y="19153"/>
                  </a:cubicBezTo>
                  <a:cubicBezTo>
                    <a:pt x="0" y="20579"/>
                    <a:pt x="1029" y="21017"/>
                    <a:pt x="2057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800600" y="6350"/>
              <a:ext cx="393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2" y="20400"/>
                    <a:pt x="6503" y="19200"/>
                    <a:pt x="10103" y="15600"/>
                  </a:cubicBezTo>
                  <a:cubicBezTo>
                    <a:pt x="13703" y="12000"/>
                    <a:pt x="17652" y="6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3208866" y="1604830"/>
              <a:ext cx="315384" cy="33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90" y="3732"/>
                  </a:moveTo>
                  <a:cubicBezTo>
                    <a:pt x="145" y="3061"/>
                    <a:pt x="0" y="2390"/>
                    <a:pt x="0" y="1719"/>
                  </a:cubicBezTo>
                  <a:cubicBezTo>
                    <a:pt x="0" y="1048"/>
                    <a:pt x="145" y="378"/>
                    <a:pt x="580" y="109"/>
                  </a:cubicBezTo>
                  <a:cubicBezTo>
                    <a:pt x="1015" y="-159"/>
                    <a:pt x="1740" y="-25"/>
                    <a:pt x="3407" y="1585"/>
                  </a:cubicBezTo>
                  <a:cubicBezTo>
                    <a:pt x="5074" y="3195"/>
                    <a:pt x="7683" y="6281"/>
                    <a:pt x="10293" y="9366"/>
                  </a:cubicBezTo>
                  <a:cubicBezTo>
                    <a:pt x="12902" y="12452"/>
                    <a:pt x="15511" y="15538"/>
                    <a:pt x="17396" y="17550"/>
                  </a:cubicBezTo>
                  <a:cubicBezTo>
                    <a:pt x="19281" y="19563"/>
                    <a:pt x="20440" y="20502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321050" y="1593577"/>
              <a:ext cx="184150" cy="42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986"/>
                  </a:moveTo>
                  <a:cubicBezTo>
                    <a:pt x="21103" y="446"/>
                    <a:pt x="20607" y="-94"/>
                    <a:pt x="19986" y="14"/>
                  </a:cubicBezTo>
                  <a:cubicBezTo>
                    <a:pt x="19366" y="122"/>
                    <a:pt x="18621" y="878"/>
                    <a:pt x="17255" y="2876"/>
                  </a:cubicBezTo>
                  <a:cubicBezTo>
                    <a:pt x="15890" y="4874"/>
                    <a:pt x="13903" y="8114"/>
                    <a:pt x="11421" y="11246"/>
                  </a:cubicBezTo>
                  <a:cubicBezTo>
                    <a:pt x="8938" y="14378"/>
                    <a:pt x="5959" y="17402"/>
                    <a:pt x="4097" y="19184"/>
                  </a:cubicBezTo>
                  <a:cubicBezTo>
                    <a:pt x="2234" y="20966"/>
                    <a:pt x="1490" y="21506"/>
                    <a:pt x="993" y="21506"/>
                  </a:cubicBezTo>
                  <a:cubicBezTo>
                    <a:pt x="497" y="21506"/>
                    <a:pt x="248" y="20966"/>
                    <a:pt x="0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124200" y="1441450"/>
              <a:ext cx="4127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8" y="16674"/>
                    <a:pt x="8197" y="11747"/>
                    <a:pt x="11797" y="8147"/>
                  </a:cubicBezTo>
                  <a:cubicBezTo>
                    <a:pt x="15397" y="4547"/>
                    <a:pt x="18498" y="22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3855896" y="1676400"/>
              <a:ext cx="341455" cy="20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02" fill="norm" stroke="1" extrusionOk="0">
                  <a:moveTo>
                    <a:pt x="3509" y="19636"/>
                  </a:moveTo>
                  <a:cubicBezTo>
                    <a:pt x="2976" y="20291"/>
                    <a:pt x="2442" y="20945"/>
                    <a:pt x="1842" y="21273"/>
                  </a:cubicBezTo>
                  <a:cubicBezTo>
                    <a:pt x="1242" y="21600"/>
                    <a:pt x="576" y="21600"/>
                    <a:pt x="242" y="20945"/>
                  </a:cubicBezTo>
                  <a:cubicBezTo>
                    <a:pt x="-91" y="20291"/>
                    <a:pt x="-91" y="18982"/>
                    <a:pt x="309" y="16473"/>
                  </a:cubicBezTo>
                  <a:cubicBezTo>
                    <a:pt x="709" y="13964"/>
                    <a:pt x="1509" y="10255"/>
                    <a:pt x="2576" y="8073"/>
                  </a:cubicBezTo>
                  <a:cubicBezTo>
                    <a:pt x="3642" y="5891"/>
                    <a:pt x="4976" y="5236"/>
                    <a:pt x="6309" y="6982"/>
                  </a:cubicBezTo>
                  <a:cubicBezTo>
                    <a:pt x="7642" y="8727"/>
                    <a:pt x="8976" y="12873"/>
                    <a:pt x="9842" y="15382"/>
                  </a:cubicBezTo>
                  <a:cubicBezTo>
                    <a:pt x="10709" y="17891"/>
                    <a:pt x="11109" y="18764"/>
                    <a:pt x="11642" y="19636"/>
                  </a:cubicBezTo>
                  <a:cubicBezTo>
                    <a:pt x="12176" y="20509"/>
                    <a:pt x="12842" y="21382"/>
                    <a:pt x="13509" y="21491"/>
                  </a:cubicBezTo>
                  <a:cubicBezTo>
                    <a:pt x="14176" y="21600"/>
                    <a:pt x="14842" y="20945"/>
                    <a:pt x="16042" y="17782"/>
                  </a:cubicBezTo>
                  <a:cubicBezTo>
                    <a:pt x="17242" y="14618"/>
                    <a:pt x="18976" y="8945"/>
                    <a:pt x="19976" y="5564"/>
                  </a:cubicBezTo>
                  <a:cubicBezTo>
                    <a:pt x="20976" y="2182"/>
                    <a:pt x="21242" y="1091"/>
                    <a:pt x="215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645231" y="1356478"/>
              <a:ext cx="282369" cy="54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5" fill="norm" stroke="1" extrusionOk="0">
                  <a:moveTo>
                    <a:pt x="3128" y="10644"/>
                  </a:moveTo>
                  <a:cubicBezTo>
                    <a:pt x="3289" y="13323"/>
                    <a:pt x="3450" y="16002"/>
                    <a:pt x="3531" y="17677"/>
                  </a:cubicBezTo>
                  <a:cubicBezTo>
                    <a:pt x="3611" y="19351"/>
                    <a:pt x="3611" y="20021"/>
                    <a:pt x="3450" y="20565"/>
                  </a:cubicBezTo>
                  <a:cubicBezTo>
                    <a:pt x="3289" y="21109"/>
                    <a:pt x="2967" y="21528"/>
                    <a:pt x="2564" y="21444"/>
                  </a:cubicBezTo>
                  <a:cubicBezTo>
                    <a:pt x="2161" y="21361"/>
                    <a:pt x="1677" y="20775"/>
                    <a:pt x="1194" y="19226"/>
                  </a:cubicBezTo>
                  <a:cubicBezTo>
                    <a:pt x="710" y="17677"/>
                    <a:pt x="226" y="15165"/>
                    <a:pt x="65" y="12654"/>
                  </a:cubicBezTo>
                  <a:cubicBezTo>
                    <a:pt x="-96" y="10142"/>
                    <a:pt x="65" y="7630"/>
                    <a:pt x="307" y="6123"/>
                  </a:cubicBezTo>
                  <a:cubicBezTo>
                    <a:pt x="549" y="4616"/>
                    <a:pt x="871" y="4114"/>
                    <a:pt x="1435" y="3821"/>
                  </a:cubicBezTo>
                  <a:cubicBezTo>
                    <a:pt x="2000" y="3528"/>
                    <a:pt x="2805" y="3444"/>
                    <a:pt x="3853" y="4156"/>
                  </a:cubicBezTo>
                  <a:cubicBezTo>
                    <a:pt x="4901" y="4868"/>
                    <a:pt x="6191" y="6375"/>
                    <a:pt x="8044" y="8593"/>
                  </a:cubicBezTo>
                  <a:cubicBezTo>
                    <a:pt x="9898" y="10812"/>
                    <a:pt x="12316" y="13742"/>
                    <a:pt x="13847" y="15416"/>
                  </a:cubicBezTo>
                  <a:cubicBezTo>
                    <a:pt x="15379" y="17091"/>
                    <a:pt x="16023" y="17509"/>
                    <a:pt x="16829" y="17802"/>
                  </a:cubicBezTo>
                  <a:cubicBezTo>
                    <a:pt x="17635" y="18095"/>
                    <a:pt x="18603" y="18263"/>
                    <a:pt x="19247" y="18137"/>
                  </a:cubicBezTo>
                  <a:cubicBezTo>
                    <a:pt x="19892" y="18012"/>
                    <a:pt x="20214" y="17593"/>
                    <a:pt x="20617" y="15751"/>
                  </a:cubicBezTo>
                  <a:cubicBezTo>
                    <a:pt x="21020" y="13909"/>
                    <a:pt x="21504" y="10644"/>
                    <a:pt x="21504" y="7881"/>
                  </a:cubicBezTo>
                  <a:cubicBezTo>
                    <a:pt x="21504" y="5119"/>
                    <a:pt x="21020" y="2858"/>
                    <a:pt x="20537" y="1561"/>
                  </a:cubicBezTo>
                  <a:cubicBezTo>
                    <a:pt x="20053" y="263"/>
                    <a:pt x="19570" y="-72"/>
                    <a:pt x="19247" y="12"/>
                  </a:cubicBezTo>
                  <a:cubicBezTo>
                    <a:pt x="18925" y="95"/>
                    <a:pt x="18764" y="598"/>
                    <a:pt x="18844" y="1393"/>
                  </a:cubicBezTo>
                  <a:cubicBezTo>
                    <a:pt x="18925" y="2188"/>
                    <a:pt x="19247" y="3277"/>
                    <a:pt x="19570" y="4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4964883" y="1620192"/>
              <a:ext cx="115117" cy="13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08" fill="norm" stroke="1" extrusionOk="0">
                  <a:moveTo>
                    <a:pt x="20977" y="5745"/>
                  </a:moveTo>
                  <a:cubicBezTo>
                    <a:pt x="18663" y="4109"/>
                    <a:pt x="16348" y="2472"/>
                    <a:pt x="12684" y="3127"/>
                  </a:cubicBezTo>
                  <a:cubicBezTo>
                    <a:pt x="9020" y="3781"/>
                    <a:pt x="4006" y="6727"/>
                    <a:pt x="1691" y="9836"/>
                  </a:cubicBezTo>
                  <a:cubicBezTo>
                    <a:pt x="-623" y="12945"/>
                    <a:pt x="-237" y="16218"/>
                    <a:pt x="920" y="18345"/>
                  </a:cubicBezTo>
                  <a:cubicBezTo>
                    <a:pt x="2077" y="20472"/>
                    <a:pt x="4006" y="21454"/>
                    <a:pt x="6898" y="21290"/>
                  </a:cubicBezTo>
                  <a:cubicBezTo>
                    <a:pt x="9791" y="21127"/>
                    <a:pt x="13648" y="19818"/>
                    <a:pt x="15963" y="16545"/>
                  </a:cubicBezTo>
                  <a:cubicBezTo>
                    <a:pt x="18277" y="13272"/>
                    <a:pt x="19048" y="8036"/>
                    <a:pt x="18663" y="4763"/>
                  </a:cubicBezTo>
                  <a:cubicBezTo>
                    <a:pt x="18277" y="1490"/>
                    <a:pt x="16734" y="181"/>
                    <a:pt x="15191" y="18"/>
                  </a:cubicBezTo>
                  <a:cubicBezTo>
                    <a:pt x="13648" y="-146"/>
                    <a:pt x="12106" y="836"/>
                    <a:pt x="10563" y="1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086350" y="1498599"/>
              <a:ext cx="247650" cy="32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8894"/>
                  </a:moveTo>
                  <a:cubicBezTo>
                    <a:pt x="738" y="8471"/>
                    <a:pt x="1477" y="8047"/>
                    <a:pt x="2308" y="7976"/>
                  </a:cubicBezTo>
                  <a:cubicBezTo>
                    <a:pt x="3138" y="7906"/>
                    <a:pt x="4062" y="8188"/>
                    <a:pt x="5723" y="9671"/>
                  </a:cubicBezTo>
                  <a:cubicBezTo>
                    <a:pt x="7385" y="11153"/>
                    <a:pt x="9785" y="13835"/>
                    <a:pt x="11077" y="15741"/>
                  </a:cubicBezTo>
                  <a:cubicBezTo>
                    <a:pt x="12369" y="17647"/>
                    <a:pt x="12554" y="18776"/>
                    <a:pt x="12369" y="19624"/>
                  </a:cubicBezTo>
                  <a:cubicBezTo>
                    <a:pt x="12185" y="20471"/>
                    <a:pt x="11631" y="21035"/>
                    <a:pt x="10892" y="21318"/>
                  </a:cubicBezTo>
                  <a:cubicBezTo>
                    <a:pt x="10154" y="21600"/>
                    <a:pt x="9231" y="21600"/>
                    <a:pt x="8492" y="20682"/>
                  </a:cubicBezTo>
                  <a:cubicBezTo>
                    <a:pt x="7754" y="19765"/>
                    <a:pt x="7200" y="17929"/>
                    <a:pt x="8215" y="15388"/>
                  </a:cubicBezTo>
                  <a:cubicBezTo>
                    <a:pt x="9231" y="12847"/>
                    <a:pt x="11815" y="9600"/>
                    <a:pt x="14308" y="6918"/>
                  </a:cubicBezTo>
                  <a:cubicBezTo>
                    <a:pt x="16800" y="4235"/>
                    <a:pt x="19200" y="21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562124" y="1314177"/>
              <a:ext cx="146526" cy="60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34" fill="norm" stroke="1" extrusionOk="0">
                  <a:moveTo>
                    <a:pt x="13955" y="689"/>
                  </a:moveTo>
                  <a:cubicBezTo>
                    <a:pt x="13338" y="312"/>
                    <a:pt x="12721" y="-66"/>
                    <a:pt x="11950" y="10"/>
                  </a:cubicBezTo>
                  <a:cubicBezTo>
                    <a:pt x="11178" y="85"/>
                    <a:pt x="10252" y="614"/>
                    <a:pt x="8710" y="2086"/>
                  </a:cubicBezTo>
                  <a:cubicBezTo>
                    <a:pt x="7167" y="3559"/>
                    <a:pt x="5007" y="5976"/>
                    <a:pt x="3310" y="8506"/>
                  </a:cubicBezTo>
                  <a:cubicBezTo>
                    <a:pt x="1612" y="11036"/>
                    <a:pt x="378" y="13679"/>
                    <a:pt x="70" y="15832"/>
                  </a:cubicBezTo>
                  <a:cubicBezTo>
                    <a:pt x="-239" y="17984"/>
                    <a:pt x="378" y="19646"/>
                    <a:pt x="4081" y="20514"/>
                  </a:cubicBezTo>
                  <a:cubicBezTo>
                    <a:pt x="7784" y="21383"/>
                    <a:pt x="14572" y="21458"/>
                    <a:pt x="21361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797549" y="1374690"/>
              <a:ext cx="361951" cy="42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21550"/>
                  </a:moveTo>
                  <a:cubicBezTo>
                    <a:pt x="1011" y="17986"/>
                    <a:pt x="2021" y="14422"/>
                    <a:pt x="2716" y="11020"/>
                  </a:cubicBezTo>
                  <a:cubicBezTo>
                    <a:pt x="3411" y="7618"/>
                    <a:pt x="3789" y="4378"/>
                    <a:pt x="3979" y="2488"/>
                  </a:cubicBezTo>
                  <a:cubicBezTo>
                    <a:pt x="4168" y="598"/>
                    <a:pt x="4168" y="58"/>
                    <a:pt x="3979" y="4"/>
                  </a:cubicBezTo>
                  <a:cubicBezTo>
                    <a:pt x="3789" y="-50"/>
                    <a:pt x="3411" y="382"/>
                    <a:pt x="2968" y="2326"/>
                  </a:cubicBezTo>
                  <a:cubicBezTo>
                    <a:pt x="2526" y="4270"/>
                    <a:pt x="2021" y="7726"/>
                    <a:pt x="2021" y="10750"/>
                  </a:cubicBezTo>
                  <a:cubicBezTo>
                    <a:pt x="2021" y="13774"/>
                    <a:pt x="2526" y="16366"/>
                    <a:pt x="3032" y="17932"/>
                  </a:cubicBezTo>
                  <a:cubicBezTo>
                    <a:pt x="3537" y="19498"/>
                    <a:pt x="4042" y="20038"/>
                    <a:pt x="4611" y="20416"/>
                  </a:cubicBezTo>
                  <a:cubicBezTo>
                    <a:pt x="5179" y="20794"/>
                    <a:pt x="5811" y="21010"/>
                    <a:pt x="6695" y="20740"/>
                  </a:cubicBezTo>
                  <a:cubicBezTo>
                    <a:pt x="7579" y="20470"/>
                    <a:pt x="8716" y="19714"/>
                    <a:pt x="9979" y="17662"/>
                  </a:cubicBezTo>
                  <a:cubicBezTo>
                    <a:pt x="11242" y="15610"/>
                    <a:pt x="12632" y="12262"/>
                    <a:pt x="13389" y="9400"/>
                  </a:cubicBezTo>
                  <a:cubicBezTo>
                    <a:pt x="14147" y="6538"/>
                    <a:pt x="14274" y="4162"/>
                    <a:pt x="14274" y="2704"/>
                  </a:cubicBezTo>
                  <a:cubicBezTo>
                    <a:pt x="14274" y="1246"/>
                    <a:pt x="14147" y="706"/>
                    <a:pt x="14021" y="760"/>
                  </a:cubicBezTo>
                  <a:cubicBezTo>
                    <a:pt x="13895" y="814"/>
                    <a:pt x="13768" y="1462"/>
                    <a:pt x="13832" y="3622"/>
                  </a:cubicBezTo>
                  <a:cubicBezTo>
                    <a:pt x="13895" y="5782"/>
                    <a:pt x="14147" y="9454"/>
                    <a:pt x="15158" y="12370"/>
                  </a:cubicBezTo>
                  <a:cubicBezTo>
                    <a:pt x="16168" y="15286"/>
                    <a:pt x="17937" y="17446"/>
                    <a:pt x="19137" y="18580"/>
                  </a:cubicBezTo>
                  <a:cubicBezTo>
                    <a:pt x="20337" y="19714"/>
                    <a:pt x="20968" y="19822"/>
                    <a:pt x="21600" y="19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6165849" y="1644650"/>
              <a:ext cx="158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5236"/>
                    <a:pt x="10944" y="10473"/>
                    <a:pt x="14544" y="14073"/>
                  </a:cubicBezTo>
                  <a:cubicBezTo>
                    <a:pt x="18144" y="17673"/>
                    <a:pt x="19872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242049" y="1654672"/>
              <a:ext cx="107951" cy="25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224"/>
                  </a:moveTo>
                  <a:cubicBezTo>
                    <a:pt x="19482" y="47"/>
                    <a:pt x="17365" y="-130"/>
                    <a:pt x="15671" y="136"/>
                  </a:cubicBezTo>
                  <a:cubicBezTo>
                    <a:pt x="13976" y="401"/>
                    <a:pt x="12706" y="1109"/>
                    <a:pt x="10165" y="3588"/>
                  </a:cubicBezTo>
                  <a:cubicBezTo>
                    <a:pt x="7624" y="6067"/>
                    <a:pt x="3812" y="10316"/>
                    <a:pt x="1906" y="13591"/>
                  </a:cubicBezTo>
                  <a:cubicBezTo>
                    <a:pt x="0" y="16867"/>
                    <a:pt x="0" y="19168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610349" y="1727200"/>
              <a:ext cx="4345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3600"/>
                    <a:pt x="21600" y="7200"/>
                    <a:pt x="18655" y="10800"/>
                  </a:cubicBezTo>
                  <a:cubicBezTo>
                    <a:pt x="15709" y="14400"/>
                    <a:pt x="7855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861278" y="1300540"/>
              <a:ext cx="453922" cy="29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13" fill="norm" stroke="1" extrusionOk="0">
                  <a:moveTo>
                    <a:pt x="8207" y="12321"/>
                  </a:moveTo>
                  <a:cubicBezTo>
                    <a:pt x="8207" y="13983"/>
                    <a:pt x="8207" y="15644"/>
                    <a:pt x="7460" y="17306"/>
                  </a:cubicBezTo>
                  <a:cubicBezTo>
                    <a:pt x="6714" y="18967"/>
                    <a:pt x="5221" y="20629"/>
                    <a:pt x="3877" y="21082"/>
                  </a:cubicBezTo>
                  <a:cubicBezTo>
                    <a:pt x="2533" y="21535"/>
                    <a:pt x="1339" y="20780"/>
                    <a:pt x="642" y="19345"/>
                  </a:cubicBezTo>
                  <a:cubicBezTo>
                    <a:pt x="-55" y="17910"/>
                    <a:pt x="-254" y="15795"/>
                    <a:pt x="393" y="13680"/>
                  </a:cubicBezTo>
                  <a:cubicBezTo>
                    <a:pt x="1040" y="11566"/>
                    <a:pt x="2533" y="9451"/>
                    <a:pt x="5121" y="7261"/>
                  </a:cubicBezTo>
                  <a:cubicBezTo>
                    <a:pt x="7709" y="5071"/>
                    <a:pt x="11392" y="2805"/>
                    <a:pt x="14080" y="1521"/>
                  </a:cubicBezTo>
                  <a:cubicBezTo>
                    <a:pt x="16767" y="237"/>
                    <a:pt x="18459" y="-65"/>
                    <a:pt x="19505" y="11"/>
                  </a:cubicBezTo>
                  <a:cubicBezTo>
                    <a:pt x="20550" y="86"/>
                    <a:pt x="20948" y="539"/>
                    <a:pt x="21346" y="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7156449" y="1555750"/>
              <a:ext cx="146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360"/>
                    <a:pt x="8139" y="6720"/>
                    <a:pt x="11739" y="10320"/>
                  </a:cubicBezTo>
                  <a:cubicBezTo>
                    <a:pt x="15339" y="13920"/>
                    <a:pt x="18470" y="17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7224406" y="1581150"/>
              <a:ext cx="10984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1149" y="0"/>
                  </a:moveTo>
                  <a:cubicBezTo>
                    <a:pt x="17481" y="0"/>
                    <a:pt x="13813" y="0"/>
                    <a:pt x="10145" y="2700"/>
                  </a:cubicBezTo>
                  <a:cubicBezTo>
                    <a:pt x="6477" y="5400"/>
                    <a:pt x="2809" y="10800"/>
                    <a:pt x="1179" y="14400"/>
                  </a:cubicBezTo>
                  <a:cubicBezTo>
                    <a:pt x="-451" y="18000"/>
                    <a:pt x="-43" y="19800"/>
                    <a:pt x="3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7391399" y="1086792"/>
              <a:ext cx="171451" cy="20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1212"/>
                  </a:moveTo>
                  <a:cubicBezTo>
                    <a:pt x="1067" y="558"/>
                    <a:pt x="2133" y="-97"/>
                    <a:pt x="3333" y="12"/>
                  </a:cubicBezTo>
                  <a:cubicBezTo>
                    <a:pt x="4533" y="121"/>
                    <a:pt x="5867" y="994"/>
                    <a:pt x="6400" y="3394"/>
                  </a:cubicBezTo>
                  <a:cubicBezTo>
                    <a:pt x="6933" y="5794"/>
                    <a:pt x="6667" y="9721"/>
                    <a:pt x="6133" y="12339"/>
                  </a:cubicBezTo>
                  <a:cubicBezTo>
                    <a:pt x="5600" y="14958"/>
                    <a:pt x="4800" y="16267"/>
                    <a:pt x="3867" y="17685"/>
                  </a:cubicBezTo>
                  <a:cubicBezTo>
                    <a:pt x="2933" y="19103"/>
                    <a:pt x="1867" y="20630"/>
                    <a:pt x="2400" y="21067"/>
                  </a:cubicBezTo>
                  <a:cubicBezTo>
                    <a:pt x="2933" y="21503"/>
                    <a:pt x="5067" y="20848"/>
                    <a:pt x="8533" y="19976"/>
                  </a:cubicBezTo>
                  <a:cubicBezTo>
                    <a:pt x="12000" y="19103"/>
                    <a:pt x="16800" y="18012"/>
                    <a:pt x="21600" y="16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048499" y="1790700"/>
              <a:ext cx="6286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9" y="18000"/>
                    <a:pt x="4218" y="14400"/>
                    <a:pt x="6618" y="11200"/>
                  </a:cubicBezTo>
                  <a:cubicBezTo>
                    <a:pt x="9018" y="8000"/>
                    <a:pt x="11709" y="5200"/>
                    <a:pt x="14255" y="3400"/>
                  </a:cubicBezTo>
                  <a:cubicBezTo>
                    <a:pt x="16800" y="1600"/>
                    <a:pt x="192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366264" y="1954741"/>
              <a:ext cx="209286" cy="13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0719" fill="norm" stroke="1" extrusionOk="0">
                  <a:moveTo>
                    <a:pt x="2591" y="1112"/>
                  </a:moveTo>
                  <a:cubicBezTo>
                    <a:pt x="1937" y="3971"/>
                    <a:pt x="1282" y="6830"/>
                    <a:pt x="846" y="9053"/>
                  </a:cubicBezTo>
                  <a:cubicBezTo>
                    <a:pt x="409" y="11277"/>
                    <a:pt x="191" y="12865"/>
                    <a:pt x="82" y="15089"/>
                  </a:cubicBezTo>
                  <a:cubicBezTo>
                    <a:pt x="-27" y="17312"/>
                    <a:pt x="-27" y="20171"/>
                    <a:pt x="82" y="20648"/>
                  </a:cubicBezTo>
                  <a:cubicBezTo>
                    <a:pt x="191" y="21124"/>
                    <a:pt x="409" y="19218"/>
                    <a:pt x="1173" y="15724"/>
                  </a:cubicBezTo>
                  <a:cubicBezTo>
                    <a:pt x="1937" y="12230"/>
                    <a:pt x="3246" y="7148"/>
                    <a:pt x="4991" y="3971"/>
                  </a:cubicBezTo>
                  <a:cubicBezTo>
                    <a:pt x="6737" y="795"/>
                    <a:pt x="8918" y="-476"/>
                    <a:pt x="10773" y="159"/>
                  </a:cubicBezTo>
                  <a:cubicBezTo>
                    <a:pt x="12628" y="795"/>
                    <a:pt x="14155" y="3336"/>
                    <a:pt x="15900" y="6195"/>
                  </a:cubicBezTo>
                  <a:cubicBezTo>
                    <a:pt x="17646" y="9053"/>
                    <a:pt x="19609" y="12230"/>
                    <a:pt x="21573" y="15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7753349" y="1292135"/>
              <a:ext cx="209551" cy="79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4582" y="946"/>
                  </a:moveTo>
                  <a:cubicBezTo>
                    <a:pt x="5236" y="546"/>
                    <a:pt x="5891" y="146"/>
                    <a:pt x="6873" y="31"/>
                  </a:cubicBezTo>
                  <a:cubicBezTo>
                    <a:pt x="7855" y="-83"/>
                    <a:pt x="9164" y="88"/>
                    <a:pt x="11236" y="1060"/>
                  </a:cubicBezTo>
                  <a:cubicBezTo>
                    <a:pt x="13309" y="2031"/>
                    <a:pt x="16145" y="3803"/>
                    <a:pt x="18218" y="5717"/>
                  </a:cubicBezTo>
                  <a:cubicBezTo>
                    <a:pt x="20291" y="7631"/>
                    <a:pt x="21600" y="9688"/>
                    <a:pt x="21600" y="11660"/>
                  </a:cubicBezTo>
                  <a:cubicBezTo>
                    <a:pt x="21600" y="13631"/>
                    <a:pt x="20291" y="15517"/>
                    <a:pt x="17891" y="17031"/>
                  </a:cubicBezTo>
                  <a:cubicBezTo>
                    <a:pt x="15491" y="18546"/>
                    <a:pt x="12000" y="19688"/>
                    <a:pt x="8836" y="20374"/>
                  </a:cubicBezTo>
                  <a:cubicBezTo>
                    <a:pt x="5673" y="21060"/>
                    <a:pt x="2836" y="21288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3397250" y="2851150"/>
              <a:ext cx="3238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000"/>
                    <a:pt x="7624" y="8000"/>
                    <a:pt x="11224" y="11600"/>
                  </a:cubicBezTo>
                  <a:cubicBezTo>
                    <a:pt x="14824" y="15200"/>
                    <a:pt x="18212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3732584" y="2927835"/>
              <a:ext cx="90116" cy="50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0" fill="norm" stroke="1" extrusionOk="0">
                  <a:moveTo>
                    <a:pt x="21386" y="786"/>
                  </a:moveTo>
                  <a:cubicBezTo>
                    <a:pt x="20381" y="338"/>
                    <a:pt x="19377" y="-110"/>
                    <a:pt x="18372" y="24"/>
                  </a:cubicBezTo>
                  <a:cubicBezTo>
                    <a:pt x="17367" y="159"/>
                    <a:pt x="16363" y="876"/>
                    <a:pt x="13600" y="2624"/>
                  </a:cubicBezTo>
                  <a:cubicBezTo>
                    <a:pt x="10837" y="4371"/>
                    <a:pt x="6316" y="7150"/>
                    <a:pt x="3553" y="10018"/>
                  </a:cubicBezTo>
                  <a:cubicBezTo>
                    <a:pt x="791" y="12886"/>
                    <a:pt x="-214" y="15844"/>
                    <a:pt x="37" y="17770"/>
                  </a:cubicBezTo>
                  <a:cubicBezTo>
                    <a:pt x="288" y="19697"/>
                    <a:pt x="1795" y="20594"/>
                    <a:pt x="3302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3365500" y="2667000"/>
              <a:ext cx="4699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4" y="19200"/>
                    <a:pt x="5449" y="16800"/>
                    <a:pt x="8757" y="13500"/>
                  </a:cubicBezTo>
                  <a:cubicBezTo>
                    <a:pt x="12065" y="10200"/>
                    <a:pt x="15957" y="6000"/>
                    <a:pt x="18195" y="3600"/>
                  </a:cubicBezTo>
                  <a:cubicBezTo>
                    <a:pt x="20432" y="1200"/>
                    <a:pt x="21016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4241562" y="3073400"/>
              <a:ext cx="40028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2038" y="21600"/>
                  </a:moveTo>
                  <a:cubicBezTo>
                    <a:pt x="1475" y="21120"/>
                    <a:pt x="913" y="20640"/>
                    <a:pt x="463" y="18960"/>
                  </a:cubicBezTo>
                  <a:cubicBezTo>
                    <a:pt x="13" y="17280"/>
                    <a:pt x="-325" y="14400"/>
                    <a:pt x="519" y="11640"/>
                  </a:cubicBezTo>
                  <a:cubicBezTo>
                    <a:pt x="1363" y="8880"/>
                    <a:pt x="3388" y="6240"/>
                    <a:pt x="5019" y="5880"/>
                  </a:cubicBezTo>
                  <a:cubicBezTo>
                    <a:pt x="6650" y="5520"/>
                    <a:pt x="7888" y="7440"/>
                    <a:pt x="8675" y="9600"/>
                  </a:cubicBezTo>
                  <a:cubicBezTo>
                    <a:pt x="9463" y="11760"/>
                    <a:pt x="9800" y="14160"/>
                    <a:pt x="10081" y="15960"/>
                  </a:cubicBezTo>
                  <a:cubicBezTo>
                    <a:pt x="10363" y="17760"/>
                    <a:pt x="10588" y="18960"/>
                    <a:pt x="10981" y="19560"/>
                  </a:cubicBezTo>
                  <a:cubicBezTo>
                    <a:pt x="11375" y="20160"/>
                    <a:pt x="11938" y="20160"/>
                    <a:pt x="13175" y="17760"/>
                  </a:cubicBezTo>
                  <a:cubicBezTo>
                    <a:pt x="14413" y="15360"/>
                    <a:pt x="16325" y="10560"/>
                    <a:pt x="17788" y="7200"/>
                  </a:cubicBezTo>
                  <a:cubicBezTo>
                    <a:pt x="19250" y="3840"/>
                    <a:pt x="20262" y="1920"/>
                    <a:pt x="2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035550" y="2663082"/>
              <a:ext cx="289764" cy="53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7" fill="norm" stroke="1" extrusionOk="0">
                  <a:moveTo>
                    <a:pt x="2348" y="13477"/>
                  </a:moveTo>
                  <a:cubicBezTo>
                    <a:pt x="1565" y="15696"/>
                    <a:pt x="783" y="17916"/>
                    <a:pt x="391" y="19325"/>
                  </a:cubicBezTo>
                  <a:cubicBezTo>
                    <a:pt x="0" y="20734"/>
                    <a:pt x="0" y="21331"/>
                    <a:pt x="0" y="21417"/>
                  </a:cubicBezTo>
                  <a:cubicBezTo>
                    <a:pt x="0" y="21502"/>
                    <a:pt x="0" y="21075"/>
                    <a:pt x="313" y="19197"/>
                  </a:cubicBezTo>
                  <a:cubicBezTo>
                    <a:pt x="626" y="17319"/>
                    <a:pt x="1252" y="13989"/>
                    <a:pt x="1722" y="11385"/>
                  </a:cubicBezTo>
                  <a:cubicBezTo>
                    <a:pt x="2191" y="8781"/>
                    <a:pt x="2504" y="6903"/>
                    <a:pt x="2739" y="5750"/>
                  </a:cubicBezTo>
                  <a:cubicBezTo>
                    <a:pt x="2974" y="4598"/>
                    <a:pt x="3130" y="4171"/>
                    <a:pt x="3522" y="3829"/>
                  </a:cubicBezTo>
                  <a:cubicBezTo>
                    <a:pt x="3913" y="3488"/>
                    <a:pt x="4539" y="3232"/>
                    <a:pt x="5087" y="3317"/>
                  </a:cubicBezTo>
                  <a:cubicBezTo>
                    <a:pt x="5635" y="3402"/>
                    <a:pt x="6104" y="3829"/>
                    <a:pt x="6887" y="5409"/>
                  </a:cubicBezTo>
                  <a:cubicBezTo>
                    <a:pt x="7670" y="6988"/>
                    <a:pt x="8765" y="9720"/>
                    <a:pt x="9861" y="11940"/>
                  </a:cubicBezTo>
                  <a:cubicBezTo>
                    <a:pt x="10957" y="14160"/>
                    <a:pt x="12052" y="15867"/>
                    <a:pt x="12913" y="16892"/>
                  </a:cubicBezTo>
                  <a:cubicBezTo>
                    <a:pt x="13774" y="17916"/>
                    <a:pt x="14400" y="18258"/>
                    <a:pt x="15104" y="18471"/>
                  </a:cubicBezTo>
                  <a:cubicBezTo>
                    <a:pt x="15809" y="18685"/>
                    <a:pt x="16591" y="18770"/>
                    <a:pt x="17296" y="18130"/>
                  </a:cubicBezTo>
                  <a:cubicBezTo>
                    <a:pt x="18000" y="17489"/>
                    <a:pt x="18626" y="16123"/>
                    <a:pt x="19409" y="14074"/>
                  </a:cubicBezTo>
                  <a:cubicBezTo>
                    <a:pt x="20191" y="12025"/>
                    <a:pt x="21130" y="9293"/>
                    <a:pt x="21365" y="6903"/>
                  </a:cubicBezTo>
                  <a:cubicBezTo>
                    <a:pt x="21600" y="4512"/>
                    <a:pt x="21130" y="2463"/>
                    <a:pt x="20583" y="1311"/>
                  </a:cubicBezTo>
                  <a:cubicBezTo>
                    <a:pt x="20035" y="158"/>
                    <a:pt x="19409" y="-98"/>
                    <a:pt x="19017" y="30"/>
                  </a:cubicBezTo>
                  <a:cubicBezTo>
                    <a:pt x="18626" y="158"/>
                    <a:pt x="18470" y="670"/>
                    <a:pt x="18548" y="1268"/>
                  </a:cubicBezTo>
                  <a:cubicBezTo>
                    <a:pt x="18626" y="1866"/>
                    <a:pt x="18939" y="2549"/>
                    <a:pt x="19252" y="3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358180" y="2857500"/>
              <a:ext cx="267920" cy="24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87" fill="norm" stroke="1" extrusionOk="0">
                  <a:moveTo>
                    <a:pt x="5711" y="9415"/>
                  </a:moveTo>
                  <a:cubicBezTo>
                    <a:pt x="4690" y="9046"/>
                    <a:pt x="3670" y="8677"/>
                    <a:pt x="2904" y="8862"/>
                  </a:cubicBezTo>
                  <a:cubicBezTo>
                    <a:pt x="2139" y="9046"/>
                    <a:pt x="1629" y="9785"/>
                    <a:pt x="1119" y="10708"/>
                  </a:cubicBezTo>
                  <a:cubicBezTo>
                    <a:pt x="608" y="11631"/>
                    <a:pt x="98" y="12738"/>
                    <a:pt x="13" y="13754"/>
                  </a:cubicBezTo>
                  <a:cubicBezTo>
                    <a:pt x="-72" y="14769"/>
                    <a:pt x="268" y="15692"/>
                    <a:pt x="863" y="16246"/>
                  </a:cubicBezTo>
                  <a:cubicBezTo>
                    <a:pt x="1459" y="16800"/>
                    <a:pt x="2309" y="16985"/>
                    <a:pt x="3330" y="16338"/>
                  </a:cubicBezTo>
                  <a:cubicBezTo>
                    <a:pt x="4350" y="15692"/>
                    <a:pt x="5541" y="14215"/>
                    <a:pt x="6136" y="13015"/>
                  </a:cubicBezTo>
                  <a:cubicBezTo>
                    <a:pt x="6731" y="11815"/>
                    <a:pt x="6731" y="10892"/>
                    <a:pt x="6476" y="9877"/>
                  </a:cubicBezTo>
                  <a:cubicBezTo>
                    <a:pt x="6221" y="8862"/>
                    <a:pt x="5711" y="7754"/>
                    <a:pt x="6391" y="7015"/>
                  </a:cubicBezTo>
                  <a:cubicBezTo>
                    <a:pt x="7071" y="6277"/>
                    <a:pt x="8942" y="5908"/>
                    <a:pt x="10728" y="6923"/>
                  </a:cubicBezTo>
                  <a:cubicBezTo>
                    <a:pt x="12514" y="7938"/>
                    <a:pt x="14215" y="10338"/>
                    <a:pt x="15320" y="12462"/>
                  </a:cubicBezTo>
                  <a:cubicBezTo>
                    <a:pt x="16426" y="14585"/>
                    <a:pt x="16936" y="16431"/>
                    <a:pt x="17191" y="17908"/>
                  </a:cubicBezTo>
                  <a:cubicBezTo>
                    <a:pt x="17446" y="19385"/>
                    <a:pt x="17446" y="20492"/>
                    <a:pt x="17021" y="21046"/>
                  </a:cubicBezTo>
                  <a:cubicBezTo>
                    <a:pt x="16596" y="21600"/>
                    <a:pt x="15745" y="21600"/>
                    <a:pt x="15065" y="20123"/>
                  </a:cubicBezTo>
                  <a:cubicBezTo>
                    <a:pt x="14385" y="18646"/>
                    <a:pt x="13874" y="15692"/>
                    <a:pt x="14980" y="12092"/>
                  </a:cubicBezTo>
                  <a:cubicBezTo>
                    <a:pt x="16085" y="8492"/>
                    <a:pt x="18807" y="4246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867063" y="2688496"/>
              <a:ext cx="95588" cy="50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96" fill="norm" stroke="1" extrusionOk="0">
                  <a:moveTo>
                    <a:pt x="20754" y="1246"/>
                  </a:moveTo>
                  <a:cubicBezTo>
                    <a:pt x="20294" y="706"/>
                    <a:pt x="19835" y="166"/>
                    <a:pt x="18686" y="31"/>
                  </a:cubicBezTo>
                  <a:cubicBezTo>
                    <a:pt x="17537" y="-104"/>
                    <a:pt x="15699" y="166"/>
                    <a:pt x="12482" y="1561"/>
                  </a:cubicBezTo>
                  <a:cubicBezTo>
                    <a:pt x="9265" y="2956"/>
                    <a:pt x="4669" y="5476"/>
                    <a:pt x="2141" y="8086"/>
                  </a:cubicBezTo>
                  <a:cubicBezTo>
                    <a:pt x="-386" y="10696"/>
                    <a:pt x="-846" y="13396"/>
                    <a:pt x="1682" y="15646"/>
                  </a:cubicBezTo>
                  <a:cubicBezTo>
                    <a:pt x="4209" y="17896"/>
                    <a:pt x="9724" y="19696"/>
                    <a:pt x="15239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6026149" y="2791810"/>
              <a:ext cx="273051" cy="36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21356"/>
                  </a:moveTo>
                  <a:cubicBezTo>
                    <a:pt x="2009" y="17508"/>
                    <a:pt x="4019" y="13659"/>
                    <a:pt x="5191" y="10556"/>
                  </a:cubicBezTo>
                  <a:cubicBezTo>
                    <a:pt x="6363" y="7453"/>
                    <a:pt x="6698" y="5094"/>
                    <a:pt x="6865" y="3356"/>
                  </a:cubicBezTo>
                  <a:cubicBezTo>
                    <a:pt x="7033" y="1618"/>
                    <a:pt x="7033" y="501"/>
                    <a:pt x="6698" y="128"/>
                  </a:cubicBezTo>
                  <a:cubicBezTo>
                    <a:pt x="6363" y="-244"/>
                    <a:pt x="5693" y="128"/>
                    <a:pt x="5107" y="2115"/>
                  </a:cubicBezTo>
                  <a:cubicBezTo>
                    <a:pt x="4521" y="4101"/>
                    <a:pt x="4019" y="7701"/>
                    <a:pt x="4019" y="10370"/>
                  </a:cubicBezTo>
                  <a:cubicBezTo>
                    <a:pt x="4019" y="13039"/>
                    <a:pt x="4521" y="14777"/>
                    <a:pt x="5023" y="15894"/>
                  </a:cubicBezTo>
                  <a:cubicBezTo>
                    <a:pt x="5526" y="17011"/>
                    <a:pt x="6028" y="17508"/>
                    <a:pt x="6781" y="17756"/>
                  </a:cubicBezTo>
                  <a:cubicBezTo>
                    <a:pt x="7535" y="18004"/>
                    <a:pt x="8540" y="18004"/>
                    <a:pt x="10047" y="16949"/>
                  </a:cubicBezTo>
                  <a:cubicBezTo>
                    <a:pt x="11553" y="15894"/>
                    <a:pt x="13563" y="13784"/>
                    <a:pt x="14986" y="11611"/>
                  </a:cubicBezTo>
                  <a:cubicBezTo>
                    <a:pt x="16409" y="9439"/>
                    <a:pt x="17247" y="7204"/>
                    <a:pt x="17665" y="5715"/>
                  </a:cubicBezTo>
                  <a:cubicBezTo>
                    <a:pt x="18084" y="4225"/>
                    <a:pt x="18084" y="3480"/>
                    <a:pt x="17833" y="3418"/>
                  </a:cubicBezTo>
                  <a:cubicBezTo>
                    <a:pt x="17581" y="3356"/>
                    <a:pt x="17079" y="3977"/>
                    <a:pt x="16912" y="5653"/>
                  </a:cubicBezTo>
                  <a:cubicBezTo>
                    <a:pt x="16744" y="7328"/>
                    <a:pt x="16912" y="10059"/>
                    <a:pt x="17749" y="11859"/>
                  </a:cubicBezTo>
                  <a:cubicBezTo>
                    <a:pt x="18586" y="13659"/>
                    <a:pt x="20093" y="14528"/>
                    <a:pt x="21600" y="15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6318249" y="3009900"/>
              <a:ext cx="1587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461855" y="2990850"/>
              <a:ext cx="5324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7575" y="1756"/>
                    <a:pt x="14252" y="3512"/>
                    <a:pt x="10513" y="5971"/>
                  </a:cubicBezTo>
                  <a:cubicBezTo>
                    <a:pt x="6775" y="8429"/>
                    <a:pt x="2621" y="11590"/>
                    <a:pt x="960" y="14312"/>
                  </a:cubicBezTo>
                  <a:cubicBezTo>
                    <a:pt x="-702" y="17034"/>
                    <a:pt x="129" y="19317"/>
                    <a:pt x="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6788149" y="3111500"/>
              <a:ext cx="47082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2817"/>
                    <a:pt x="21600" y="5635"/>
                    <a:pt x="18900" y="9235"/>
                  </a:cubicBezTo>
                  <a:cubicBezTo>
                    <a:pt x="16200" y="12835"/>
                    <a:pt x="8100" y="172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189254" y="2806700"/>
              <a:ext cx="500596" cy="26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04" fill="norm" stroke="1" extrusionOk="0">
                  <a:moveTo>
                    <a:pt x="6705" y="9398"/>
                  </a:moveTo>
                  <a:cubicBezTo>
                    <a:pt x="6525" y="12696"/>
                    <a:pt x="6345" y="15994"/>
                    <a:pt x="5895" y="18220"/>
                  </a:cubicBezTo>
                  <a:cubicBezTo>
                    <a:pt x="5445" y="20446"/>
                    <a:pt x="4725" y="21600"/>
                    <a:pt x="3600" y="20693"/>
                  </a:cubicBezTo>
                  <a:cubicBezTo>
                    <a:pt x="2475" y="19786"/>
                    <a:pt x="945" y="16818"/>
                    <a:pt x="315" y="14592"/>
                  </a:cubicBezTo>
                  <a:cubicBezTo>
                    <a:pt x="-315" y="12366"/>
                    <a:pt x="-45" y="10882"/>
                    <a:pt x="1530" y="9234"/>
                  </a:cubicBezTo>
                  <a:cubicBezTo>
                    <a:pt x="3105" y="7585"/>
                    <a:pt x="5985" y="5771"/>
                    <a:pt x="8865" y="4287"/>
                  </a:cubicBezTo>
                  <a:cubicBezTo>
                    <a:pt x="11745" y="2803"/>
                    <a:pt x="14625" y="1649"/>
                    <a:pt x="16695" y="989"/>
                  </a:cubicBezTo>
                  <a:cubicBezTo>
                    <a:pt x="18765" y="330"/>
                    <a:pt x="20025" y="165"/>
                    <a:pt x="212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550149" y="3003550"/>
              <a:ext cx="95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618271" y="3016250"/>
              <a:ext cx="11602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21144" y="0"/>
                  </a:moveTo>
                  <a:cubicBezTo>
                    <a:pt x="18058" y="1108"/>
                    <a:pt x="14973" y="2215"/>
                    <a:pt x="11308" y="5077"/>
                  </a:cubicBezTo>
                  <a:cubicBezTo>
                    <a:pt x="7644" y="7938"/>
                    <a:pt x="3401" y="12554"/>
                    <a:pt x="1473" y="15600"/>
                  </a:cubicBezTo>
                  <a:cubicBezTo>
                    <a:pt x="-456" y="18646"/>
                    <a:pt x="-70" y="20123"/>
                    <a:pt x="3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772399" y="2603500"/>
              <a:ext cx="1905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5"/>
                    <a:pt x="4800" y="450"/>
                    <a:pt x="6840" y="2362"/>
                  </a:cubicBezTo>
                  <a:cubicBezTo>
                    <a:pt x="8880" y="4275"/>
                    <a:pt x="10560" y="7875"/>
                    <a:pt x="10680" y="10687"/>
                  </a:cubicBezTo>
                  <a:cubicBezTo>
                    <a:pt x="10800" y="13500"/>
                    <a:pt x="9360" y="15525"/>
                    <a:pt x="8160" y="16987"/>
                  </a:cubicBezTo>
                  <a:cubicBezTo>
                    <a:pt x="6960" y="18450"/>
                    <a:pt x="6000" y="19350"/>
                    <a:pt x="6240" y="19687"/>
                  </a:cubicBezTo>
                  <a:cubicBezTo>
                    <a:pt x="6480" y="20025"/>
                    <a:pt x="7920" y="19800"/>
                    <a:pt x="10680" y="20025"/>
                  </a:cubicBezTo>
                  <a:cubicBezTo>
                    <a:pt x="13440" y="20250"/>
                    <a:pt x="17520" y="209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7404099" y="3327400"/>
              <a:ext cx="476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560"/>
                    <a:pt x="5760" y="11520"/>
                    <a:pt x="9072" y="8280"/>
                  </a:cubicBezTo>
                  <a:cubicBezTo>
                    <a:pt x="12384" y="5040"/>
                    <a:pt x="16128" y="3600"/>
                    <a:pt x="18288" y="2520"/>
                  </a:cubicBezTo>
                  <a:cubicBezTo>
                    <a:pt x="20448" y="1440"/>
                    <a:pt x="21024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7641936" y="3444051"/>
              <a:ext cx="301914" cy="15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33" fill="norm" stroke="1" extrusionOk="0">
                  <a:moveTo>
                    <a:pt x="247" y="4109"/>
                  </a:moveTo>
                  <a:cubicBezTo>
                    <a:pt x="247" y="8844"/>
                    <a:pt x="247" y="13578"/>
                    <a:pt x="172" y="16685"/>
                  </a:cubicBezTo>
                  <a:cubicBezTo>
                    <a:pt x="96" y="19792"/>
                    <a:pt x="-55" y="21271"/>
                    <a:pt x="21" y="21123"/>
                  </a:cubicBezTo>
                  <a:cubicBezTo>
                    <a:pt x="96" y="20975"/>
                    <a:pt x="398" y="19200"/>
                    <a:pt x="1455" y="15353"/>
                  </a:cubicBezTo>
                  <a:cubicBezTo>
                    <a:pt x="2513" y="11507"/>
                    <a:pt x="4325" y="5589"/>
                    <a:pt x="5609" y="2630"/>
                  </a:cubicBezTo>
                  <a:cubicBezTo>
                    <a:pt x="6893" y="-329"/>
                    <a:pt x="7648" y="-329"/>
                    <a:pt x="8026" y="411"/>
                  </a:cubicBezTo>
                  <a:cubicBezTo>
                    <a:pt x="8404" y="1150"/>
                    <a:pt x="8404" y="2630"/>
                    <a:pt x="8328" y="4257"/>
                  </a:cubicBezTo>
                  <a:cubicBezTo>
                    <a:pt x="8253" y="5885"/>
                    <a:pt x="8102" y="7660"/>
                    <a:pt x="8026" y="9287"/>
                  </a:cubicBezTo>
                  <a:cubicBezTo>
                    <a:pt x="7951" y="10915"/>
                    <a:pt x="7951" y="12394"/>
                    <a:pt x="8102" y="12394"/>
                  </a:cubicBezTo>
                  <a:cubicBezTo>
                    <a:pt x="8253" y="12394"/>
                    <a:pt x="8555" y="10915"/>
                    <a:pt x="9235" y="9139"/>
                  </a:cubicBezTo>
                  <a:cubicBezTo>
                    <a:pt x="9914" y="7364"/>
                    <a:pt x="10972" y="5293"/>
                    <a:pt x="12558" y="5293"/>
                  </a:cubicBezTo>
                  <a:cubicBezTo>
                    <a:pt x="14144" y="5293"/>
                    <a:pt x="16258" y="7364"/>
                    <a:pt x="17844" y="9879"/>
                  </a:cubicBezTo>
                  <a:cubicBezTo>
                    <a:pt x="19430" y="12394"/>
                    <a:pt x="20488" y="15353"/>
                    <a:pt x="21545" y="18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8083549" y="2813050"/>
              <a:ext cx="145935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1851" y="0"/>
                  </a:moveTo>
                  <a:cubicBezTo>
                    <a:pt x="4011" y="0"/>
                    <a:pt x="6171" y="0"/>
                    <a:pt x="8794" y="646"/>
                  </a:cubicBezTo>
                  <a:cubicBezTo>
                    <a:pt x="11417" y="1292"/>
                    <a:pt x="14503" y="2585"/>
                    <a:pt x="16817" y="4338"/>
                  </a:cubicBezTo>
                  <a:cubicBezTo>
                    <a:pt x="19131" y="6092"/>
                    <a:pt x="20674" y="8308"/>
                    <a:pt x="21137" y="10431"/>
                  </a:cubicBezTo>
                  <a:cubicBezTo>
                    <a:pt x="21600" y="12554"/>
                    <a:pt x="20983" y="14585"/>
                    <a:pt x="17897" y="16400"/>
                  </a:cubicBezTo>
                  <a:cubicBezTo>
                    <a:pt x="14811" y="18215"/>
                    <a:pt x="9257" y="19815"/>
                    <a:pt x="5863" y="20646"/>
                  </a:cubicBezTo>
                  <a:cubicBezTo>
                    <a:pt x="2469" y="21477"/>
                    <a:pt x="1234" y="215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231900" y="4184650"/>
              <a:ext cx="33655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81" y="2880"/>
                    <a:pt x="5162" y="5760"/>
                    <a:pt x="7811" y="8505"/>
                  </a:cubicBezTo>
                  <a:cubicBezTo>
                    <a:pt x="10460" y="11250"/>
                    <a:pt x="13177" y="13860"/>
                    <a:pt x="15487" y="16020"/>
                  </a:cubicBezTo>
                  <a:cubicBezTo>
                    <a:pt x="17796" y="18180"/>
                    <a:pt x="19698" y="1989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270000" y="4225835"/>
              <a:ext cx="241300" cy="523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657"/>
                  </a:moveTo>
                  <a:cubicBezTo>
                    <a:pt x="20463" y="308"/>
                    <a:pt x="19326" y="-40"/>
                    <a:pt x="18379" y="4"/>
                  </a:cubicBezTo>
                  <a:cubicBezTo>
                    <a:pt x="17432" y="47"/>
                    <a:pt x="16674" y="483"/>
                    <a:pt x="14968" y="2137"/>
                  </a:cubicBezTo>
                  <a:cubicBezTo>
                    <a:pt x="13263" y="3792"/>
                    <a:pt x="10611" y="6666"/>
                    <a:pt x="8242" y="9541"/>
                  </a:cubicBezTo>
                  <a:cubicBezTo>
                    <a:pt x="5874" y="12415"/>
                    <a:pt x="3789" y="15289"/>
                    <a:pt x="2463" y="17292"/>
                  </a:cubicBezTo>
                  <a:cubicBezTo>
                    <a:pt x="1137" y="19295"/>
                    <a:pt x="568" y="20428"/>
                    <a:pt x="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085850" y="4108450"/>
              <a:ext cx="419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3" y="17486"/>
                    <a:pt x="8945" y="13371"/>
                    <a:pt x="12545" y="9771"/>
                  </a:cubicBezTo>
                  <a:cubicBezTo>
                    <a:pt x="16145" y="6171"/>
                    <a:pt x="18873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762855" y="4521200"/>
              <a:ext cx="15484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" y="21600"/>
                  </a:moveTo>
                  <a:cubicBezTo>
                    <a:pt x="45" y="15300"/>
                    <a:pt x="-247" y="9000"/>
                    <a:pt x="337" y="5400"/>
                  </a:cubicBezTo>
                  <a:cubicBezTo>
                    <a:pt x="921" y="1800"/>
                    <a:pt x="2380" y="900"/>
                    <a:pt x="6029" y="450"/>
                  </a:cubicBezTo>
                  <a:cubicBezTo>
                    <a:pt x="9677" y="0"/>
                    <a:pt x="15515" y="0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063749" y="4241800"/>
              <a:ext cx="1841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1200"/>
                    <a:pt x="5462" y="2400"/>
                    <a:pt x="8566" y="5571"/>
                  </a:cubicBezTo>
                  <a:cubicBezTo>
                    <a:pt x="11669" y="8743"/>
                    <a:pt x="15145" y="13886"/>
                    <a:pt x="17379" y="16886"/>
                  </a:cubicBezTo>
                  <a:cubicBezTo>
                    <a:pt x="19614" y="19886"/>
                    <a:pt x="20607" y="207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247899" y="4290397"/>
              <a:ext cx="196851" cy="5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2805"/>
                  </a:moveTo>
                  <a:cubicBezTo>
                    <a:pt x="21368" y="2353"/>
                    <a:pt x="21135" y="1901"/>
                    <a:pt x="20671" y="1449"/>
                  </a:cubicBezTo>
                  <a:cubicBezTo>
                    <a:pt x="20206" y="998"/>
                    <a:pt x="19510" y="546"/>
                    <a:pt x="18581" y="275"/>
                  </a:cubicBezTo>
                  <a:cubicBezTo>
                    <a:pt x="17652" y="3"/>
                    <a:pt x="16490" y="-87"/>
                    <a:pt x="15445" y="94"/>
                  </a:cubicBezTo>
                  <a:cubicBezTo>
                    <a:pt x="14400" y="275"/>
                    <a:pt x="13471" y="726"/>
                    <a:pt x="11961" y="2263"/>
                  </a:cubicBezTo>
                  <a:cubicBezTo>
                    <a:pt x="10452" y="3799"/>
                    <a:pt x="8361" y="6420"/>
                    <a:pt x="6503" y="9177"/>
                  </a:cubicBezTo>
                  <a:cubicBezTo>
                    <a:pt x="4645" y="11933"/>
                    <a:pt x="3019" y="14825"/>
                    <a:pt x="1974" y="16904"/>
                  </a:cubicBezTo>
                  <a:cubicBezTo>
                    <a:pt x="929" y="18982"/>
                    <a:pt x="465" y="20248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063749" y="3992033"/>
              <a:ext cx="476251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1073"/>
                  </a:moveTo>
                  <a:cubicBezTo>
                    <a:pt x="1440" y="17385"/>
                    <a:pt x="2880" y="13697"/>
                    <a:pt x="5520" y="10010"/>
                  </a:cubicBezTo>
                  <a:cubicBezTo>
                    <a:pt x="8160" y="6322"/>
                    <a:pt x="12000" y="2634"/>
                    <a:pt x="14880" y="1053"/>
                  </a:cubicBezTo>
                  <a:cubicBezTo>
                    <a:pt x="17760" y="-527"/>
                    <a:pt x="19680" y="0"/>
                    <a:pt x="21600" y="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0" y="4270290"/>
              <a:ext cx="254461" cy="57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73" fill="norm" stroke="1" extrusionOk="0">
                  <a:moveTo>
                    <a:pt x="5311" y="6792"/>
                  </a:moveTo>
                  <a:cubicBezTo>
                    <a:pt x="5843" y="9334"/>
                    <a:pt x="6374" y="11875"/>
                    <a:pt x="6905" y="13781"/>
                  </a:cubicBezTo>
                  <a:cubicBezTo>
                    <a:pt x="7436" y="15687"/>
                    <a:pt x="7967" y="16957"/>
                    <a:pt x="8321" y="17870"/>
                  </a:cubicBezTo>
                  <a:cubicBezTo>
                    <a:pt x="8675" y="18784"/>
                    <a:pt x="8852" y="19339"/>
                    <a:pt x="8941" y="19300"/>
                  </a:cubicBezTo>
                  <a:cubicBezTo>
                    <a:pt x="9030" y="19260"/>
                    <a:pt x="9030" y="18625"/>
                    <a:pt x="9207" y="16957"/>
                  </a:cubicBezTo>
                  <a:cubicBezTo>
                    <a:pt x="9384" y="15289"/>
                    <a:pt x="9738" y="12589"/>
                    <a:pt x="10446" y="10009"/>
                  </a:cubicBezTo>
                  <a:cubicBezTo>
                    <a:pt x="11154" y="7428"/>
                    <a:pt x="12216" y="4966"/>
                    <a:pt x="12925" y="3457"/>
                  </a:cubicBezTo>
                  <a:cubicBezTo>
                    <a:pt x="13633" y="1948"/>
                    <a:pt x="13987" y="1392"/>
                    <a:pt x="14341" y="916"/>
                  </a:cubicBezTo>
                  <a:cubicBezTo>
                    <a:pt x="14695" y="439"/>
                    <a:pt x="15049" y="42"/>
                    <a:pt x="15580" y="3"/>
                  </a:cubicBezTo>
                  <a:cubicBezTo>
                    <a:pt x="16111" y="-37"/>
                    <a:pt x="16820" y="281"/>
                    <a:pt x="17970" y="1829"/>
                  </a:cubicBezTo>
                  <a:cubicBezTo>
                    <a:pt x="19121" y="3378"/>
                    <a:pt x="20715" y="6157"/>
                    <a:pt x="21157" y="8897"/>
                  </a:cubicBezTo>
                  <a:cubicBezTo>
                    <a:pt x="21600" y="11637"/>
                    <a:pt x="20892" y="14337"/>
                    <a:pt x="18944" y="16362"/>
                  </a:cubicBezTo>
                  <a:cubicBezTo>
                    <a:pt x="16997" y="18387"/>
                    <a:pt x="13810" y="19737"/>
                    <a:pt x="10711" y="20531"/>
                  </a:cubicBezTo>
                  <a:cubicBezTo>
                    <a:pt x="7613" y="21325"/>
                    <a:pt x="4603" y="21563"/>
                    <a:pt x="2833" y="21444"/>
                  </a:cubicBezTo>
                  <a:cubicBezTo>
                    <a:pt x="1062" y="21325"/>
                    <a:pt x="531" y="20848"/>
                    <a:pt x="0" y="20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0800" y="4089400"/>
              <a:ext cx="3429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800"/>
                    <a:pt x="6933" y="12000"/>
                    <a:pt x="10533" y="8400"/>
                  </a:cubicBezTo>
                  <a:cubicBezTo>
                    <a:pt x="14133" y="4800"/>
                    <a:pt x="1786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631735" y="4495800"/>
              <a:ext cx="212815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613" y="21600"/>
                  </a:moveTo>
                  <a:cubicBezTo>
                    <a:pt x="757" y="16800"/>
                    <a:pt x="-98" y="12000"/>
                    <a:pt x="9" y="8400"/>
                  </a:cubicBezTo>
                  <a:cubicBezTo>
                    <a:pt x="116" y="4800"/>
                    <a:pt x="1185" y="2400"/>
                    <a:pt x="4928" y="1200"/>
                  </a:cubicBezTo>
                  <a:cubicBezTo>
                    <a:pt x="8670" y="0"/>
                    <a:pt x="15086" y="0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11200" y="4673600"/>
              <a:ext cx="177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028950" y="4644180"/>
              <a:ext cx="228600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00" y="11375"/>
                    <a:pt x="8400" y="2735"/>
                    <a:pt x="12000" y="575"/>
                  </a:cubicBezTo>
                  <a:cubicBezTo>
                    <a:pt x="15600" y="-1585"/>
                    <a:pt x="186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124200" y="4826000"/>
              <a:ext cx="1079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126937" y="4536304"/>
              <a:ext cx="267264" cy="34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9" fill="norm" stroke="1" extrusionOk="0">
                  <a:moveTo>
                    <a:pt x="555" y="1849"/>
                  </a:moveTo>
                  <a:cubicBezTo>
                    <a:pt x="215" y="1049"/>
                    <a:pt x="-125" y="249"/>
                    <a:pt x="45" y="49"/>
                  </a:cubicBezTo>
                  <a:cubicBezTo>
                    <a:pt x="215" y="-151"/>
                    <a:pt x="895" y="249"/>
                    <a:pt x="2426" y="1582"/>
                  </a:cubicBezTo>
                  <a:cubicBezTo>
                    <a:pt x="3957" y="2916"/>
                    <a:pt x="6338" y="5182"/>
                    <a:pt x="9059" y="7982"/>
                  </a:cubicBezTo>
                  <a:cubicBezTo>
                    <a:pt x="11781" y="10782"/>
                    <a:pt x="14842" y="14116"/>
                    <a:pt x="16968" y="16449"/>
                  </a:cubicBezTo>
                  <a:cubicBezTo>
                    <a:pt x="19094" y="18782"/>
                    <a:pt x="20284" y="20116"/>
                    <a:pt x="21475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4152900" y="4591050"/>
              <a:ext cx="2159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24" y="2354"/>
                    <a:pt x="15247" y="4708"/>
                    <a:pt x="11859" y="7823"/>
                  </a:cubicBezTo>
                  <a:cubicBezTo>
                    <a:pt x="8471" y="10938"/>
                    <a:pt x="4871" y="14815"/>
                    <a:pt x="2859" y="17238"/>
                  </a:cubicBezTo>
                  <a:cubicBezTo>
                    <a:pt x="847" y="19662"/>
                    <a:pt x="424" y="206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3937000" y="4423505"/>
              <a:ext cx="476250" cy="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1078"/>
                  </a:moveTo>
                  <a:cubicBezTo>
                    <a:pt x="1728" y="16758"/>
                    <a:pt x="3456" y="12438"/>
                    <a:pt x="6240" y="8735"/>
                  </a:cubicBezTo>
                  <a:cubicBezTo>
                    <a:pt x="9024" y="5032"/>
                    <a:pt x="12864" y="1947"/>
                    <a:pt x="15600" y="712"/>
                  </a:cubicBezTo>
                  <a:cubicBezTo>
                    <a:pt x="18336" y="-522"/>
                    <a:pt x="19968" y="95"/>
                    <a:pt x="21600" y="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4660900" y="4749800"/>
              <a:ext cx="4191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800"/>
                    <a:pt x="5236" y="12000"/>
                    <a:pt x="8509" y="8800"/>
                  </a:cubicBezTo>
                  <a:cubicBezTo>
                    <a:pt x="11782" y="5600"/>
                    <a:pt x="15709" y="4000"/>
                    <a:pt x="18000" y="2800"/>
                  </a:cubicBezTo>
                  <a:cubicBezTo>
                    <a:pt x="20291" y="1600"/>
                    <a:pt x="20945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4870450" y="4622800"/>
              <a:ext cx="127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43"/>
                    <a:pt x="0" y="6887"/>
                    <a:pt x="3600" y="10487"/>
                  </a:cubicBezTo>
                  <a:cubicBezTo>
                    <a:pt x="7200" y="14087"/>
                    <a:pt x="14400" y="178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5389347" y="4516690"/>
              <a:ext cx="179603" cy="36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92" fill="norm" stroke="1" extrusionOk="0">
                  <a:moveTo>
                    <a:pt x="21067" y="1382"/>
                  </a:moveTo>
                  <a:cubicBezTo>
                    <a:pt x="20074" y="885"/>
                    <a:pt x="19081" y="389"/>
                    <a:pt x="17964" y="140"/>
                  </a:cubicBezTo>
                  <a:cubicBezTo>
                    <a:pt x="16846" y="-108"/>
                    <a:pt x="15605" y="-108"/>
                    <a:pt x="13619" y="823"/>
                  </a:cubicBezTo>
                  <a:cubicBezTo>
                    <a:pt x="11633" y="1754"/>
                    <a:pt x="8901" y="3616"/>
                    <a:pt x="6295" y="6285"/>
                  </a:cubicBezTo>
                  <a:cubicBezTo>
                    <a:pt x="3688" y="8954"/>
                    <a:pt x="1205" y="12430"/>
                    <a:pt x="336" y="14975"/>
                  </a:cubicBezTo>
                  <a:cubicBezTo>
                    <a:pt x="-533" y="17520"/>
                    <a:pt x="212" y="19133"/>
                    <a:pt x="3439" y="20064"/>
                  </a:cubicBezTo>
                  <a:cubicBezTo>
                    <a:pt x="6667" y="20995"/>
                    <a:pt x="12377" y="21244"/>
                    <a:pt x="18088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5581649" y="4756150"/>
              <a:ext cx="1778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2571" y="19636"/>
                    <a:pt x="5143" y="21600"/>
                    <a:pt x="8743" y="18655"/>
                  </a:cubicBezTo>
                  <a:cubicBezTo>
                    <a:pt x="12343" y="15709"/>
                    <a:pt x="16971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5892799" y="4635500"/>
              <a:ext cx="571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5988049" y="4534895"/>
              <a:ext cx="115402" cy="37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22" fill="norm" stroke="1" extrusionOk="0">
                  <a:moveTo>
                    <a:pt x="0" y="307"/>
                  </a:moveTo>
                  <a:cubicBezTo>
                    <a:pt x="1895" y="65"/>
                    <a:pt x="3789" y="-178"/>
                    <a:pt x="6632" y="186"/>
                  </a:cubicBezTo>
                  <a:cubicBezTo>
                    <a:pt x="9474" y="550"/>
                    <a:pt x="13263" y="1521"/>
                    <a:pt x="16295" y="3644"/>
                  </a:cubicBezTo>
                  <a:cubicBezTo>
                    <a:pt x="19326" y="5768"/>
                    <a:pt x="21600" y="9044"/>
                    <a:pt x="20274" y="12200"/>
                  </a:cubicBezTo>
                  <a:cubicBezTo>
                    <a:pt x="18947" y="15355"/>
                    <a:pt x="14021" y="18388"/>
                    <a:pt x="9095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6159499" y="48323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6210299" y="4460082"/>
              <a:ext cx="260351" cy="24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3115"/>
                  </a:moveTo>
                  <a:cubicBezTo>
                    <a:pt x="527" y="2007"/>
                    <a:pt x="1054" y="900"/>
                    <a:pt x="1756" y="346"/>
                  </a:cubicBezTo>
                  <a:cubicBezTo>
                    <a:pt x="2459" y="-208"/>
                    <a:pt x="3337" y="-208"/>
                    <a:pt x="4741" y="1177"/>
                  </a:cubicBezTo>
                  <a:cubicBezTo>
                    <a:pt x="6146" y="2561"/>
                    <a:pt x="8078" y="5330"/>
                    <a:pt x="10537" y="8746"/>
                  </a:cubicBezTo>
                  <a:cubicBezTo>
                    <a:pt x="12995" y="12161"/>
                    <a:pt x="15980" y="16223"/>
                    <a:pt x="17912" y="18438"/>
                  </a:cubicBezTo>
                  <a:cubicBezTo>
                    <a:pt x="19844" y="20654"/>
                    <a:pt x="20722" y="21023"/>
                    <a:pt x="216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6419849" y="4518522"/>
              <a:ext cx="114301" cy="41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38"/>
                  </a:moveTo>
                  <a:cubicBezTo>
                    <a:pt x="19200" y="29"/>
                    <a:pt x="16800" y="-81"/>
                    <a:pt x="15000" y="83"/>
                  </a:cubicBezTo>
                  <a:cubicBezTo>
                    <a:pt x="13200" y="248"/>
                    <a:pt x="12000" y="687"/>
                    <a:pt x="9800" y="2496"/>
                  </a:cubicBezTo>
                  <a:cubicBezTo>
                    <a:pt x="7600" y="4305"/>
                    <a:pt x="4400" y="7484"/>
                    <a:pt x="2600" y="10883"/>
                  </a:cubicBezTo>
                  <a:cubicBezTo>
                    <a:pt x="800" y="14282"/>
                    <a:pt x="400" y="17901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6222999" y="4324350"/>
              <a:ext cx="336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8" y="15300"/>
                    <a:pt x="10596" y="9000"/>
                    <a:pt x="14196" y="5400"/>
                  </a:cubicBezTo>
                  <a:cubicBezTo>
                    <a:pt x="17796" y="1800"/>
                    <a:pt x="19698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7103137" y="4718050"/>
              <a:ext cx="421613" cy="19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85" fill="norm" stroke="1" extrusionOk="0">
                  <a:moveTo>
                    <a:pt x="4641" y="17419"/>
                  </a:moveTo>
                  <a:cubicBezTo>
                    <a:pt x="4104" y="18116"/>
                    <a:pt x="3566" y="18813"/>
                    <a:pt x="2868" y="19394"/>
                  </a:cubicBezTo>
                  <a:cubicBezTo>
                    <a:pt x="2169" y="19974"/>
                    <a:pt x="1309" y="20439"/>
                    <a:pt x="718" y="19394"/>
                  </a:cubicBezTo>
                  <a:cubicBezTo>
                    <a:pt x="127" y="18348"/>
                    <a:pt x="-195" y="15794"/>
                    <a:pt x="127" y="13471"/>
                  </a:cubicBezTo>
                  <a:cubicBezTo>
                    <a:pt x="450" y="11148"/>
                    <a:pt x="1417" y="9058"/>
                    <a:pt x="2868" y="8245"/>
                  </a:cubicBezTo>
                  <a:cubicBezTo>
                    <a:pt x="4318" y="7432"/>
                    <a:pt x="6253" y="7897"/>
                    <a:pt x="7918" y="9871"/>
                  </a:cubicBezTo>
                  <a:cubicBezTo>
                    <a:pt x="9584" y="11845"/>
                    <a:pt x="10981" y="15329"/>
                    <a:pt x="11948" y="17535"/>
                  </a:cubicBezTo>
                  <a:cubicBezTo>
                    <a:pt x="12915" y="19742"/>
                    <a:pt x="13453" y="20671"/>
                    <a:pt x="14044" y="21135"/>
                  </a:cubicBezTo>
                  <a:cubicBezTo>
                    <a:pt x="14635" y="21600"/>
                    <a:pt x="15280" y="21600"/>
                    <a:pt x="16086" y="19510"/>
                  </a:cubicBezTo>
                  <a:cubicBezTo>
                    <a:pt x="16892" y="17419"/>
                    <a:pt x="17859" y="13239"/>
                    <a:pt x="18772" y="9639"/>
                  </a:cubicBezTo>
                  <a:cubicBezTo>
                    <a:pt x="19686" y="6039"/>
                    <a:pt x="20545" y="3019"/>
                    <a:pt x="21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7909189" y="4438099"/>
              <a:ext cx="339735" cy="49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91" fill="norm" stroke="1" extrusionOk="0">
                  <a:moveTo>
                    <a:pt x="584" y="9634"/>
                  </a:moveTo>
                  <a:cubicBezTo>
                    <a:pt x="1384" y="12837"/>
                    <a:pt x="2184" y="16040"/>
                    <a:pt x="2650" y="17871"/>
                  </a:cubicBezTo>
                  <a:cubicBezTo>
                    <a:pt x="3117" y="19701"/>
                    <a:pt x="3250" y="20159"/>
                    <a:pt x="3317" y="20617"/>
                  </a:cubicBezTo>
                  <a:cubicBezTo>
                    <a:pt x="3384" y="21074"/>
                    <a:pt x="3384" y="21532"/>
                    <a:pt x="3184" y="21349"/>
                  </a:cubicBezTo>
                  <a:cubicBezTo>
                    <a:pt x="2984" y="21166"/>
                    <a:pt x="2584" y="20342"/>
                    <a:pt x="2050" y="18283"/>
                  </a:cubicBezTo>
                  <a:cubicBezTo>
                    <a:pt x="1517" y="16224"/>
                    <a:pt x="850" y="12929"/>
                    <a:pt x="450" y="10457"/>
                  </a:cubicBezTo>
                  <a:cubicBezTo>
                    <a:pt x="50" y="7986"/>
                    <a:pt x="-83" y="6339"/>
                    <a:pt x="50" y="5286"/>
                  </a:cubicBezTo>
                  <a:cubicBezTo>
                    <a:pt x="184" y="4234"/>
                    <a:pt x="584" y="3776"/>
                    <a:pt x="1117" y="3685"/>
                  </a:cubicBezTo>
                  <a:cubicBezTo>
                    <a:pt x="1650" y="3593"/>
                    <a:pt x="2317" y="3868"/>
                    <a:pt x="3650" y="5057"/>
                  </a:cubicBezTo>
                  <a:cubicBezTo>
                    <a:pt x="4984" y="6247"/>
                    <a:pt x="6984" y="8352"/>
                    <a:pt x="8984" y="10503"/>
                  </a:cubicBezTo>
                  <a:cubicBezTo>
                    <a:pt x="10984" y="12654"/>
                    <a:pt x="12984" y="14851"/>
                    <a:pt x="14317" y="16269"/>
                  </a:cubicBezTo>
                  <a:cubicBezTo>
                    <a:pt x="15650" y="17688"/>
                    <a:pt x="16317" y="18329"/>
                    <a:pt x="16917" y="18786"/>
                  </a:cubicBezTo>
                  <a:cubicBezTo>
                    <a:pt x="17517" y="19244"/>
                    <a:pt x="18050" y="19518"/>
                    <a:pt x="18584" y="19473"/>
                  </a:cubicBezTo>
                  <a:cubicBezTo>
                    <a:pt x="19117" y="19427"/>
                    <a:pt x="19650" y="19061"/>
                    <a:pt x="20250" y="17276"/>
                  </a:cubicBezTo>
                  <a:cubicBezTo>
                    <a:pt x="20850" y="15491"/>
                    <a:pt x="21517" y="12288"/>
                    <a:pt x="21384" y="9405"/>
                  </a:cubicBezTo>
                  <a:cubicBezTo>
                    <a:pt x="21250" y="6522"/>
                    <a:pt x="20317" y="3959"/>
                    <a:pt x="19650" y="2495"/>
                  </a:cubicBezTo>
                  <a:cubicBezTo>
                    <a:pt x="18984" y="1030"/>
                    <a:pt x="18584" y="664"/>
                    <a:pt x="18050" y="390"/>
                  </a:cubicBezTo>
                  <a:cubicBezTo>
                    <a:pt x="17517" y="115"/>
                    <a:pt x="16850" y="-68"/>
                    <a:pt x="16317" y="24"/>
                  </a:cubicBezTo>
                  <a:cubicBezTo>
                    <a:pt x="15784" y="115"/>
                    <a:pt x="15384" y="481"/>
                    <a:pt x="14984" y="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8265867" y="4654550"/>
              <a:ext cx="141533" cy="16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116" fill="norm" stroke="1" extrusionOk="0">
                  <a:moveTo>
                    <a:pt x="21240" y="0"/>
                  </a:moveTo>
                  <a:cubicBezTo>
                    <a:pt x="19652" y="0"/>
                    <a:pt x="18064" y="0"/>
                    <a:pt x="14569" y="2700"/>
                  </a:cubicBezTo>
                  <a:cubicBezTo>
                    <a:pt x="11075" y="5400"/>
                    <a:pt x="5675" y="10800"/>
                    <a:pt x="2816" y="14310"/>
                  </a:cubicBezTo>
                  <a:cubicBezTo>
                    <a:pt x="-42" y="17820"/>
                    <a:pt x="-360" y="19440"/>
                    <a:pt x="275" y="20385"/>
                  </a:cubicBezTo>
                  <a:cubicBezTo>
                    <a:pt x="911" y="21330"/>
                    <a:pt x="2499" y="21600"/>
                    <a:pt x="5358" y="19710"/>
                  </a:cubicBezTo>
                  <a:cubicBezTo>
                    <a:pt x="8216" y="17820"/>
                    <a:pt x="12346" y="13770"/>
                    <a:pt x="14411" y="10935"/>
                  </a:cubicBezTo>
                  <a:cubicBezTo>
                    <a:pt x="16475" y="8100"/>
                    <a:pt x="16475" y="6480"/>
                    <a:pt x="15205" y="4995"/>
                  </a:cubicBezTo>
                  <a:cubicBezTo>
                    <a:pt x="13934" y="3510"/>
                    <a:pt x="11393" y="2160"/>
                    <a:pt x="8852" y="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8331199" y="4584700"/>
              <a:ext cx="190501" cy="23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6422"/>
                  </a:moveTo>
                  <a:cubicBezTo>
                    <a:pt x="960" y="5643"/>
                    <a:pt x="1920" y="4865"/>
                    <a:pt x="4200" y="5546"/>
                  </a:cubicBezTo>
                  <a:cubicBezTo>
                    <a:pt x="6480" y="6227"/>
                    <a:pt x="10080" y="8368"/>
                    <a:pt x="12120" y="10703"/>
                  </a:cubicBezTo>
                  <a:cubicBezTo>
                    <a:pt x="14160" y="13038"/>
                    <a:pt x="14640" y="15568"/>
                    <a:pt x="14760" y="17416"/>
                  </a:cubicBezTo>
                  <a:cubicBezTo>
                    <a:pt x="14880" y="19265"/>
                    <a:pt x="14640" y="20432"/>
                    <a:pt x="13920" y="21016"/>
                  </a:cubicBezTo>
                  <a:cubicBezTo>
                    <a:pt x="13200" y="21600"/>
                    <a:pt x="12000" y="21600"/>
                    <a:pt x="10800" y="20530"/>
                  </a:cubicBezTo>
                  <a:cubicBezTo>
                    <a:pt x="9600" y="19459"/>
                    <a:pt x="8400" y="17319"/>
                    <a:pt x="8160" y="14595"/>
                  </a:cubicBezTo>
                  <a:cubicBezTo>
                    <a:pt x="7920" y="11870"/>
                    <a:pt x="8640" y="8562"/>
                    <a:pt x="11040" y="6032"/>
                  </a:cubicBezTo>
                  <a:cubicBezTo>
                    <a:pt x="13440" y="3503"/>
                    <a:pt x="17520" y="17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8698972" y="4387850"/>
              <a:ext cx="152929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7586" y="0"/>
                  </a:moveTo>
                  <a:cubicBezTo>
                    <a:pt x="13792" y="1256"/>
                    <a:pt x="9997" y="2512"/>
                    <a:pt x="6932" y="4521"/>
                  </a:cubicBezTo>
                  <a:cubicBezTo>
                    <a:pt x="3867" y="6530"/>
                    <a:pt x="1532" y="9293"/>
                    <a:pt x="511" y="11930"/>
                  </a:cubicBezTo>
                  <a:cubicBezTo>
                    <a:pt x="-511" y="14567"/>
                    <a:pt x="-219" y="17079"/>
                    <a:pt x="3430" y="18670"/>
                  </a:cubicBezTo>
                  <a:cubicBezTo>
                    <a:pt x="7078" y="20260"/>
                    <a:pt x="14084" y="20930"/>
                    <a:pt x="210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8889999" y="4591722"/>
              <a:ext cx="279401" cy="30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19038"/>
                  </a:moveTo>
                  <a:cubicBezTo>
                    <a:pt x="982" y="14747"/>
                    <a:pt x="1964" y="10457"/>
                    <a:pt x="2618" y="7646"/>
                  </a:cubicBezTo>
                  <a:cubicBezTo>
                    <a:pt x="3273" y="4835"/>
                    <a:pt x="3600" y="3504"/>
                    <a:pt x="3845" y="2246"/>
                  </a:cubicBezTo>
                  <a:cubicBezTo>
                    <a:pt x="4091" y="989"/>
                    <a:pt x="4255" y="-195"/>
                    <a:pt x="4173" y="27"/>
                  </a:cubicBezTo>
                  <a:cubicBezTo>
                    <a:pt x="4091" y="249"/>
                    <a:pt x="3764" y="1876"/>
                    <a:pt x="3682" y="5131"/>
                  </a:cubicBezTo>
                  <a:cubicBezTo>
                    <a:pt x="3600" y="8386"/>
                    <a:pt x="3764" y="13268"/>
                    <a:pt x="4009" y="16153"/>
                  </a:cubicBezTo>
                  <a:cubicBezTo>
                    <a:pt x="4255" y="19038"/>
                    <a:pt x="4582" y="19926"/>
                    <a:pt x="5155" y="20517"/>
                  </a:cubicBezTo>
                  <a:cubicBezTo>
                    <a:pt x="5727" y="21109"/>
                    <a:pt x="6545" y="21405"/>
                    <a:pt x="8018" y="20813"/>
                  </a:cubicBezTo>
                  <a:cubicBezTo>
                    <a:pt x="9491" y="20221"/>
                    <a:pt x="11618" y="18742"/>
                    <a:pt x="13255" y="16153"/>
                  </a:cubicBezTo>
                  <a:cubicBezTo>
                    <a:pt x="14891" y="13564"/>
                    <a:pt x="16036" y="9865"/>
                    <a:pt x="16527" y="7276"/>
                  </a:cubicBezTo>
                  <a:cubicBezTo>
                    <a:pt x="17018" y="4687"/>
                    <a:pt x="16855" y="3208"/>
                    <a:pt x="16691" y="2838"/>
                  </a:cubicBezTo>
                  <a:cubicBezTo>
                    <a:pt x="16527" y="2468"/>
                    <a:pt x="16364" y="3208"/>
                    <a:pt x="16527" y="5279"/>
                  </a:cubicBezTo>
                  <a:cubicBezTo>
                    <a:pt x="16691" y="7350"/>
                    <a:pt x="17182" y="10753"/>
                    <a:pt x="18082" y="13120"/>
                  </a:cubicBezTo>
                  <a:cubicBezTo>
                    <a:pt x="18982" y="15487"/>
                    <a:pt x="20291" y="16819"/>
                    <a:pt x="21600" y="18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9188449" y="4768850"/>
              <a:ext cx="1841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2667"/>
                    <a:pt x="4469" y="5333"/>
                    <a:pt x="8069" y="8933"/>
                  </a:cubicBezTo>
                  <a:cubicBezTo>
                    <a:pt x="11669" y="12533"/>
                    <a:pt x="16634" y="170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9220199" y="4794250"/>
              <a:ext cx="146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4800"/>
                    <a:pt x="9704" y="9600"/>
                    <a:pt x="6104" y="13200"/>
                  </a:cubicBezTo>
                  <a:cubicBezTo>
                    <a:pt x="2504" y="16800"/>
                    <a:pt x="1252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9518649" y="474980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0800"/>
                    <a:pt x="3600" y="0"/>
                    <a:pt x="7200" y="0"/>
                  </a:cubicBezTo>
                  <a:cubicBezTo>
                    <a:pt x="10800" y="0"/>
                    <a:pt x="16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9747249" y="4581439"/>
              <a:ext cx="311151" cy="29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588" y="19832"/>
                    <a:pt x="1176" y="18135"/>
                    <a:pt x="2498" y="15203"/>
                  </a:cubicBezTo>
                  <a:cubicBezTo>
                    <a:pt x="3820" y="12272"/>
                    <a:pt x="5878" y="8106"/>
                    <a:pt x="7053" y="5638"/>
                  </a:cubicBezTo>
                  <a:cubicBezTo>
                    <a:pt x="8229" y="3169"/>
                    <a:pt x="8522" y="2398"/>
                    <a:pt x="8669" y="1626"/>
                  </a:cubicBezTo>
                  <a:cubicBezTo>
                    <a:pt x="8816" y="855"/>
                    <a:pt x="8816" y="83"/>
                    <a:pt x="8522" y="6"/>
                  </a:cubicBezTo>
                  <a:cubicBezTo>
                    <a:pt x="8229" y="-71"/>
                    <a:pt x="7641" y="546"/>
                    <a:pt x="7053" y="2938"/>
                  </a:cubicBezTo>
                  <a:cubicBezTo>
                    <a:pt x="6465" y="5329"/>
                    <a:pt x="5878" y="9495"/>
                    <a:pt x="5878" y="12658"/>
                  </a:cubicBezTo>
                  <a:cubicBezTo>
                    <a:pt x="5878" y="15820"/>
                    <a:pt x="6465" y="17980"/>
                    <a:pt x="7127" y="19138"/>
                  </a:cubicBezTo>
                  <a:cubicBezTo>
                    <a:pt x="7788" y="20295"/>
                    <a:pt x="8522" y="20449"/>
                    <a:pt x="9478" y="19909"/>
                  </a:cubicBezTo>
                  <a:cubicBezTo>
                    <a:pt x="10433" y="19369"/>
                    <a:pt x="11608" y="18135"/>
                    <a:pt x="13078" y="15358"/>
                  </a:cubicBezTo>
                  <a:cubicBezTo>
                    <a:pt x="14547" y="12580"/>
                    <a:pt x="16310" y="8260"/>
                    <a:pt x="17265" y="5406"/>
                  </a:cubicBezTo>
                  <a:cubicBezTo>
                    <a:pt x="18220" y="2552"/>
                    <a:pt x="18367" y="1163"/>
                    <a:pt x="18294" y="1009"/>
                  </a:cubicBezTo>
                  <a:cubicBezTo>
                    <a:pt x="18220" y="855"/>
                    <a:pt x="17927" y="1935"/>
                    <a:pt x="17927" y="4326"/>
                  </a:cubicBezTo>
                  <a:cubicBezTo>
                    <a:pt x="17927" y="6718"/>
                    <a:pt x="18220" y="10420"/>
                    <a:pt x="18882" y="13120"/>
                  </a:cubicBezTo>
                  <a:cubicBezTo>
                    <a:pt x="19543" y="15820"/>
                    <a:pt x="20571" y="17518"/>
                    <a:pt x="21600" y="19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0096499" y="4762500"/>
              <a:ext cx="158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3840"/>
                    <a:pt x="5184" y="7680"/>
                    <a:pt x="8784" y="11280"/>
                  </a:cubicBezTo>
                  <a:cubicBezTo>
                    <a:pt x="12384" y="14880"/>
                    <a:pt x="16992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0210799" y="4787900"/>
              <a:ext cx="825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1516"/>
                    <a:pt x="9415" y="3032"/>
                    <a:pt x="5815" y="5684"/>
                  </a:cubicBezTo>
                  <a:cubicBezTo>
                    <a:pt x="2215" y="8337"/>
                    <a:pt x="1108" y="12126"/>
                    <a:pt x="554" y="14968"/>
                  </a:cubicBezTo>
                  <a:cubicBezTo>
                    <a:pt x="0" y="17811"/>
                    <a:pt x="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0445749" y="4889500"/>
              <a:ext cx="5911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17280" y="0"/>
                  </a:moveTo>
                  <a:cubicBezTo>
                    <a:pt x="19440" y="2400"/>
                    <a:pt x="21600" y="4800"/>
                    <a:pt x="18720" y="8400"/>
                  </a:cubicBezTo>
                  <a:cubicBezTo>
                    <a:pt x="15840" y="12000"/>
                    <a:pt x="792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0578238" y="4331645"/>
              <a:ext cx="451712" cy="24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44" fill="norm" stroke="1" extrusionOk="0">
                  <a:moveTo>
                    <a:pt x="4241" y="9640"/>
                  </a:moveTo>
                  <a:cubicBezTo>
                    <a:pt x="4641" y="9100"/>
                    <a:pt x="5041" y="8560"/>
                    <a:pt x="5291" y="8740"/>
                  </a:cubicBezTo>
                  <a:cubicBezTo>
                    <a:pt x="5541" y="8920"/>
                    <a:pt x="5641" y="9820"/>
                    <a:pt x="5441" y="11890"/>
                  </a:cubicBezTo>
                  <a:cubicBezTo>
                    <a:pt x="5241" y="13960"/>
                    <a:pt x="4741" y="17200"/>
                    <a:pt x="4291" y="19090"/>
                  </a:cubicBezTo>
                  <a:cubicBezTo>
                    <a:pt x="3841" y="20980"/>
                    <a:pt x="3441" y="21520"/>
                    <a:pt x="2641" y="20620"/>
                  </a:cubicBezTo>
                  <a:cubicBezTo>
                    <a:pt x="1841" y="19720"/>
                    <a:pt x="641" y="17380"/>
                    <a:pt x="191" y="14860"/>
                  </a:cubicBezTo>
                  <a:cubicBezTo>
                    <a:pt x="-259" y="12340"/>
                    <a:pt x="41" y="9640"/>
                    <a:pt x="1591" y="7300"/>
                  </a:cubicBezTo>
                  <a:cubicBezTo>
                    <a:pt x="3141" y="4960"/>
                    <a:pt x="5941" y="2980"/>
                    <a:pt x="8841" y="1720"/>
                  </a:cubicBezTo>
                  <a:cubicBezTo>
                    <a:pt x="11741" y="460"/>
                    <a:pt x="14741" y="-80"/>
                    <a:pt x="16841" y="10"/>
                  </a:cubicBezTo>
                  <a:cubicBezTo>
                    <a:pt x="18941" y="100"/>
                    <a:pt x="20141" y="820"/>
                    <a:pt x="21341" y="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10794999" y="4583326"/>
              <a:ext cx="146051" cy="10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264"/>
                  </a:moveTo>
                  <a:cubicBezTo>
                    <a:pt x="1565" y="-143"/>
                    <a:pt x="3130" y="-551"/>
                    <a:pt x="6730" y="2913"/>
                  </a:cubicBezTo>
                  <a:cubicBezTo>
                    <a:pt x="10330" y="6377"/>
                    <a:pt x="15965" y="13713"/>
                    <a:pt x="21600" y="21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10826749" y="4616450"/>
              <a:ext cx="1651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0"/>
                    <a:pt x="14954" y="0"/>
                    <a:pt x="11492" y="2035"/>
                  </a:cubicBezTo>
                  <a:cubicBezTo>
                    <a:pt x="8031" y="4070"/>
                    <a:pt x="4431" y="8139"/>
                    <a:pt x="2492" y="11739"/>
                  </a:cubicBezTo>
                  <a:cubicBezTo>
                    <a:pt x="554" y="15339"/>
                    <a:pt x="277" y="184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11017249" y="4110577"/>
              <a:ext cx="266701" cy="21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963"/>
                  </a:moveTo>
                  <a:cubicBezTo>
                    <a:pt x="1543" y="1905"/>
                    <a:pt x="3086" y="846"/>
                    <a:pt x="4286" y="316"/>
                  </a:cubicBezTo>
                  <a:cubicBezTo>
                    <a:pt x="5486" y="-213"/>
                    <a:pt x="6343" y="-213"/>
                    <a:pt x="7114" y="1375"/>
                  </a:cubicBezTo>
                  <a:cubicBezTo>
                    <a:pt x="7886" y="2963"/>
                    <a:pt x="8571" y="6140"/>
                    <a:pt x="8657" y="8258"/>
                  </a:cubicBezTo>
                  <a:cubicBezTo>
                    <a:pt x="8743" y="10375"/>
                    <a:pt x="8229" y="11434"/>
                    <a:pt x="7457" y="12705"/>
                  </a:cubicBezTo>
                  <a:cubicBezTo>
                    <a:pt x="6686" y="13975"/>
                    <a:pt x="5657" y="15458"/>
                    <a:pt x="5657" y="16305"/>
                  </a:cubicBezTo>
                  <a:cubicBezTo>
                    <a:pt x="5657" y="17152"/>
                    <a:pt x="6686" y="17363"/>
                    <a:pt x="9514" y="18105"/>
                  </a:cubicBezTo>
                  <a:cubicBezTo>
                    <a:pt x="12343" y="18846"/>
                    <a:pt x="16971" y="20116"/>
                    <a:pt x="2160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10763249" y="4819650"/>
              <a:ext cx="552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2" y="17100"/>
                    <a:pt x="6124" y="12600"/>
                    <a:pt x="9269" y="9000"/>
                  </a:cubicBezTo>
                  <a:cubicBezTo>
                    <a:pt x="12414" y="5400"/>
                    <a:pt x="15641" y="2700"/>
                    <a:pt x="17710" y="1350"/>
                  </a:cubicBezTo>
                  <a:cubicBezTo>
                    <a:pt x="19779" y="0"/>
                    <a:pt x="2069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0966449" y="5013762"/>
              <a:ext cx="215901" cy="18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3301"/>
                  </a:moveTo>
                  <a:cubicBezTo>
                    <a:pt x="424" y="8515"/>
                    <a:pt x="847" y="13728"/>
                    <a:pt x="1059" y="16956"/>
                  </a:cubicBezTo>
                  <a:cubicBezTo>
                    <a:pt x="1271" y="20184"/>
                    <a:pt x="1271" y="21425"/>
                    <a:pt x="1271" y="21425"/>
                  </a:cubicBezTo>
                  <a:cubicBezTo>
                    <a:pt x="1271" y="21425"/>
                    <a:pt x="1271" y="20184"/>
                    <a:pt x="2541" y="16708"/>
                  </a:cubicBezTo>
                  <a:cubicBezTo>
                    <a:pt x="3812" y="13232"/>
                    <a:pt x="6353" y="7522"/>
                    <a:pt x="8153" y="4294"/>
                  </a:cubicBezTo>
                  <a:cubicBezTo>
                    <a:pt x="9953" y="1066"/>
                    <a:pt x="11012" y="322"/>
                    <a:pt x="12176" y="73"/>
                  </a:cubicBezTo>
                  <a:cubicBezTo>
                    <a:pt x="13341" y="-175"/>
                    <a:pt x="14612" y="73"/>
                    <a:pt x="16200" y="3053"/>
                  </a:cubicBezTo>
                  <a:cubicBezTo>
                    <a:pt x="17788" y="6032"/>
                    <a:pt x="19694" y="11742"/>
                    <a:pt x="21600" y="17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1499849" y="4807744"/>
              <a:ext cx="20955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655" y="13860"/>
                    <a:pt x="1309" y="6660"/>
                    <a:pt x="4364" y="3060"/>
                  </a:cubicBezTo>
                  <a:cubicBezTo>
                    <a:pt x="7418" y="-540"/>
                    <a:pt x="12873" y="-540"/>
                    <a:pt x="16145" y="900"/>
                  </a:cubicBezTo>
                  <a:cubicBezTo>
                    <a:pt x="19418" y="2340"/>
                    <a:pt x="20509" y="522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1633199" y="4711700"/>
              <a:ext cx="508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00"/>
                    <a:pt x="3600" y="12000"/>
                    <a:pt x="4950" y="15600"/>
                  </a:cubicBezTo>
                  <a:cubicBezTo>
                    <a:pt x="6300" y="19200"/>
                    <a:pt x="7200" y="20400"/>
                    <a:pt x="9900" y="21000"/>
                  </a:cubicBezTo>
                  <a:cubicBezTo>
                    <a:pt x="12600" y="21600"/>
                    <a:pt x="171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1832005" y="4508500"/>
              <a:ext cx="353646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2" fill="norm" stroke="1" extrusionOk="0">
                  <a:moveTo>
                    <a:pt x="5667" y="10265"/>
                  </a:moveTo>
                  <a:cubicBezTo>
                    <a:pt x="6052" y="9196"/>
                    <a:pt x="6438" y="8127"/>
                    <a:pt x="6631" y="8127"/>
                  </a:cubicBezTo>
                  <a:cubicBezTo>
                    <a:pt x="6824" y="8127"/>
                    <a:pt x="6824" y="9196"/>
                    <a:pt x="6438" y="11228"/>
                  </a:cubicBezTo>
                  <a:cubicBezTo>
                    <a:pt x="6052" y="13259"/>
                    <a:pt x="5281" y="16253"/>
                    <a:pt x="4381" y="18285"/>
                  </a:cubicBezTo>
                  <a:cubicBezTo>
                    <a:pt x="3481" y="20317"/>
                    <a:pt x="2452" y="21386"/>
                    <a:pt x="1681" y="21493"/>
                  </a:cubicBezTo>
                  <a:cubicBezTo>
                    <a:pt x="910" y="21600"/>
                    <a:pt x="395" y="20745"/>
                    <a:pt x="138" y="19141"/>
                  </a:cubicBezTo>
                  <a:cubicBezTo>
                    <a:pt x="-119" y="17537"/>
                    <a:pt x="-119" y="15184"/>
                    <a:pt x="1038" y="13046"/>
                  </a:cubicBezTo>
                  <a:cubicBezTo>
                    <a:pt x="2195" y="10907"/>
                    <a:pt x="4510" y="8982"/>
                    <a:pt x="7402" y="6844"/>
                  </a:cubicBezTo>
                  <a:cubicBezTo>
                    <a:pt x="10295" y="4705"/>
                    <a:pt x="13767" y="2352"/>
                    <a:pt x="16210" y="1176"/>
                  </a:cubicBezTo>
                  <a:cubicBezTo>
                    <a:pt x="18652" y="0"/>
                    <a:pt x="20067" y="0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2033249" y="4718050"/>
              <a:ext cx="1143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800"/>
                    <a:pt x="10400" y="9600"/>
                    <a:pt x="14000" y="13200"/>
                  </a:cubicBezTo>
                  <a:cubicBezTo>
                    <a:pt x="17600" y="16800"/>
                    <a:pt x="196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12138170" y="4762500"/>
              <a:ext cx="36776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64" h="21600" fill="norm" stroke="1" extrusionOk="0">
                  <a:moveTo>
                    <a:pt x="17746" y="0"/>
                  </a:moveTo>
                  <a:cubicBezTo>
                    <a:pt x="18826" y="1161"/>
                    <a:pt x="19906" y="2323"/>
                    <a:pt x="16126" y="5458"/>
                  </a:cubicBezTo>
                  <a:cubicBezTo>
                    <a:pt x="12346" y="8594"/>
                    <a:pt x="3706" y="13703"/>
                    <a:pt x="1006" y="16723"/>
                  </a:cubicBezTo>
                  <a:cubicBezTo>
                    <a:pt x="-1694" y="19742"/>
                    <a:pt x="1546" y="20671"/>
                    <a:pt x="47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12223749" y="4353847"/>
              <a:ext cx="228601" cy="2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880"/>
                  </a:moveTo>
                  <a:cubicBezTo>
                    <a:pt x="600" y="1998"/>
                    <a:pt x="1200" y="1116"/>
                    <a:pt x="2400" y="565"/>
                  </a:cubicBezTo>
                  <a:cubicBezTo>
                    <a:pt x="3600" y="14"/>
                    <a:pt x="5400" y="-206"/>
                    <a:pt x="6400" y="235"/>
                  </a:cubicBezTo>
                  <a:cubicBezTo>
                    <a:pt x="7400" y="676"/>
                    <a:pt x="7600" y="1778"/>
                    <a:pt x="7000" y="4092"/>
                  </a:cubicBezTo>
                  <a:cubicBezTo>
                    <a:pt x="6400" y="6406"/>
                    <a:pt x="5000" y="9933"/>
                    <a:pt x="4100" y="12357"/>
                  </a:cubicBezTo>
                  <a:cubicBezTo>
                    <a:pt x="3200" y="14782"/>
                    <a:pt x="2800" y="16104"/>
                    <a:pt x="3100" y="16876"/>
                  </a:cubicBezTo>
                  <a:cubicBezTo>
                    <a:pt x="3400" y="17647"/>
                    <a:pt x="4400" y="17867"/>
                    <a:pt x="7600" y="18529"/>
                  </a:cubicBezTo>
                  <a:cubicBezTo>
                    <a:pt x="10800" y="19190"/>
                    <a:pt x="16200" y="20292"/>
                    <a:pt x="21600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11880849" y="5064036"/>
              <a:ext cx="406401" cy="7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1340"/>
                  </a:moveTo>
                  <a:cubicBezTo>
                    <a:pt x="1912" y="15656"/>
                    <a:pt x="3825" y="9972"/>
                    <a:pt x="6412" y="5993"/>
                  </a:cubicBezTo>
                  <a:cubicBezTo>
                    <a:pt x="9000" y="2014"/>
                    <a:pt x="12262" y="-260"/>
                    <a:pt x="14906" y="24"/>
                  </a:cubicBezTo>
                  <a:cubicBezTo>
                    <a:pt x="17550" y="308"/>
                    <a:pt x="19575" y="3151"/>
                    <a:pt x="21600" y="5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2064999" y="5155221"/>
              <a:ext cx="285751" cy="11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6" fill="norm" stroke="1" extrusionOk="0">
                  <a:moveTo>
                    <a:pt x="0" y="4894"/>
                  </a:moveTo>
                  <a:cubicBezTo>
                    <a:pt x="480" y="6465"/>
                    <a:pt x="960" y="8036"/>
                    <a:pt x="1200" y="10000"/>
                  </a:cubicBezTo>
                  <a:cubicBezTo>
                    <a:pt x="1440" y="11963"/>
                    <a:pt x="1440" y="14320"/>
                    <a:pt x="1440" y="16480"/>
                  </a:cubicBezTo>
                  <a:cubicBezTo>
                    <a:pt x="1440" y="18640"/>
                    <a:pt x="1440" y="20603"/>
                    <a:pt x="1680" y="20800"/>
                  </a:cubicBezTo>
                  <a:cubicBezTo>
                    <a:pt x="1920" y="20996"/>
                    <a:pt x="2400" y="19425"/>
                    <a:pt x="3200" y="17069"/>
                  </a:cubicBezTo>
                  <a:cubicBezTo>
                    <a:pt x="4000" y="14712"/>
                    <a:pt x="5120" y="11571"/>
                    <a:pt x="6080" y="9803"/>
                  </a:cubicBezTo>
                  <a:cubicBezTo>
                    <a:pt x="7040" y="8036"/>
                    <a:pt x="7840" y="7643"/>
                    <a:pt x="8160" y="8429"/>
                  </a:cubicBezTo>
                  <a:cubicBezTo>
                    <a:pt x="8480" y="9214"/>
                    <a:pt x="8320" y="11178"/>
                    <a:pt x="8640" y="11374"/>
                  </a:cubicBezTo>
                  <a:cubicBezTo>
                    <a:pt x="8960" y="11571"/>
                    <a:pt x="9760" y="10000"/>
                    <a:pt x="10800" y="7840"/>
                  </a:cubicBezTo>
                  <a:cubicBezTo>
                    <a:pt x="11840" y="5680"/>
                    <a:pt x="13120" y="2931"/>
                    <a:pt x="14160" y="1360"/>
                  </a:cubicBezTo>
                  <a:cubicBezTo>
                    <a:pt x="15200" y="-211"/>
                    <a:pt x="16000" y="-604"/>
                    <a:pt x="16720" y="1163"/>
                  </a:cubicBezTo>
                  <a:cubicBezTo>
                    <a:pt x="17440" y="2931"/>
                    <a:pt x="18080" y="6858"/>
                    <a:pt x="18880" y="10392"/>
                  </a:cubicBezTo>
                  <a:cubicBezTo>
                    <a:pt x="19680" y="13927"/>
                    <a:pt x="20640" y="17069"/>
                    <a:pt x="21600" y="20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2325349" y="4705350"/>
              <a:ext cx="231471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13886" y="0"/>
                  </a:moveTo>
                  <a:cubicBezTo>
                    <a:pt x="16200" y="1640"/>
                    <a:pt x="18514" y="3279"/>
                    <a:pt x="19864" y="5275"/>
                  </a:cubicBezTo>
                  <a:cubicBezTo>
                    <a:pt x="21214" y="7271"/>
                    <a:pt x="21600" y="9624"/>
                    <a:pt x="20250" y="11762"/>
                  </a:cubicBezTo>
                  <a:cubicBezTo>
                    <a:pt x="18900" y="13901"/>
                    <a:pt x="15814" y="15826"/>
                    <a:pt x="12150" y="17430"/>
                  </a:cubicBezTo>
                  <a:cubicBezTo>
                    <a:pt x="8486" y="19034"/>
                    <a:pt x="4243" y="20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158627" y="6102350"/>
              <a:ext cx="467724" cy="19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8" fill="norm" stroke="1" extrusionOk="0">
                  <a:moveTo>
                    <a:pt x="2527" y="19017"/>
                  </a:moveTo>
                  <a:cubicBezTo>
                    <a:pt x="2138" y="19957"/>
                    <a:pt x="1749" y="20896"/>
                    <a:pt x="1311" y="21248"/>
                  </a:cubicBezTo>
                  <a:cubicBezTo>
                    <a:pt x="873" y="21600"/>
                    <a:pt x="386" y="21365"/>
                    <a:pt x="143" y="20191"/>
                  </a:cubicBezTo>
                  <a:cubicBezTo>
                    <a:pt x="-100" y="19017"/>
                    <a:pt x="-100" y="16904"/>
                    <a:pt x="678" y="14322"/>
                  </a:cubicBezTo>
                  <a:cubicBezTo>
                    <a:pt x="1457" y="11739"/>
                    <a:pt x="3014" y="8687"/>
                    <a:pt x="4376" y="7630"/>
                  </a:cubicBezTo>
                  <a:cubicBezTo>
                    <a:pt x="5738" y="6574"/>
                    <a:pt x="6905" y="7513"/>
                    <a:pt x="7927" y="9391"/>
                  </a:cubicBezTo>
                  <a:cubicBezTo>
                    <a:pt x="8949" y="11270"/>
                    <a:pt x="9824" y="14087"/>
                    <a:pt x="10408" y="15965"/>
                  </a:cubicBezTo>
                  <a:cubicBezTo>
                    <a:pt x="10992" y="17843"/>
                    <a:pt x="11284" y="18783"/>
                    <a:pt x="11722" y="19370"/>
                  </a:cubicBezTo>
                  <a:cubicBezTo>
                    <a:pt x="12159" y="19957"/>
                    <a:pt x="12743" y="20191"/>
                    <a:pt x="13862" y="18665"/>
                  </a:cubicBezTo>
                  <a:cubicBezTo>
                    <a:pt x="14981" y="17139"/>
                    <a:pt x="16635" y="13852"/>
                    <a:pt x="17997" y="10448"/>
                  </a:cubicBezTo>
                  <a:cubicBezTo>
                    <a:pt x="19359" y="7043"/>
                    <a:pt x="20430" y="3522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7975599" y="5790069"/>
              <a:ext cx="361951" cy="48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3411" y="7093"/>
                  </a:moveTo>
                  <a:cubicBezTo>
                    <a:pt x="3032" y="10193"/>
                    <a:pt x="2653" y="13292"/>
                    <a:pt x="2274" y="15452"/>
                  </a:cubicBezTo>
                  <a:cubicBezTo>
                    <a:pt x="1895" y="17612"/>
                    <a:pt x="1516" y="18833"/>
                    <a:pt x="1137" y="19772"/>
                  </a:cubicBezTo>
                  <a:cubicBezTo>
                    <a:pt x="758" y="20711"/>
                    <a:pt x="379" y="21368"/>
                    <a:pt x="189" y="21462"/>
                  </a:cubicBezTo>
                  <a:cubicBezTo>
                    <a:pt x="0" y="21556"/>
                    <a:pt x="0" y="21086"/>
                    <a:pt x="0" y="19067"/>
                  </a:cubicBezTo>
                  <a:cubicBezTo>
                    <a:pt x="0" y="17048"/>
                    <a:pt x="0" y="13479"/>
                    <a:pt x="442" y="10380"/>
                  </a:cubicBezTo>
                  <a:cubicBezTo>
                    <a:pt x="884" y="7281"/>
                    <a:pt x="1768" y="4652"/>
                    <a:pt x="2400" y="3102"/>
                  </a:cubicBezTo>
                  <a:cubicBezTo>
                    <a:pt x="3032" y="1553"/>
                    <a:pt x="3411" y="1083"/>
                    <a:pt x="3853" y="989"/>
                  </a:cubicBezTo>
                  <a:cubicBezTo>
                    <a:pt x="4295" y="895"/>
                    <a:pt x="4800" y="1177"/>
                    <a:pt x="5874" y="2914"/>
                  </a:cubicBezTo>
                  <a:cubicBezTo>
                    <a:pt x="6947" y="4652"/>
                    <a:pt x="8589" y="7845"/>
                    <a:pt x="10105" y="10944"/>
                  </a:cubicBezTo>
                  <a:cubicBezTo>
                    <a:pt x="11621" y="14043"/>
                    <a:pt x="13011" y="17048"/>
                    <a:pt x="13895" y="18786"/>
                  </a:cubicBezTo>
                  <a:cubicBezTo>
                    <a:pt x="14779" y="20523"/>
                    <a:pt x="15158" y="20993"/>
                    <a:pt x="15663" y="21180"/>
                  </a:cubicBezTo>
                  <a:cubicBezTo>
                    <a:pt x="16168" y="21368"/>
                    <a:pt x="16800" y="21274"/>
                    <a:pt x="17495" y="20194"/>
                  </a:cubicBezTo>
                  <a:cubicBezTo>
                    <a:pt x="18189" y="19114"/>
                    <a:pt x="18947" y="17048"/>
                    <a:pt x="19516" y="14372"/>
                  </a:cubicBezTo>
                  <a:cubicBezTo>
                    <a:pt x="20084" y="11695"/>
                    <a:pt x="20463" y="8408"/>
                    <a:pt x="20653" y="6060"/>
                  </a:cubicBezTo>
                  <a:cubicBezTo>
                    <a:pt x="20842" y="3713"/>
                    <a:pt x="20842" y="2304"/>
                    <a:pt x="20716" y="1365"/>
                  </a:cubicBezTo>
                  <a:cubicBezTo>
                    <a:pt x="20589" y="426"/>
                    <a:pt x="20337" y="-44"/>
                    <a:pt x="20211" y="3"/>
                  </a:cubicBezTo>
                  <a:cubicBezTo>
                    <a:pt x="20084" y="50"/>
                    <a:pt x="20084" y="613"/>
                    <a:pt x="20337" y="1224"/>
                  </a:cubicBezTo>
                  <a:cubicBezTo>
                    <a:pt x="20589" y="1834"/>
                    <a:pt x="21095" y="2492"/>
                    <a:pt x="21600" y="3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8404135" y="6070600"/>
              <a:ext cx="50160" cy="10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032" fill="norm" stroke="1" extrusionOk="0">
                  <a:moveTo>
                    <a:pt x="19477" y="1246"/>
                  </a:moveTo>
                  <a:cubicBezTo>
                    <a:pt x="15157" y="5400"/>
                    <a:pt x="10837" y="9554"/>
                    <a:pt x="6949" y="13085"/>
                  </a:cubicBezTo>
                  <a:cubicBezTo>
                    <a:pt x="3061" y="16615"/>
                    <a:pt x="-395" y="19523"/>
                    <a:pt x="37" y="20562"/>
                  </a:cubicBezTo>
                  <a:cubicBezTo>
                    <a:pt x="469" y="21600"/>
                    <a:pt x="4789" y="20769"/>
                    <a:pt x="9109" y="19523"/>
                  </a:cubicBezTo>
                  <a:cubicBezTo>
                    <a:pt x="13429" y="18277"/>
                    <a:pt x="17749" y="16615"/>
                    <a:pt x="19477" y="13292"/>
                  </a:cubicBezTo>
                  <a:cubicBezTo>
                    <a:pt x="21205" y="9969"/>
                    <a:pt x="20341" y="4985"/>
                    <a:pt x="19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8470899" y="5962650"/>
              <a:ext cx="203201" cy="2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7087"/>
                  </a:moveTo>
                  <a:cubicBezTo>
                    <a:pt x="225" y="6244"/>
                    <a:pt x="450" y="5400"/>
                    <a:pt x="1238" y="4894"/>
                  </a:cubicBezTo>
                  <a:cubicBezTo>
                    <a:pt x="2025" y="4387"/>
                    <a:pt x="3375" y="4219"/>
                    <a:pt x="4950" y="5062"/>
                  </a:cubicBezTo>
                  <a:cubicBezTo>
                    <a:pt x="6525" y="5906"/>
                    <a:pt x="8325" y="7762"/>
                    <a:pt x="9675" y="10462"/>
                  </a:cubicBezTo>
                  <a:cubicBezTo>
                    <a:pt x="11025" y="13162"/>
                    <a:pt x="11925" y="16706"/>
                    <a:pt x="12038" y="18816"/>
                  </a:cubicBezTo>
                  <a:cubicBezTo>
                    <a:pt x="12150" y="20925"/>
                    <a:pt x="11475" y="21600"/>
                    <a:pt x="10800" y="21178"/>
                  </a:cubicBezTo>
                  <a:cubicBezTo>
                    <a:pt x="10125" y="20756"/>
                    <a:pt x="9450" y="19237"/>
                    <a:pt x="9788" y="16453"/>
                  </a:cubicBezTo>
                  <a:cubicBezTo>
                    <a:pt x="10125" y="13669"/>
                    <a:pt x="11475" y="9619"/>
                    <a:pt x="13612" y="6666"/>
                  </a:cubicBezTo>
                  <a:cubicBezTo>
                    <a:pt x="15750" y="3712"/>
                    <a:pt x="18675" y="185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9004299" y="5130800"/>
              <a:ext cx="939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8000"/>
                    <a:pt x="778" y="14400"/>
                    <a:pt x="1800" y="11400"/>
                  </a:cubicBezTo>
                  <a:cubicBezTo>
                    <a:pt x="2822" y="8400"/>
                    <a:pt x="4476" y="6000"/>
                    <a:pt x="6251" y="3900"/>
                  </a:cubicBezTo>
                  <a:cubicBezTo>
                    <a:pt x="8027" y="1800"/>
                    <a:pt x="9924" y="0"/>
                    <a:pt x="11968" y="0"/>
                  </a:cubicBezTo>
                  <a:cubicBezTo>
                    <a:pt x="14011" y="0"/>
                    <a:pt x="16200" y="1800"/>
                    <a:pt x="17830" y="4200"/>
                  </a:cubicBezTo>
                  <a:cubicBezTo>
                    <a:pt x="19459" y="6600"/>
                    <a:pt x="20530" y="9600"/>
                    <a:pt x="21600" y="12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9302569" y="5178335"/>
              <a:ext cx="774882" cy="8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59" fill="norm" stroke="1" extrusionOk="0">
                  <a:moveTo>
                    <a:pt x="1947" y="21359"/>
                  </a:moveTo>
                  <a:cubicBezTo>
                    <a:pt x="1594" y="21359"/>
                    <a:pt x="1241" y="21359"/>
                    <a:pt x="829" y="21096"/>
                  </a:cubicBezTo>
                  <a:cubicBezTo>
                    <a:pt x="417" y="20832"/>
                    <a:pt x="-54" y="20305"/>
                    <a:pt x="5" y="19515"/>
                  </a:cubicBezTo>
                  <a:cubicBezTo>
                    <a:pt x="64" y="18725"/>
                    <a:pt x="652" y="17671"/>
                    <a:pt x="2183" y="15300"/>
                  </a:cubicBezTo>
                  <a:cubicBezTo>
                    <a:pt x="3713" y="12930"/>
                    <a:pt x="6185" y="9242"/>
                    <a:pt x="8598" y="6081"/>
                  </a:cubicBezTo>
                  <a:cubicBezTo>
                    <a:pt x="11011" y="2920"/>
                    <a:pt x="13365" y="286"/>
                    <a:pt x="15513" y="22"/>
                  </a:cubicBezTo>
                  <a:cubicBezTo>
                    <a:pt x="17662" y="-241"/>
                    <a:pt x="19604" y="1866"/>
                    <a:pt x="21546" y="3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8827407" y="5722300"/>
              <a:ext cx="341994" cy="56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75" fill="norm" stroke="1" extrusionOk="0">
                  <a:moveTo>
                    <a:pt x="21024" y="687"/>
                  </a:moveTo>
                  <a:cubicBezTo>
                    <a:pt x="20504" y="365"/>
                    <a:pt x="19983" y="44"/>
                    <a:pt x="19072" y="4"/>
                  </a:cubicBezTo>
                  <a:cubicBezTo>
                    <a:pt x="18161" y="-36"/>
                    <a:pt x="16860" y="205"/>
                    <a:pt x="14713" y="1409"/>
                  </a:cubicBezTo>
                  <a:cubicBezTo>
                    <a:pt x="12566" y="2614"/>
                    <a:pt x="9573" y="4782"/>
                    <a:pt x="7101" y="6990"/>
                  </a:cubicBezTo>
                  <a:cubicBezTo>
                    <a:pt x="4629" y="9198"/>
                    <a:pt x="2677" y="11447"/>
                    <a:pt x="1376" y="13534"/>
                  </a:cubicBezTo>
                  <a:cubicBezTo>
                    <a:pt x="75" y="15622"/>
                    <a:pt x="-576" y="17549"/>
                    <a:pt x="660" y="18874"/>
                  </a:cubicBezTo>
                  <a:cubicBezTo>
                    <a:pt x="1896" y="20199"/>
                    <a:pt x="5019" y="20922"/>
                    <a:pt x="7296" y="21243"/>
                  </a:cubicBezTo>
                  <a:cubicBezTo>
                    <a:pt x="9573" y="21564"/>
                    <a:pt x="11005" y="21484"/>
                    <a:pt x="12436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9088902" y="5974871"/>
              <a:ext cx="281581" cy="27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61" fill="norm" stroke="1" extrusionOk="0">
                  <a:moveTo>
                    <a:pt x="16999" y="1509"/>
                  </a:moveTo>
                  <a:cubicBezTo>
                    <a:pt x="16522" y="855"/>
                    <a:pt x="16046" y="200"/>
                    <a:pt x="14616" y="37"/>
                  </a:cubicBezTo>
                  <a:cubicBezTo>
                    <a:pt x="13187" y="-127"/>
                    <a:pt x="10804" y="200"/>
                    <a:pt x="8104" y="2082"/>
                  </a:cubicBezTo>
                  <a:cubicBezTo>
                    <a:pt x="5404" y="3964"/>
                    <a:pt x="2387" y="7400"/>
                    <a:pt x="957" y="10509"/>
                  </a:cubicBezTo>
                  <a:cubicBezTo>
                    <a:pt x="-472" y="13618"/>
                    <a:pt x="-313" y="16400"/>
                    <a:pt x="1513" y="18364"/>
                  </a:cubicBezTo>
                  <a:cubicBezTo>
                    <a:pt x="3340" y="20328"/>
                    <a:pt x="6834" y="21473"/>
                    <a:pt x="10010" y="21228"/>
                  </a:cubicBezTo>
                  <a:cubicBezTo>
                    <a:pt x="13187" y="20982"/>
                    <a:pt x="16046" y="19346"/>
                    <a:pt x="18031" y="16564"/>
                  </a:cubicBezTo>
                  <a:cubicBezTo>
                    <a:pt x="20016" y="13782"/>
                    <a:pt x="21128" y="9855"/>
                    <a:pt x="21128" y="7318"/>
                  </a:cubicBezTo>
                  <a:cubicBezTo>
                    <a:pt x="21128" y="4782"/>
                    <a:pt x="20016" y="3637"/>
                    <a:pt x="18110" y="3391"/>
                  </a:cubicBezTo>
                  <a:cubicBezTo>
                    <a:pt x="16204" y="3146"/>
                    <a:pt x="13504" y="3800"/>
                    <a:pt x="10804" y="4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9309099" y="6324600"/>
              <a:ext cx="2413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42" y="1906"/>
                    <a:pt x="20084" y="3812"/>
                    <a:pt x="16484" y="7412"/>
                  </a:cubicBezTo>
                  <a:cubicBezTo>
                    <a:pt x="12884" y="11012"/>
                    <a:pt x="6442" y="163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9825523" y="5934733"/>
              <a:ext cx="480528" cy="26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53" fill="norm" stroke="1" extrusionOk="0">
                  <a:moveTo>
                    <a:pt x="6160" y="7404"/>
                  </a:moveTo>
                  <a:cubicBezTo>
                    <a:pt x="5496" y="11175"/>
                    <a:pt x="4833" y="14947"/>
                    <a:pt x="4028" y="17347"/>
                  </a:cubicBezTo>
                  <a:cubicBezTo>
                    <a:pt x="3223" y="19747"/>
                    <a:pt x="2275" y="20775"/>
                    <a:pt x="1565" y="21118"/>
                  </a:cubicBezTo>
                  <a:cubicBezTo>
                    <a:pt x="854" y="21461"/>
                    <a:pt x="381" y="21118"/>
                    <a:pt x="144" y="20432"/>
                  </a:cubicBezTo>
                  <a:cubicBezTo>
                    <a:pt x="-93" y="19747"/>
                    <a:pt x="-93" y="18718"/>
                    <a:pt x="570" y="16661"/>
                  </a:cubicBezTo>
                  <a:cubicBezTo>
                    <a:pt x="1233" y="14604"/>
                    <a:pt x="2560" y="11518"/>
                    <a:pt x="4739" y="8861"/>
                  </a:cubicBezTo>
                  <a:cubicBezTo>
                    <a:pt x="6918" y="6204"/>
                    <a:pt x="9949" y="3975"/>
                    <a:pt x="12507" y="2518"/>
                  </a:cubicBezTo>
                  <a:cubicBezTo>
                    <a:pt x="15065" y="1061"/>
                    <a:pt x="17149" y="375"/>
                    <a:pt x="18475" y="118"/>
                  </a:cubicBezTo>
                  <a:cubicBezTo>
                    <a:pt x="19802" y="-139"/>
                    <a:pt x="20370" y="32"/>
                    <a:pt x="20749" y="547"/>
                  </a:cubicBezTo>
                  <a:cubicBezTo>
                    <a:pt x="21128" y="1061"/>
                    <a:pt x="21318" y="1918"/>
                    <a:pt x="21507" y="2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10090149" y="6140450"/>
              <a:ext cx="2032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050"/>
                    <a:pt x="8100" y="8100"/>
                    <a:pt x="11138" y="11700"/>
                  </a:cubicBezTo>
                  <a:cubicBezTo>
                    <a:pt x="14175" y="15300"/>
                    <a:pt x="16200" y="18450"/>
                    <a:pt x="17775" y="20025"/>
                  </a:cubicBezTo>
                  <a:cubicBezTo>
                    <a:pt x="19350" y="21600"/>
                    <a:pt x="20475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10157589" y="6191250"/>
              <a:ext cx="14211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17198" y="758"/>
                    <a:pt x="13068" y="1516"/>
                    <a:pt x="9574" y="3600"/>
                  </a:cubicBezTo>
                  <a:cubicBezTo>
                    <a:pt x="6080" y="5684"/>
                    <a:pt x="3221" y="9095"/>
                    <a:pt x="1633" y="11747"/>
                  </a:cubicBezTo>
                  <a:cubicBezTo>
                    <a:pt x="45" y="14400"/>
                    <a:pt x="-273" y="16295"/>
                    <a:pt x="203" y="17811"/>
                  </a:cubicBezTo>
                  <a:cubicBezTo>
                    <a:pt x="680" y="19326"/>
                    <a:pt x="1951" y="20463"/>
                    <a:pt x="32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0306049" y="5738435"/>
              <a:ext cx="215901" cy="19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884"/>
                  </a:moveTo>
                  <a:cubicBezTo>
                    <a:pt x="1059" y="209"/>
                    <a:pt x="2118" y="-466"/>
                    <a:pt x="4129" y="434"/>
                  </a:cubicBezTo>
                  <a:cubicBezTo>
                    <a:pt x="6141" y="1334"/>
                    <a:pt x="9106" y="3809"/>
                    <a:pt x="10588" y="5834"/>
                  </a:cubicBezTo>
                  <a:cubicBezTo>
                    <a:pt x="12071" y="7859"/>
                    <a:pt x="12071" y="9434"/>
                    <a:pt x="11647" y="10671"/>
                  </a:cubicBezTo>
                  <a:cubicBezTo>
                    <a:pt x="11224" y="11909"/>
                    <a:pt x="10376" y="12809"/>
                    <a:pt x="10376" y="13709"/>
                  </a:cubicBezTo>
                  <a:cubicBezTo>
                    <a:pt x="10376" y="14609"/>
                    <a:pt x="11224" y="15509"/>
                    <a:pt x="13235" y="16746"/>
                  </a:cubicBezTo>
                  <a:cubicBezTo>
                    <a:pt x="15247" y="17984"/>
                    <a:pt x="18424" y="19559"/>
                    <a:pt x="21600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9905999" y="6423170"/>
              <a:ext cx="622301" cy="10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20936"/>
                  </a:moveTo>
                  <a:cubicBezTo>
                    <a:pt x="1984" y="16701"/>
                    <a:pt x="3967" y="12465"/>
                    <a:pt x="6171" y="8654"/>
                  </a:cubicBezTo>
                  <a:cubicBezTo>
                    <a:pt x="8376" y="4842"/>
                    <a:pt x="10800" y="1454"/>
                    <a:pt x="13408" y="395"/>
                  </a:cubicBezTo>
                  <a:cubicBezTo>
                    <a:pt x="16016" y="-664"/>
                    <a:pt x="18808" y="607"/>
                    <a:pt x="21600" y="1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0231132" y="6511258"/>
              <a:ext cx="233668" cy="155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639" fill="norm" stroke="1" extrusionOk="0">
                  <a:moveTo>
                    <a:pt x="3385" y="5558"/>
                  </a:moveTo>
                  <a:cubicBezTo>
                    <a:pt x="2217" y="8925"/>
                    <a:pt x="1050" y="12291"/>
                    <a:pt x="466" y="15096"/>
                  </a:cubicBezTo>
                  <a:cubicBezTo>
                    <a:pt x="-118" y="17901"/>
                    <a:pt x="-118" y="20145"/>
                    <a:pt x="271" y="20566"/>
                  </a:cubicBezTo>
                  <a:cubicBezTo>
                    <a:pt x="660" y="20987"/>
                    <a:pt x="1439" y="19584"/>
                    <a:pt x="3190" y="16499"/>
                  </a:cubicBezTo>
                  <a:cubicBezTo>
                    <a:pt x="4941" y="13413"/>
                    <a:pt x="7666" y="8644"/>
                    <a:pt x="9514" y="5699"/>
                  </a:cubicBezTo>
                  <a:cubicBezTo>
                    <a:pt x="11363" y="2753"/>
                    <a:pt x="12336" y="1631"/>
                    <a:pt x="13309" y="790"/>
                  </a:cubicBezTo>
                  <a:cubicBezTo>
                    <a:pt x="14282" y="-52"/>
                    <a:pt x="15255" y="-613"/>
                    <a:pt x="16325" y="1210"/>
                  </a:cubicBezTo>
                  <a:cubicBezTo>
                    <a:pt x="17396" y="3034"/>
                    <a:pt x="18563" y="7242"/>
                    <a:pt x="19439" y="10468"/>
                  </a:cubicBezTo>
                  <a:cubicBezTo>
                    <a:pt x="20314" y="13693"/>
                    <a:pt x="20898" y="15938"/>
                    <a:pt x="21482" y="18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0781168" y="6378802"/>
              <a:ext cx="223382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407" fill="norm" stroke="1" extrusionOk="0">
                  <a:moveTo>
                    <a:pt x="1943" y="20407"/>
                  </a:moveTo>
                  <a:cubicBezTo>
                    <a:pt x="924" y="14516"/>
                    <a:pt x="-95" y="8625"/>
                    <a:pt x="7" y="4698"/>
                  </a:cubicBezTo>
                  <a:cubicBezTo>
                    <a:pt x="109" y="771"/>
                    <a:pt x="1331" y="-1193"/>
                    <a:pt x="5101" y="771"/>
                  </a:cubicBezTo>
                  <a:cubicBezTo>
                    <a:pt x="8871" y="2734"/>
                    <a:pt x="15188" y="8625"/>
                    <a:pt x="21505" y="14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0897326" y="6247816"/>
              <a:ext cx="37374" cy="24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79" fill="norm" stroke="1" extrusionOk="0">
                  <a:moveTo>
                    <a:pt x="13988" y="1169"/>
                  </a:moveTo>
                  <a:cubicBezTo>
                    <a:pt x="9188" y="424"/>
                    <a:pt x="4388" y="-321"/>
                    <a:pt x="1988" y="145"/>
                  </a:cubicBezTo>
                  <a:cubicBezTo>
                    <a:pt x="-412" y="610"/>
                    <a:pt x="-412" y="2286"/>
                    <a:pt x="788" y="5079"/>
                  </a:cubicBezTo>
                  <a:cubicBezTo>
                    <a:pt x="1988" y="7872"/>
                    <a:pt x="4388" y="11782"/>
                    <a:pt x="7988" y="14669"/>
                  </a:cubicBezTo>
                  <a:cubicBezTo>
                    <a:pt x="11588" y="17555"/>
                    <a:pt x="16388" y="19417"/>
                    <a:pt x="21188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1148249" y="6102350"/>
              <a:ext cx="415101" cy="21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90" fill="norm" stroke="1" extrusionOk="0">
                  <a:moveTo>
                    <a:pt x="11305" y="0"/>
                  </a:moveTo>
                  <a:cubicBezTo>
                    <a:pt x="9551" y="5872"/>
                    <a:pt x="7796" y="11744"/>
                    <a:pt x="6371" y="15414"/>
                  </a:cubicBezTo>
                  <a:cubicBezTo>
                    <a:pt x="4946" y="19083"/>
                    <a:pt x="3849" y="20551"/>
                    <a:pt x="3027" y="21076"/>
                  </a:cubicBezTo>
                  <a:cubicBezTo>
                    <a:pt x="2205" y="21600"/>
                    <a:pt x="1656" y="21181"/>
                    <a:pt x="1163" y="19608"/>
                  </a:cubicBezTo>
                  <a:cubicBezTo>
                    <a:pt x="670" y="18035"/>
                    <a:pt x="231" y="15309"/>
                    <a:pt x="66" y="13317"/>
                  </a:cubicBezTo>
                  <a:cubicBezTo>
                    <a:pt x="-98" y="11324"/>
                    <a:pt x="12" y="10066"/>
                    <a:pt x="724" y="9122"/>
                  </a:cubicBezTo>
                  <a:cubicBezTo>
                    <a:pt x="1437" y="8179"/>
                    <a:pt x="2753" y="7550"/>
                    <a:pt x="5384" y="6711"/>
                  </a:cubicBezTo>
                  <a:cubicBezTo>
                    <a:pt x="8016" y="5872"/>
                    <a:pt x="11963" y="4823"/>
                    <a:pt x="14868" y="4509"/>
                  </a:cubicBezTo>
                  <a:cubicBezTo>
                    <a:pt x="17774" y="4194"/>
                    <a:pt x="19638" y="4614"/>
                    <a:pt x="21502" y="5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1360149" y="6330950"/>
              <a:ext cx="152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571"/>
                    <a:pt x="5400" y="5143"/>
                    <a:pt x="9000" y="8743"/>
                  </a:cubicBezTo>
                  <a:cubicBezTo>
                    <a:pt x="12600" y="12343"/>
                    <a:pt x="17100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1442699" y="6369050"/>
              <a:ext cx="139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78"/>
                    <a:pt x="14400" y="3757"/>
                    <a:pt x="10964" y="6417"/>
                  </a:cubicBezTo>
                  <a:cubicBezTo>
                    <a:pt x="7527" y="9078"/>
                    <a:pt x="4255" y="12522"/>
                    <a:pt x="2455" y="15183"/>
                  </a:cubicBezTo>
                  <a:cubicBezTo>
                    <a:pt x="655" y="17843"/>
                    <a:pt x="327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1626849" y="5941795"/>
              <a:ext cx="234951" cy="23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63"/>
                  </a:moveTo>
                  <a:cubicBezTo>
                    <a:pt x="2919" y="-28"/>
                    <a:pt x="5838" y="-219"/>
                    <a:pt x="7978" y="641"/>
                  </a:cubicBezTo>
                  <a:cubicBezTo>
                    <a:pt x="10119" y="1501"/>
                    <a:pt x="11481" y="3413"/>
                    <a:pt x="11773" y="5229"/>
                  </a:cubicBezTo>
                  <a:cubicBezTo>
                    <a:pt x="12065" y="7045"/>
                    <a:pt x="11286" y="8765"/>
                    <a:pt x="10314" y="9816"/>
                  </a:cubicBezTo>
                  <a:cubicBezTo>
                    <a:pt x="9341" y="10868"/>
                    <a:pt x="8173" y="11250"/>
                    <a:pt x="7005" y="11728"/>
                  </a:cubicBezTo>
                  <a:cubicBezTo>
                    <a:pt x="5838" y="12206"/>
                    <a:pt x="4670" y="12779"/>
                    <a:pt x="5254" y="13353"/>
                  </a:cubicBezTo>
                  <a:cubicBezTo>
                    <a:pt x="5838" y="13926"/>
                    <a:pt x="8173" y="14500"/>
                    <a:pt x="11189" y="15838"/>
                  </a:cubicBezTo>
                  <a:cubicBezTo>
                    <a:pt x="14205" y="17176"/>
                    <a:pt x="17903" y="19278"/>
                    <a:pt x="2160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1214099" y="6617212"/>
              <a:ext cx="615951" cy="6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5" fill="norm" stroke="1" extrusionOk="0">
                  <a:moveTo>
                    <a:pt x="0" y="20735"/>
                  </a:moveTo>
                  <a:cubicBezTo>
                    <a:pt x="2153" y="14464"/>
                    <a:pt x="4305" y="8193"/>
                    <a:pt x="6829" y="4361"/>
                  </a:cubicBezTo>
                  <a:cubicBezTo>
                    <a:pt x="9353" y="529"/>
                    <a:pt x="12247" y="-865"/>
                    <a:pt x="14771" y="529"/>
                  </a:cubicBezTo>
                  <a:cubicBezTo>
                    <a:pt x="17295" y="1922"/>
                    <a:pt x="19447" y="6103"/>
                    <a:pt x="21600" y="1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11410949" y="6745146"/>
              <a:ext cx="355601" cy="11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5623"/>
                  </a:moveTo>
                  <a:cubicBezTo>
                    <a:pt x="257" y="3659"/>
                    <a:pt x="514" y="1696"/>
                    <a:pt x="964" y="714"/>
                  </a:cubicBezTo>
                  <a:cubicBezTo>
                    <a:pt x="1414" y="-268"/>
                    <a:pt x="2057" y="-268"/>
                    <a:pt x="2636" y="910"/>
                  </a:cubicBezTo>
                  <a:cubicBezTo>
                    <a:pt x="3214" y="2088"/>
                    <a:pt x="3729" y="4445"/>
                    <a:pt x="3986" y="7390"/>
                  </a:cubicBezTo>
                  <a:cubicBezTo>
                    <a:pt x="4243" y="10336"/>
                    <a:pt x="4243" y="13870"/>
                    <a:pt x="4050" y="16423"/>
                  </a:cubicBezTo>
                  <a:cubicBezTo>
                    <a:pt x="3857" y="18976"/>
                    <a:pt x="3471" y="20547"/>
                    <a:pt x="3279" y="20154"/>
                  </a:cubicBezTo>
                  <a:cubicBezTo>
                    <a:pt x="3086" y="19761"/>
                    <a:pt x="3086" y="17405"/>
                    <a:pt x="3471" y="14459"/>
                  </a:cubicBezTo>
                  <a:cubicBezTo>
                    <a:pt x="3857" y="11514"/>
                    <a:pt x="4629" y="7979"/>
                    <a:pt x="5336" y="5819"/>
                  </a:cubicBezTo>
                  <a:cubicBezTo>
                    <a:pt x="6043" y="3659"/>
                    <a:pt x="6686" y="2874"/>
                    <a:pt x="7200" y="3267"/>
                  </a:cubicBezTo>
                  <a:cubicBezTo>
                    <a:pt x="7714" y="3659"/>
                    <a:pt x="8100" y="5230"/>
                    <a:pt x="8486" y="6801"/>
                  </a:cubicBezTo>
                  <a:cubicBezTo>
                    <a:pt x="8871" y="8372"/>
                    <a:pt x="9257" y="9943"/>
                    <a:pt x="9771" y="10728"/>
                  </a:cubicBezTo>
                  <a:cubicBezTo>
                    <a:pt x="10286" y="11514"/>
                    <a:pt x="10929" y="11514"/>
                    <a:pt x="11764" y="10532"/>
                  </a:cubicBezTo>
                  <a:cubicBezTo>
                    <a:pt x="12600" y="9550"/>
                    <a:pt x="13629" y="7587"/>
                    <a:pt x="14464" y="6212"/>
                  </a:cubicBezTo>
                  <a:cubicBezTo>
                    <a:pt x="15300" y="4837"/>
                    <a:pt x="15943" y="4052"/>
                    <a:pt x="16586" y="4052"/>
                  </a:cubicBezTo>
                  <a:cubicBezTo>
                    <a:pt x="17229" y="4052"/>
                    <a:pt x="17871" y="4837"/>
                    <a:pt x="18321" y="6997"/>
                  </a:cubicBezTo>
                  <a:cubicBezTo>
                    <a:pt x="18771" y="9157"/>
                    <a:pt x="19029" y="12692"/>
                    <a:pt x="19157" y="15441"/>
                  </a:cubicBezTo>
                  <a:cubicBezTo>
                    <a:pt x="19286" y="18190"/>
                    <a:pt x="19286" y="20154"/>
                    <a:pt x="19671" y="20743"/>
                  </a:cubicBezTo>
                  <a:cubicBezTo>
                    <a:pt x="20057" y="21332"/>
                    <a:pt x="20829" y="20547"/>
                    <a:pt x="21600" y="19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1830049" y="6108700"/>
              <a:ext cx="321735" cy="76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16" y="0"/>
                  </a:moveTo>
                  <a:cubicBezTo>
                    <a:pt x="15063" y="1547"/>
                    <a:pt x="16911" y="3094"/>
                    <a:pt x="18545" y="4879"/>
                  </a:cubicBezTo>
                  <a:cubicBezTo>
                    <a:pt x="20179" y="6664"/>
                    <a:pt x="21600" y="8688"/>
                    <a:pt x="21600" y="10681"/>
                  </a:cubicBezTo>
                  <a:cubicBezTo>
                    <a:pt x="21600" y="12674"/>
                    <a:pt x="20179" y="14638"/>
                    <a:pt x="17124" y="16304"/>
                  </a:cubicBezTo>
                  <a:cubicBezTo>
                    <a:pt x="14068" y="17970"/>
                    <a:pt x="9379" y="19339"/>
                    <a:pt x="6253" y="20172"/>
                  </a:cubicBezTo>
                  <a:cubicBezTo>
                    <a:pt x="3126" y="21005"/>
                    <a:pt x="1563" y="21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2268199" y="6766983"/>
              <a:ext cx="69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368"/>
                  </a:moveTo>
                  <a:cubicBezTo>
                    <a:pt x="21600" y="5684"/>
                    <a:pt x="21600" y="0"/>
                    <a:pt x="19309" y="0"/>
                  </a:cubicBezTo>
                  <a:cubicBezTo>
                    <a:pt x="17018" y="0"/>
                    <a:pt x="12436" y="5684"/>
                    <a:pt x="8836" y="10232"/>
                  </a:cubicBezTo>
                  <a:cubicBezTo>
                    <a:pt x="5236" y="14779"/>
                    <a:pt x="2618" y="18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9674965" y="5444869"/>
              <a:ext cx="2489008" cy="186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1" fill="norm" stroke="1" extrusionOk="0">
                  <a:moveTo>
                    <a:pt x="16399" y="3269"/>
                  </a:moveTo>
                  <a:cubicBezTo>
                    <a:pt x="16473" y="3196"/>
                    <a:pt x="16546" y="3122"/>
                    <a:pt x="16546" y="3049"/>
                  </a:cubicBezTo>
                  <a:cubicBezTo>
                    <a:pt x="16546" y="2975"/>
                    <a:pt x="16473" y="2902"/>
                    <a:pt x="16179" y="2645"/>
                  </a:cubicBezTo>
                  <a:cubicBezTo>
                    <a:pt x="15886" y="2388"/>
                    <a:pt x="15373" y="1948"/>
                    <a:pt x="14824" y="1557"/>
                  </a:cubicBezTo>
                  <a:cubicBezTo>
                    <a:pt x="14274" y="1165"/>
                    <a:pt x="13688" y="823"/>
                    <a:pt x="13047" y="578"/>
                  </a:cubicBezTo>
                  <a:cubicBezTo>
                    <a:pt x="12405" y="333"/>
                    <a:pt x="11709" y="187"/>
                    <a:pt x="11013" y="101"/>
                  </a:cubicBezTo>
                  <a:cubicBezTo>
                    <a:pt x="10317" y="15"/>
                    <a:pt x="9621" y="-9"/>
                    <a:pt x="8961" y="3"/>
                  </a:cubicBezTo>
                  <a:cubicBezTo>
                    <a:pt x="8302" y="15"/>
                    <a:pt x="7679" y="64"/>
                    <a:pt x="7065" y="199"/>
                  </a:cubicBezTo>
                  <a:cubicBezTo>
                    <a:pt x="6451" y="333"/>
                    <a:pt x="5847" y="554"/>
                    <a:pt x="5279" y="835"/>
                  </a:cubicBezTo>
                  <a:cubicBezTo>
                    <a:pt x="4711" y="1116"/>
                    <a:pt x="4179" y="1459"/>
                    <a:pt x="3676" y="1948"/>
                  </a:cubicBezTo>
                  <a:cubicBezTo>
                    <a:pt x="3172" y="2437"/>
                    <a:pt x="2695" y="3073"/>
                    <a:pt x="2247" y="3697"/>
                  </a:cubicBezTo>
                  <a:cubicBezTo>
                    <a:pt x="1798" y="4321"/>
                    <a:pt x="1376" y="4932"/>
                    <a:pt x="1047" y="5532"/>
                  </a:cubicBezTo>
                  <a:cubicBezTo>
                    <a:pt x="717" y="6131"/>
                    <a:pt x="479" y="6718"/>
                    <a:pt x="305" y="7476"/>
                  </a:cubicBezTo>
                  <a:cubicBezTo>
                    <a:pt x="131" y="8235"/>
                    <a:pt x="21" y="9164"/>
                    <a:pt x="2" y="9959"/>
                  </a:cubicBezTo>
                  <a:cubicBezTo>
                    <a:pt x="-16" y="10754"/>
                    <a:pt x="57" y="11415"/>
                    <a:pt x="222" y="12075"/>
                  </a:cubicBezTo>
                  <a:cubicBezTo>
                    <a:pt x="387" y="12736"/>
                    <a:pt x="644" y="13396"/>
                    <a:pt x="873" y="13996"/>
                  </a:cubicBezTo>
                  <a:cubicBezTo>
                    <a:pt x="1102" y="14595"/>
                    <a:pt x="1303" y="15133"/>
                    <a:pt x="1541" y="15671"/>
                  </a:cubicBezTo>
                  <a:cubicBezTo>
                    <a:pt x="1779" y="16209"/>
                    <a:pt x="2054" y="16748"/>
                    <a:pt x="2402" y="17286"/>
                  </a:cubicBezTo>
                  <a:cubicBezTo>
                    <a:pt x="2750" y="17824"/>
                    <a:pt x="3172" y="18362"/>
                    <a:pt x="3639" y="18851"/>
                  </a:cubicBezTo>
                  <a:cubicBezTo>
                    <a:pt x="4106" y="19340"/>
                    <a:pt x="4619" y="19781"/>
                    <a:pt x="5178" y="20099"/>
                  </a:cubicBezTo>
                  <a:cubicBezTo>
                    <a:pt x="5737" y="20417"/>
                    <a:pt x="6341" y="20613"/>
                    <a:pt x="6937" y="20772"/>
                  </a:cubicBezTo>
                  <a:cubicBezTo>
                    <a:pt x="7532" y="20931"/>
                    <a:pt x="8118" y="21053"/>
                    <a:pt x="8705" y="21175"/>
                  </a:cubicBezTo>
                  <a:cubicBezTo>
                    <a:pt x="9291" y="21297"/>
                    <a:pt x="9877" y="21420"/>
                    <a:pt x="10509" y="21493"/>
                  </a:cubicBezTo>
                  <a:cubicBezTo>
                    <a:pt x="11141" y="21567"/>
                    <a:pt x="11819" y="21591"/>
                    <a:pt x="12451" y="21554"/>
                  </a:cubicBezTo>
                  <a:cubicBezTo>
                    <a:pt x="13083" y="21518"/>
                    <a:pt x="13669" y="21420"/>
                    <a:pt x="14237" y="21224"/>
                  </a:cubicBezTo>
                  <a:cubicBezTo>
                    <a:pt x="14805" y="21028"/>
                    <a:pt x="15355" y="20735"/>
                    <a:pt x="15877" y="20441"/>
                  </a:cubicBezTo>
                  <a:cubicBezTo>
                    <a:pt x="16399" y="20148"/>
                    <a:pt x="16894" y="19854"/>
                    <a:pt x="17407" y="19438"/>
                  </a:cubicBezTo>
                  <a:cubicBezTo>
                    <a:pt x="17920" y="19022"/>
                    <a:pt x="18451" y="18484"/>
                    <a:pt x="18909" y="17909"/>
                  </a:cubicBezTo>
                  <a:cubicBezTo>
                    <a:pt x="19367" y="17335"/>
                    <a:pt x="19752" y="16723"/>
                    <a:pt x="20073" y="16087"/>
                  </a:cubicBezTo>
                  <a:cubicBezTo>
                    <a:pt x="20393" y="15451"/>
                    <a:pt x="20650" y="14791"/>
                    <a:pt x="20897" y="14044"/>
                  </a:cubicBezTo>
                  <a:cubicBezTo>
                    <a:pt x="21144" y="13298"/>
                    <a:pt x="21382" y="12467"/>
                    <a:pt x="21483" y="11647"/>
                  </a:cubicBezTo>
                  <a:cubicBezTo>
                    <a:pt x="21584" y="10828"/>
                    <a:pt x="21547" y="10020"/>
                    <a:pt x="21447" y="9323"/>
                  </a:cubicBezTo>
                  <a:cubicBezTo>
                    <a:pt x="21346" y="8626"/>
                    <a:pt x="21181" y="8039"/>
                    <a:pt x="20915" y="7452"/>
                  </a:cubicBezTo>
                  <a:cubicBezTo>
                    <a:pt x="20650" y="6865"/>
                    <a:pt x="20283" y="6278"/>
                    <a:pt x="19871" y="5764"/>
                  </a:cubicBezTo>
                  <a:cubicBezTo>
                    <a:pt x="19459" y="5250"/>
                    <a:pt x="19001" y="4810"/>
                    <a:pt x="18497" y="4370"/>
                  </a:cubicBezTo>
                  <a:cubicBezTo>
                    <a:pt x="17993" y="3929"/>
                    <a:pt x="17444" y="3489"/>
                    <a:pt x="16839" y="3085"/>
                  </a:cubicBezTo>
                  <a:cubicBezTo>
                    <a:pt x="16234" y="2682"/>
                    <a:pt x="15575" y="2315"/>
                    <a:pt x="15025" y="2107"/>
                  </a:cubicBezTo>
                  <a:cubicBezTo>
                    <a:pt x="14476" y="1899"/>
                    <a:pt x="14036" y="1850"/>
                    <a:pt x="13734" y="1972"/>
                  </a:cubicBezTo>
                  <a:cubicBezTo>
                    <a:pt x="13431" y="2095"/>
                    <a:pt x="13266" y="2388"/>
                    <a:pt x="13102" y="2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9994899" y="7338483"/>
              <a:ext cx="444501" cy="57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1978"/>
                  </a:moveTo>
                  <a:cubicBezTo>
                    <a:pt x="0" y="1582"/>
                    <a:pt x="0" y="1187"/>
                    <a:pt x="51" y="791"/>
                  </a:cubicBezTo>
                  <a:cubicBezTo>
                    <a:pt x="103" y="396"/>
                    <a:pt x="206" y="0"/>
                    <a:pt x="411" y="0"/>
                  </a:cubicBezTo>
                  <a:cubicBezTo>
                    <a:pt x="617" y="0"/>
                    <a:pt x="926" y="396"/>
                    <a:pt x="1286" y="1741"/>
                  </a:cubicBezTo>
                  <a:cubicBezTo>
                    <a:pt x="1646" y="3086"/>
                    <a:pt x="2057" y="5380"/>
                    <a:pt x="2520" y="8031"/>
                  </a:cubicBezTo>
                  <a:cubicBezTo>
                    <a:pt x="2983" y="10681"/>
                    <a:pt x="3497" y="13688"/>
                    <a:pt x="3909" y="15903"/>
                  </a:cubicBezTo>
                  <a:cubicBezTo>
                    <a:pt x="4320" y="18119"/>
                    <a:pt x="4629" y="19543"/>
                    <a:pt x="4937" y="20413"/>
                  </a:cubicBezTo>
                  <a:cubicBezTo>
                    <a:pt x="5246" y="21284"/>
                    <a:pt x="5554" y="21600"/>
                    <a:pt x="5966" y="21560"/>
                  </a:cubicBezTo>
                  <a:cubicBezTo>
                    <a:pt x="6377" y="21521"/>
                    <a:pt x="6891" y="21125"/>
                    <a:pt x="7971" y="19662"/>
                  </a:cubicBezTo>
                  <a:cubicBezTo>
                    <a:pt x="9051" y="18198"/>
                    <a:pt x="10697" y="15666"/>
                    <a:pt x="12343" y="13095"/>
                  </a:cubicBezTo>
                  <a:cubicBezTo>
                    <a:pt x="13989" y="10523"/>
                    <a:pt x="15634" y="7912"/>
                    <a:pt x="16714" y="6251"/>
                  </a:cubicBezTo>
                  <a:cubicBezTo>
                    <a:pt x="17794" y="4589"/>
                    <a:pt x="18309" y="3877"/>
                    <a:pt x="18669" y="3244"/>
                  </a:cubicBezTo>
                  <a:cubicBezTo>
                    <a:pt x="19029" y="2611"/>
                    <a:pt x="19234" y="2057"/>
                    <a:pt x="19697" y="2057"/>
                  </a:cubicBezTo>
                  <a:cubicBezTo>
                    <a:pt x="20160" y="2057"/>
                    <a:pt x="20880" y="2611"/>
                    <a:pt x="21600" y="3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8" name="Drawing"/>
          <p:cNvGrpSpPr/>
          <p:nvPr/>
        </p:nvGrpSpPr>
        <p:grpSpPr>
          <a:xfrm>
            <a:off x="1801155" y="1905000"/>
            <a:ext cx="11013145" cy="6457951"/>
            <a:chOff x="0" y="0"/>
            <a:chExt cx="11013143" cy="6457950"/>
          </a:xfrm>
        </p:grpSpPr>
        <p:sp>
          <p:nvSpPr>
            <p:cNvPr id="2942" name="Line"/>
            <p:cNvSpPr/>
            <p:nvPr/>
          </p:nvSpPr>
          <p:spPr>
            <a:xfrm>
              <a:off x="472143" y="419100"/>
              <a:ext cx="3175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508"/>
                    <a:pt x="5760" y="7015"/>
                    <a:pt x="9360" y="10154"/>
                  </a:cubicBezTo>
                  <a:cubicBezTo>
                    <a:pt x="12960" y="13292"/>
                    <a:pt x="17280" y="16062"/>
                    <a:pt x="19440" y="17908"/>
                  </a:cubicBezTo>
                  <a:cubicBezTo>
                    <a:pt x="21600" y="19754"/>
                    <a:pt x="21600" y="206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211793" y="349250"/>
              <a:ext cx="5969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1" y="17743"/>
                    <a:pt x="5362" y="13886"/>
                    <a:pt x="8081" y="10671"/>
                  </a:cubicBezTo>
                  <a:cubicBezTo>
                    <a:pt x="10800" y="7457"/>
                    <a:pt x="13557" y="4886"/>
                    <a:pt x="15817" y="3214"/>
                  </a:cubicBezTo>
                  <a:cubicBezTo>
                    <a:pt x="18077" y="1543"/>
                    <a:pt x="19838" y="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40443" y="66675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967443" y="787400"/>
              <a:ext cx="2349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5600"/>
                    <a:pt x="10897" y="9600"/>
                    <a:pt x="14497" y="6000"/>
                  </a:cubicBezTo>
                  <a:cubicBezTo>
                    <a:pt x="18097" y="2400"/>
                    <a:pt x="1984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932644" y="168938"/>
              <a:ext cx="203926" cy="51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49" fill="norm" stroke="1" extrusionOk="0">
                  <a:moveTo>
                    <a:pt x="0" y="5947"/>
                  </a:moveTo>
                  <a:cubicBezTo>
                    <a:pt x="661" y="9400"/>
                    <a:pt x="1322" y="12852"/>
                    <a:pt x="1873" y="14932"/>
                  </a:cubicBezTo>
                  <a:cubicBezTo>
                    <a:pt x="2424" y="17013"/>
                    <a:pt x="2865" y="17721"/>
                    <a:pt x="3196" y="18606"/>
                  </a:cubicBezTo>
                  <a:cubicBezTo>
                    <a:pt x="3527" y="19491"/>
                    <a:pt x="3747" y="20554"/>
                    <a:pt x="3857" y="20775"/>
                  </a:cubicBezTo>
                  <a:cubicBezTo>
                    <a:pt x="3967" y="20996"/>
                    <a:pt x="3967" y="20377"/>
                    <a:pt x="3747" y="18606"/>
                  </a:cubicBezTo>
                  <a:cubicBezTo>
                    <a:pt x="3527" y="16836"/>
                    <a:pt x="3086" y="13914"/>
                    <a:pt x="2976" y="11082"/>
                  </a:cubicBezTo>
                  <a:cubicBezTo>
                    <a:pt x="2865" y="8249"/>
                    <a:pt x="3086" y="5505"/>
                    <a:pt x="3747" y="3646"/>
                  </a:cubicBezTo>
                  <a:cubicBezTo>
                    <a:pt x="4408" y="1787"/>
                    <a:pt x="5510" y="813"/>
                    <a:pt x="6722" y="326"/>
                  </a:cubicBezTo>
                  <a:cubicBezTo>
                    <a:pt x="7935" y="-161"/>
                    <a:pt x="9257" y="-161"/>
                    <a:pt x="11241" y="724"/>
                  </a:cubicBezTo>
                  <a:cubicBezTo>
                    <a:pt x="13224" y="1609"/>
                    <a:pt x="15869" y="3380"/>
                    <a:pt x="17963" y="5859"/>
                  </a:cubicBezTo>
                  <a:cubicBezTo>
                    <a:pt x="20057" y="8337"/>
                    <a:pt x="21600" y="11524"/>
                    <a:pt x="21159" y="14047"/>
                  </a:cubicBezTo>
                  <a:cubicBezTo>
                    <a:pt x="20718" y="16570"/>
                    <a:pt x="18294" y="18429"/>
                    <a:pt x="15208" y="19580"/>
                  </a:cubicBezTo>
                  <a:cubicBezTo>
                    <a:pt x="12122" y="20731"/>
                    <a:pt x="8376" y="21173"/>
                    <a:pt x="5951" y="21306"/>
                  </a:cubicBezTo>
                  <a:cubicBezTo>
                    <a:pt x="3527" y="21439"/>
                    <a:pt x="2424" y="21262"/>
                    <a:pt x="1763" y="20731"/>
                  </a:cubicBezTo>
                  <a:cubicBezTo>
                    <a:pt x="1102" y="20200"/>
                    <a:pt x="882" y="19314"/>
                    <a:pt x="661" y="18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825976" y="0"/>
              <a:ext cx="347969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492" y="21600"/>
                  </a:moveTo>
                  <a:cubicBezTo>
                    <a:pt x="968" y="20400"/>
                    <a:pt x="445" y="19200"/>
                    <a:pt x="183" y="17600"/>
                  </a:cubicBezTo>
                  <a:cubicBezTo>
                    <a:pt x="-79" y="16000"/>
                    <a:pt x="-79" y="14000"/>
                    <a:pt x="314" y="12800"/>
                  </a:cubicBezTo>
                  <a:cubicBezTo>
                    <a:pt x="706" y="11600"/>
                    <a:pt x="1492" y="11200"/>
                    <a:pt x="4176" y="9800"/>
                  </a:cubicBezTo>
                  <a:cubicBezTo>
                    <a:pt x="6859" y="8400"/>
                    <a:pt x="11441" y="6000"/>
                    <a:pt x="14648" y="4200"/>
                  </a:cubicBezTo>
                  <a:cubicBezTo>
                    <a:pt x="17856" y="2400"/>
                    <a:pt x="19688" y="1200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2548594" y="400050"/>
              <a:ext cx="273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20160"/>
                    <a:pt x="8372" y="18720"/>
                    <a:pt x="11972" y="15120"/>
                  </a:cubicBezTo>
                  <a:cubicBezTo>
                    <a:pt x="15572" y="11520"/>
                    <a:pt x="18586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3043394" y="211565"/>
              <a:ext cx="256631" cy="38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198" fill="norm" stroke="1" extrusionOk="0">
                  <a:moveTo>
                    <a:pt x="11776" y="1640"/>
                  </a:moveTo>
                  <a:cubicBezTo>
                    <a:pt x="11265" y="1057"/>
                    <a:pt x="10755" y="473"/>
                    <a:pt x="10075" y="181"/>
                  </a:cubicBezTo>
                  <a:cubicBezTo>
                    <a:pt x="9394" y="-111"/>
                    <a:pt x="8544" y="-111"/>
                    <a:pt x="7013" y="648"/>
                  </a:cubicBezTo>
                  <a:cubicBezTo>
                    <a:pt x="5483" y="1407"/>
                    <a:pt x="3272" y="2925"/>
                    <a:pt x="1826" y="5668"/>
                  </a:cubicBezTo>
                  <a:cubicBezTo>
                    <a:pt x="380" y="8412"/>
                    <a:pt x="-300" y="12382"/>
                    <a:pt x="125" y="15184"/>
                  </a:cubicBezTo>
                  <a:cubicBezTo>
                    <a:pt x="550" y="17986"/>
                    <a:pt x="2081" y="19621"/>
                    <a:pt x="3782" y="20497"/>
                  </a:cubicBezTo>
                  <a:cubicBezTo>
                    <a:pt x="5483" y="21372"/>
                    <a:pt x="7354" y="21489"/>
                    <a:pt x="10075" y="20497"/>
                  </a:cubicBezTo>
                  <a:cubicBezTo>
                    <a:pt x="12796" y="19504"/>
                    <a:pt x="16368" y="17403"/>
                    <a:pt x="18494" y="15243"/>
                  </a:cubicBezTo>
                  <a:cubicBezTo>
                    <a:pt x="20620" y="13083"/>
                    <a:pt x="21300" y="10864"/>
                    <a:pt x="19854" y="8879"/>
                  </a:cubicBezTo>
                  <a:cubicBezTo>
                    <a:pt x="18409" y="6894"/>
                    <a:pt x="14837" y="5143"/>
                    <a:pt x="12456" y="4267"/>
                  </a:cubicBezTo>
                  <a:cubicBezTo>
                    <a:pt x="10075" y="3392"/>
                    <a:pt x="8884" y="3392"/>
                    <a:pt x="7694" y="3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1850094" y="882650"/>
              <a:ext cx="18351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2" y="19980"/>
                    <a:pt x="1844" y="18360"/>
                    <a:pt x="2728" y="16920"/>
                  </a:cubicBezTo>
                  <a:cubicBezTo>
                    <a:pt x="3612" y="15480"/>
                    <a:pt x="4460" y="14220"/>
                    <a:pt x="5244" y="13140"/>
                  </a:cubicBezTo>
                  <a:cubicBezTo>
                    <a:pt x="6029" y="12060"/>
                    <a:pt x="6752" y="11160"/>
                    <a:pt x="7536" y="10260"/>
                  </a:cubicBezTo>
                  <a:cubicBezTo>
                    <a:pt x="8321" y="9360"/>
                    <a:pt x="9168" y="8460"/>
                    <a:pt x="10003" y="7650"/>
                  </a:cubicBezTo>
                  <a:cubicBezTo>
                    <a:pt x="10837" y="6840"/>
                    <a:pt x="11660" y="6120"/>
                    <a:pt x="12519" y="5490"/>
                  </a:cubicBezTo>
                  <a:cubicBezTo>
                    <a:pt x="13379" y="4860"/>
                    <a:pt x="14275" y="4320"/>
                    <a:pt x="15247" y="3780"/>
                  </a:cubicBezTo>
                  <a:cubicBezTo>
                    <a:pt x="16219" y="3240"/>
                    <a:pt x="17265" y="2700"/>
                    <a:pt x="18336" y="2070"/>
                  </a:cubicBezTo>
                  <a:cubicBezTo>
                    <a:pt x="19408" y="1440"/>
                    <a:pt x="20504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209493" y="1105811"/>
              <a:ext cx="1698001" cy="99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59" fill="norm" stroke="1" extrusionOk="0">
                  <a:moveTo>
                    <a:pt x="436" y="16111"/>
                  </a:moveTo>
                  <a:cubicBezTo>
                    <a:pt x="571" y="17214"/>
                    <a:pt x="705" y="18317"/>
                    <a:pt x="826" y="19144"/>
                  </a:cubicBezTo>
                  <a:cubicBezTo>
                    <a:pt x="947" y="19971"/>
                    <a:pt x="1055" y="20523"/>
                    <a:pt x="1149" y="20914"/>
                  </a:cubicBezTo>
                  <a:cubicBezTo>
                    <a:pt x="1243" y="21304"/>
                    <a:pt x="1324" y="21534"/>
                    <a:pt x="1418" y="21557"/>
                  </a:cubicBezTo>
                  <a:cubicBezTo>
                    <a:pt x="1512" y="21580"/>
                    <a:pt x="1620" y="21396"/>
                    <a:pt x="1633" y="20546"/>
                  </a:cubicBezTo>
                  <a:cubicBezTo>
                    <a:pt x="1647" y="19696"/>
                    <a:pt x="1566" y="18179"/>
                    <a:pt x="1458" y="16571"/>
                  </a:cubicBezTo>
                  <a:cubicBezTo>
                    <a:pt x="1351" y="14962"/>
                    <a:pt x="1216" y="13262"/>
                    <a:pt x="1028" y="11699"/>
                  </a:cubicBezTo>
                  <a:cubicBezTo>
                    <a:pt x="840" y="10137"/>
                    <a:pt x="598" y="8712"/>
                    <a:pt x="423" y="7517"/>
                  </a:cubicBezTo>
                  <a:cubicBezTo>
                    <a:pt x="248" y="6322"/>
                    <a:pt x="140" y="5357"/>
                    <a:pt x="73" y="4760"/>
                  </a:cubicBezTo>
                  <a:cubicBezTo>
                    <a:pt x="6" y="4162"/>
                    <a:pt x="-21" y="3932"/>
                    <a:pt x="19" y="3886"/>
                  </a:cubicBezTo>
                  <a:cubicBezTo>
                    <a:pt x="60" y="3840"/>
                    <a:pt x="167" y="3978"/>
                    <a:pt x="382" y="4047"/>
                  </a:cubicBezTo>
                  <a:cubicBezTo>
                    <a:pt x="598" y="4116"/>
                    <a:pt x="920" y="4116"/>
                    <a:pt x="1485" y="3978"/>
                  </a:cubicBezTo>
                  <a:cubicBezTo>
                    <a:pt x="2050" y="3840"/>
                    <a:pt x="2857" y="3565"/>
                    <a:pt x="3772" y="3266"/>
                  </a:cubicBezTo>
                  <a:cubicBezTo>
                    <a:pt x="4686" y="2967"/>
                    <a:pt x="5709" y="2646"/>
                    <a:pt x="6704" y="2393"/>
                  </a:cubicBezTo>
                  <a:cubicBezTo>
                    <a:pt x="7699" y="2140"/>
                    <a:pt x="8667" y="1956"/>
                    <a:pt x="9676" y="1772"/>
                  </a:cubicBezTo>
                  <a:cubicBezTo>
                    <a:pt x="10685" y="1589"/>
                    <a:pt x="11734" y="1405"/>
                    <a:pt x="12716" y="1244"/>
                  </a:cubicBezTo>
                  <a:cubicBezTo>
                    <a:pt x="13698" y="1083"/>
                    <a:pt x="14612" y="945"/>
                    <a:pt x="15433" y="807"/>
                  </a:cubicBezTo>
                  <a:cubicBezTo>
                    <a:pt x="16253" y="669"/>
                    <a:pt x="16979" y="531"/>
                    <a:pt x="17719" y="394"/>
                  </a:cubicBezTo>
                  <a:cubicBezTo>
                    <a:pt x="18459" y="256"/>
                    <a:pt x="19212" y="118"/>
                    <a:pt x="19817" y="49"/>
                  </a:cubicBezTo>
                  <a:cubicBezTo>
                    <a:pt x="20422" y="-20"/>
                    <a:pt x="20880" y="-20"/>
                    <a:pt x="21149" y="72"/>
                  </a:cubicBezTo>
                  <a:cubicBezTo>
                    <a:pt x="21418" y="164"/>
                    <a:pt x="21498" y="348"/>
                    <a:pt x="21579" y="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2427807" y="1385211"/>
              <a:ext cx="175821" cy="31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50" fill="norm" stroke="1" extrusionOk="0">
                  <a:moveTo>
                    <a:pt x="12214" y="2923"/>
                  </a:moveTo>
                  <a:cubicBezTo>
                    <a:pt x="12976" y="2355"/>
                    <a:pt x="13739" y="1786"/>
                    <a:pt x="13612" y="1289"/>
                  </a:cubicBezTo>
                  <a:cubicBezTo>
                    <a:pt x="13484" y="792"/>
                    <a:pt x="12468" y="365"/>
                    <a:pt x="11197" y="152"/>
                  </a:cubicBezTo>
                  <a:cubicBezTo>
                    <a:pt x="9927" y="-61"/>
                    <a:pt x="8402" y="-61"/>
                    <a:pt x="6496" y="223"/>
                  </a:cubicBezTo>
                  <a:cubicBezTo>
                    <a:pt x="4590" y="507"/>
                    <a:pt x="2303" y="1076"/>
                    <a:pt x="1033" y="2071"/>
                  </a:cubicBezTo>
                  <a:cubicBezTo>
                    <a:pt x="-238" y="3065"/>
                    <a:pt x="-492" y="4486"/>
                    <a:pt x="1160" y="6050"/>
                  </a:cubicBezTo>
                  <a:cubicBezTo>
                    <a:pt x="2812" y="7613"/>
                    <a:pt x="6369" y="9318"/>
                    <a:pt x="9927" y="11165"/>
                  </a:cubicBezTo>
                  <a:cubicBezTo>
                    <a:pt x="13484" y="13013"/>
                    <a:pt x="17042" y="15002"/>
                    <a:pt x="18948" y="16352"/>
                  </a:cubicBezTo>
                  <a:cubicBezTo>
                    <a:pt x="20854" y="17702"/>
                    <a:pt x="21108" y="18413"/>
                    <a:pt x="21108" y="19123"/>
                  </a:cubicBezTo>
                  <a:cubicBezTo>
                    <a:pt x="21108" y="19834"/>
                    <a:pt x="20854" y="20544"/>
                    <a:pt x="20092" y="20971"/>
                  </a:cubicBezTo>
                  <a:cubicBezTo>
                    <a:pt x="19329" y="21397"/>
                    <a:pt x="18059" y="21539"/>
                    <a:pt x="16026" y="21397"/>
                  </a:cubicBezTo>
                  <a:cubicBezTo>
                    <a:pt x="13993" y="21255"/>
                    <a:pt x="11197" y="20828"/>
                    <a:pt x="9419" y="20331"/>
                  </a:cubicBezTo>
                  <a:cubicBezTo>
                    <a:pt x="7640" y="19834"/>
                    <a:pt x="6877" y="19265"/>
                    <a:pt x="7132" y="18768"/>
                  </a:cubicBezTo>
                  <a:cubicBezTo>
                    <a:pt x="7386" y="18271"/>
                    <a:pt x="8656" y="17844"/>
                    <a:pt x="9673" y="17560"/>
                  </a:cubicBezTo>
                  <a:cubicBezTo>
                    <a:pt x="10689" y="17276"/>
                    <a:pt x="11452" y="17134"/>
                    <a:pt x="12214" y="16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2669244" y="1568450"/>
              <a:ext cx="133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6000"/>
                    <a:pt x="10971" y="12000"/>
                    <a:pt x="14571" y="15600"/>
                  </a:cubicBezTo>
                  <a:cubicBezTo>
                    <a:pt x="18171" y="19200"/>
                    <a:pt x="19886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2720044" y="1559983"/>
              <a:ext cx="8255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455"/>
                  </a:moveTo>
                  <a:cubicBezTo>
                    <a:pt x="21600" y="1227"/>
                    <a:pt x="21600" y="0"/>
                    <a:pt x="20769" y="0"/>
                  </a:cubicBezTo>
                  <a:cubicBezTo>
                    <a:pt x="19938" y="0"/>
                    <a:pt x="18277" y="1227"/>
                    <a:pt x="14677" y="5032"/>
                  </a:cubicBezTo>
                  <a:cubicBezTo>
                    <a:pt x="11077" y="8836"/>
                    <a:pt x="5538" y="152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2516844" y="1771650"/>
              <a:ext cx="387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7" y="16200"/>
                    <a:pt x="6374" y="10800"/>
                    <a:pt x="9974" y="7200"/>
                  </a:cubicBezTo>
                  <a:cubicBezTo>
                    <a:pt x="13574" y="3600"/>
                    <a:pt x="1758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2700994" y="1903512"/>
              <a:ext cx="139701" cy="14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039"/>
                  </a:moveTo>
                  <a:cubicBezTo>
                    <a:pt x="327" y="6298"/>
                    <a:pt x="655" y="10557"/>
                    <a:pt x="982" y="10861"/>
                  </a:cubicBezTo>
                  <a:cubicBezTo>
                    <a:pt x="1309" y="11166"/>
                    <a:pt x="1636" y="7515"/>
                    <a:pt x="3436" y="4625"/>
                  </a:cubicBezTo>
                  <a:cubicBezTo>
                    <a:pt x="5236" y="1735"/>
                    <a:pt x="8509" y="-395"/>
                    <a:pt x="11618" y="61"/>
                  </a:cubicBezTo>
                  <a:cubicBezTo>
                    <a:pt x="14727" y="518"/>
                    <a:pt x="17673" y="3560"/>
                    <a:pt x="19309" y="7515"/>
                  </a:cubicBezTo>
                  <a:cubicBezTo>
                    <a:pt x="20945" y="11470"/>
                    <a:pt x="21273" y="16337"/>
                    <a:pt x="21600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2662894" y="1303338"/>
              <a:ext cx="209551" cy="11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10125"/>
                  </a:moveTo>
                  <a:cubicBezTo>
                    <a:pt x="0" y="8197"/>
                    <a:pt x="0" y="6268"/>
                    <a:pt x="327" y="4532"/>
                  </a:cubicBezTo>
                  <a:cubicBezTo>
                    <a:pt x="655" y="2797"/>
                    <a:pt x="1309" y="1254"/>
                    <a:pt x="2182" y="482"/>
                  </a:cubicBezTo>
                  <a:cubicBezTo>
                    <a:pt x="3055" y="-289"/>
                    <a:pt x="4145" y="-289"/>
                    <a:pt x="5018" y="1640"/>
                  </a:cubicBezTo>
                  <a:cubicBezTo>
                    <a:pt x="5891" y="3568"/>
                    <a:pt x="6545" y="7425"/>
                    <a:pt x="6764" y="10318"/>
                  </a:cubicBezTo>
                  <a:cubicBezTo>
                    <a:pt x="6982" y="13211"/>
                    <a:pt x="6764" y="15140"/>
                    <a:pt x="6109" y="16875"/>
                  </a:cubicBezTo>
                  <a:cubicBezTo>
                    <a:pt x="5455" y="18611"/>
                    <a:pt x="4364" y="20154"/>
                    <a:pt x="4582" y="20732"/>
                  </a:cubicBezTo>
                  <a:cubicBezTo>
                    <a:pt x="4800" y="21311"/>
                    <a:pt x="6327" y="20925"/>
                    <a:pt x="9382" y="19961"/>
                  </a:cubicBezTo>
                  <a:cubicBezTo>
                    <a:pt x="12436" y="18997"/>
                    <a:pt x="17018" y="17454"/>
                    <a:pt x="21600" y="15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3018494" y="16891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3094694" y="1593850"/>
              <a:ext cx="381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554"/>
                    <a:pt x="4800" y="11109"/>
                    <a:pt x="8400" y="14709"/>
                  </a:cubicBezTo>
                  <a:cubicBezTo>
                    <a:pt x="12000" y="18309"/>
                    <a:pt x="16800" y="199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3437329" y="1313618"/>
              <a:ext cx="153325" cy="34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165" fill="norm" stroke="1" extrusionOk="0">
                  <a:moveTo>
                    <a:pt x="20499" y="3908"/>
                  </a:moveTo>
                  <a:cubicBezTo>
                    <a:pt x="19930" y="2751"/>
                    <a:pt x="19362" y="1594"/>
                    <a:pt x="17799" y="822"/>
                  </a:cubicBezTo>
                  <a:cubicBezTo>
                    <a:pt x="16235" y="51"/>
                    <a:pt x="13678" y="-335"/>
                    <a:pt x="10551" y="372"/>
                  </a:cubicBezTo>
                  <a:cubicBezTo>
                    <a:pt x="7425" y="1079"/>
                    <a:pt x="3730" y="2879"/>
                    <a:pt x="1741" y="4486"/>
                  </a:cubicBezTo>
                  <a:cubicBezTo>
                    <a:pt x="-249" y="6094"/>
                    <a:pt x="-533" y="7508"/>
                    <a:pt x="888" y="8794"/>
                  </a:cubicBezTo>
                  <a:cubicBezTo>
                    <a:pt x="2309" y="10079"/>
                    <a:pt x="5435" y="11236"/>
                    <a:pt x="8988" y="12394"/>
                  </a:cubicBezTo>
                  <a:cubicBezTo>
                    <a:pt x="12541" y="13551"/>
                    <a:pt x="16520" y="14708"/>
                    <a:pt x="18651" y="15672"/>
                  </a:cubicBezTo>
                  <a:cubicBezTo>
                    <a:pt x="20783" y="16636"/>
                    <a:pt x="21067" y="17408"/>
                    <a:pt x="19930" y="18308"/>
                  </a:cubicBezTo>
                  <a:cubicBezTo>
                    <a:pt x="18793" y="19208"/>
                    <a:pt x="16235" y="20236"/>
                    <a:pt x="14246" y="20751"/>
                  </a:cubicBezTo>
                  <a:cubicBezTo>
                    <a:pt x="12256" y="21265"/>
                    <a:pt x="10835" y="21265"/>
                    <a:pt x="9699" y="20944"/>
                  </a:cubicBezTo>
                  <a:cubicBezTo>
                    <a:pt x="8562" y="20622"/>
                    <a:pt x="7709" y="19979"/>
                    <a:pt x="7851" y="19465"/>
                  </a:cubicBezTo>
                  <a:cubicBezTo>
                    <a:pt x="7993" y="18951"/>
                    <a:pt x="9130" y="18565"/>
                    <a:pt x="10267" y="18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3659844" y="1555750"/>
              <a:ext cx="95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3767793" y="1562100"/>
              <a:ext cx="444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29"/>
                    <a:pt x="7200" y="5657"/>
                    <a:pt x="3600" y="9257"/>
                  </a:cubicBezTo>
                  <a:cubicBezTo>
                    <a:pt x="0" y="12857"/>
                    <a:pt x="0" y="17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3755093" y="1312038"/>
              <a:ext cx="209551" cy="12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3532"/>
                  </a:moveTo>
                  <a:cubicBezTo>
                    <a:pt x="655" y="2139"/>
                    <a:pt x="1309" y="745"/>
                    <a:pt x="2291" y="223"/>
                  </a:cubicBezTo>
                  <a:cubicBezTo>
                    <a:pt x="3273" y="-300"/>
                    <a:pt x="4582" y="48"/>
                    <a:pt x="5564" y="1790"/>
                  </a:cubicBezTo>
                  <a:cubicBezTo>
                    <a:pt x="6545" y="3532"/>
                    <a:pt x="7200" y="6668"/>
                    <a:pt x="7309" y="9106"/>
                  </a:cubicBezTo>
                  <a:cubicBezTo>
                    <a:pt x="7418" y="11545"/>
                    <a:pt x="6982" y="13287"/>
                    <a:pt x="6327" y="15029"/>
                  </a:cubicBezTo>
                  <a:cubicBezTo>
                    <a:pt x="5673" y="16771"/>
                    <a:pt x="4800" y="18513"/>
                    <a:pt x="5018" y="19384"/>
                  </a:cubicBezTo>
                  <a:cubicBezTo>
                    <a:pt x="5236" y="20255"/>
                    <a:pt x="6545" y="20255"/>
                    <a:pt x="9491" y="20429"/>
                  </a:cubicBezTo>
                  <a:cubicBezTo>
                    <a:pt x="12436" y="20603"/>
                    <a:pt x="17018" y="20952"/>
                    <a:pt x="21600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3589994" y="1826906"/>
              <a:ext cx="323851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529" y="13205"/>
                    <a:pt x="7059" y="5728"/>
                    <a:pt x="10659" y="2405"/>
                  </a:cubicBezTo>
                  <a:cubicBezTo>
                    <a:pt x="14259" y="-918"/>
                    <a:pt x="17929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3786843" y="1907464"/>
              <a:ext cx="193495" cy="14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838" fill="norm" stroke="1" extrusionOk="0">
                  <a:moveTo>
                    <a:pt x="0" y="9027"/>
                  </a:moveTo>
                  <a:cubicBezTo>
                    <a:pt x="0" y="10906"/>
                    <a:pt x="0" y="12784"/>
                    <a:pt x="0" y="15132"/>
                  </a:cubicBezTo>
                  <a:cubicBezTo>
                    <a:pt x="0" y="17479"/>
                    <a:pt x="0" y="20297"/>
                    <a:pt x="352" y="20766"/>
                  </a:cubicBezTo>
                  <a:cubicBezTo>
                    <a:pt x="704" y="21236"/>
                    <a:pt x="1409" y="19358"/>
                    <a:pt x="2113" y="16384"/>
                  </a:cubicBezTo>
                  <a:cubicBezTo>
                    <a:pt x="2817" y="13410"/>
                    <a:pt x="3522" y="9340"/>
                    <a:pt x="4226" y="6523"/>
                  </a:cubicBezTo>
                  <a:cubicBezTo>
                    <a:pt x="4930" y="3706"/>
                    <a:pt x="5635" y="2140"/>
                    <a:pt x="6339" y="1984"/>
                  </a:cubicBezTo>
                  <a:cubicBezTo>
                    <a:pt x="7043" y="1827"/>
                    <a:pt x="7748" y="3079"/>
                    <a:pt x="7983" y="4488"/>
                  </a:cubicBezTo>
                  <a:cubicBezTo>
                    <a:pt x="8217" y="5897"/>
                    <a:pt x="7983" y="7462"/>
                    <a:pt x="8335" y="7775"/>
                  </a:cubicBezTo>
                  <a:cubicBezTo>
                    <a:pt x="8687" y="8088"/>
                    <a:pt x="9626" y="7149"/>
                    <a:pt x="10917" y="5584"/>
                  </a:cubicBezTo>
                  <a:cubicBezTo>
                    <a:pt x="12209" y="4019"/>
                    <a:pt x="13852" y="1827"/>
                    <a:pt x="15378" y="732"/>
                  </a:cubicBezTo>
                  <a:cubicBezTo>
                    <a:pt x="16904" y="-364"/>
                    <a:pt x="18313" y="-364"/>
                    <a:pt x="19370" y="1671"/>
                  </a:cubicBezTo>
                  <a:cubicBezTo>
                    <a:pt x="20426" y="3706"/>
                    <a:pt x="21130" y="7775"/>
                    <a:pt x="21365" y="10593"/>
                  </a:cubicBezTo>
                  <a:cubicBezTo>
                    <a:pt x="21600" y="13410"/>
                    <a:pt x="21365" y="14975"/>
                    <a:pt x="21130" y="16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4377393" y="1879600"/>
              <a:ext cx="635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5211625" y="1211652"/>
              <a:ext cx="177850" cy="38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233" fill="norm" stroke="1" extrusionOk="0">
                  <a:moveTo>
                    <a:pt x="18133" y="1838"/>
                  </a:moveTo>
                  <a:cubicBezTo>
                    <a:pt x="17642" y="1247"/>
                    <a:pt x="17151" y="657"/>
                    <a:pt x="15188" y="303"/>
                  </a:cubicBezTo>
                  <a:cubicBezTo>
                    <a:pt x="13224" y="-51"/>
                    <a:pt x="9788" y="-169"/>
                    <a:pt x="6965" y="362"/>
                  </a:cubicBezTo>
                  <a:cubicBezTo>
                    <a:pt x="4142" y="893"/>
                    <a:pt x="1933" y="2074"/>
                    <a:pt x="829" y="3313"/>
                  </a:cubicBezTo>
                  <a:cubicBezTo>
                    <a:pt x="-276" y="4552"/>
                    <a:pt x="-276" y="5851"/>
                    <a:pt x="829" y="6972"/>
                  </a:cubicBezTo>
                  <a:cubicBezTo>
                    <a:pt x="1933" y="8093"/>
                    <a:pt x="4142" y="9038"/>
                    <a:pt x="7333" y="10100"/>
                  </a:cubicBezTo>
                  <a:cubicBezTo>
                    <a:pt x="10524" y="11162"/>
                    <a:pt x="14697" y="12342"/>
                    <a:pt x="17397" y="13759"/>
                  </a:cubicBezTo>
                  <a:cubicBezTo>
                    <a:pt x="20097" y="15175"/>
                    <a:pt x="21324" y="16828"/>
                    <a:pt x="20219" y="18185"/>
                  </a:cubicBezTo>
                  <a:cubicBezTo>
                    <a:pt x="19115" y="19542"/>
                    <a:pt x="15679" y="20605"/>
                    <a:pt x="13224" y="21018"/>
                  </a:cubicBezTo>
                  <a:cubicBezTo>
                    <a:pt x="10769" y="21431"/>
                    <a:pt x="9297" y="21195"/>
                    <a:pt x="8438" y="20782"/>
                  </a:cubicBezTo>
                  <a:cubicBezTo>
                    <a:pt x="7579" y="20369"/>
                    <a:pt x="7333" y="19779"/>
                    <a:pt x="7701" y="19247"/>
                  </a:cubicBezTo>
                  <a:cubicBezTo>
                    <a:pt x="8069" y="18716"/>
                    <a:pt x="9051" y="18244"/>
                    <a:pt x="10033" y="17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5463243" y="1511300"/>
              <a:ext cx="139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6600"/>
                    <a:pt x="11127" y="13200"/>
                    <a:pt x="14727" y="16800"/>
                  </a:cubicBezTo>
                  <a:cubicBezTo>
                    <a:pt x="18327" y="20400"/>
                    <a:pt x="19964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5520393" y="1536700"/>
              <a:ext cx="1016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700"/>
                    <a:pt x="9000" y="11400"/>
                    <a:pt x="5400" y="15000"/>
                  </a:cubicBezTo>
                  <a:cubicBezTo>
                    <a:pt x="1800" y="18600"/>
                    <a:pt x="900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5736293" y="12890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5761693" y="1485900"/>
              <a:ext cx="1" cy="19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031145" y="1247721"/>
              <a:ext cx="150863" cy="31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532" fill="norm" stroke="1" extrusionOk="0">
                  <a:moveTo>
                    <a:pt x="11880" y="4972"/>
                  </a:moveTo>
                  <a:cubicBezTo>
                    <a:pt x="12172" y="4108"/>
                    <a:pt x="12464" y="3244"/>
                    <a:pt x="11734" y="2236"/>
                  </a:cubicBezTo>
                  <a:cubicBezTo>
                    <a:pt x="11005" y="1228"/>
                    <a:pt x="9253" y="76"/>
                    <a:pt x="7210" y="4"/>
                  </a:cubicBezTo>
                  <a:cubicBezTo>
                    <a:pt x="5167" y="-68"/>
                    <a:pt x="2832" y="940"/>
                    <a:pt x="1372" y="2308"/>
                  </a:cubicBezTo>
                  <a:cubicBezTo>
                    <a:pt x="-87" y="3676"/>
                    <a:pt x="-671" y="5404"/>
                    <a:pt x="1080" y="6988"/>
                  </a:cubicBezTo>
                  <a:cubicBezTo>
                    <a:pt x="2832" y="8572"/>
                    <a:pt x="6918" y="10012"/>
                    <a:pt x="10421" y="11452"/>
                  </a:cubicBezTo>
                  <a:cubicBezTo>
                    <a:pt x="13924" y="12892"/>
                    <a:pt x="16843" y="14332"/>
                    <a:pt x="18594" y="15412"/>
                  </a:cubicBezTo>
                  <a:cubicBezTo>
                    <a:pt x="20345" y="16492"/>
                    <a:pt x="20929" y="17212"/>
                    <a:pt x="20783" y="17932"/>
                  </a:cubicBezTo>
                  <a:cubicBezTo>
                    <a:pt x="20637" y="18652"/>
                    <a:pt x="19761" y="19372"/>
                    <a:pt x="17718" y="20092"/>
                  </a:cubicBezTo>
                  <a:cubicBezTo>
                    <a:pt x="15675" y="20812"/>
                    <a:pt x="12464" y="21532"/>
                    <a:pt x="9691" y="21532"/>
                  </a:cubicBezTo>
                  <a:cubicBezTo>
                    <a:pt x="6918" y="21532"/>
                    <a:pt x="4583" y="20812"/>
                    <a:pt x="4583" y="19588"/>
                  </a:cubicBezTo>
                  <a:cubicBezTo>
                    <a:pt x="4583" y="18364"/>
                    <a:pt x="6918" y="16636"/>
                    <a:pt x="9253" y="14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6227059" y="1366429"/>
              <a:ext cx="429985" cy="15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42" fill="norm" stroke="1" extrusionOk="0">
                  <a:moveTo>
                    <a:pt x="5627" y="4958"/>
                  </a:moveTo>
                  <a:cubicBezTo>
                    <a:pt x="6050" y="3537"/>
                    <a:pt x="6474" y="2116"/>
                    <a:pt x="6368" y="1263"/>
                  </a:cubicBezTo>
                  <a:cubicBezTo>
                    <a:pt x="6262" y="410"/>
                    <a:pt x="5627" y="126"/>
                    <a:pt x="4727" y="410"/>
                  </a:cubicBezTo>
                  <a:cubicBezTo>
                    <a:pt x="3827" y="695"/>
                    <a:pt x="2662" y="1547"/>
                    <a:pt x="1815" y="4105"/>
                  </a:cubicBezTo>
                  <a:cubicBezTo>
                    <a:pt x="968" y="6663"/>
                    <a:pt x="438" y="10926"/>
                    <a:pt x="174" y="13768"/>
                  </a:cubicBezTo>
                  <a:cubicBezTo>
                    <a:pt x="-91" y="16610"/>
                    <a:pt x="-91" y="18031"/>
                    <a:pt x="438" y="19026"/>
                  </a:cubicBezTo>
                  <a:cubicBezTo>
                    <a:pt x="968" y="20021"/>
                    <a:pt x="2027" y="20589"/>
                    <a:pt x="3033" y="18742"/>
                  </a:cubicBezTo>
                  <a:cubicBezTo>
                    <a:pt x="4038" y="16895"/>
                    <a:pt x="4991" y="12631"/>
                    <a:pt x="5521" y="9789"/>
                  </a:cubicBezTo>
                  <a:cubicBezTo>
                    <a:pt x="6050" y="6947"/>
                    <a:pt x="6156" y="5526"/>
                    <a:pt x="6262" y="5668"/>
                  </a:cubicBezTo>
                  <a:cubicBezTo>
                    <a:pt x="6368" y="5810"/>
                    <a:pt x="6474" y="7516"/>
                    <a:pt x="6527" y="9931"/>
                  </a:cubicBezTo>
                  <a:cubicBezTo>
                    <a:pt x="6580" y="12347"/>
                    <a:pt x="6580" y="15474"/>
                    <a:pt x="6685" y="17747"/>
                  </a:cubicBezTo>
                  <a:cubicBezTo>
                    <a:pt x="6791" y="20021"/>
                    <a:pt x="7003" y="21442"/>
                    <a:pt x="7321" y="21442"/>
                  </a:cubicBezTo>
                  <a:cubicBezTo>
                    <a:pt x="7638" y="21442"/>
                    <a:pt x="8062" y="20021"/>
                    <a:pt x="8538" y="17605"/>
                  </a:cubicBezTo>
                  <a:cubicBezTo>
                    <a:pt x="9015" y="15189"/>
                    <a:pt x="9544" y="11779"/>
                    <a:pt x="9968" y="9505"/>
                  </a:cubicBezTo>
                  <a:cubicBezTo>
                    <a:pt x="10391" y="7231"/>
                    <a:pt x="10709" y="6095"/>
                    <a:pt x="10868" y="6237"/>
                  </a:cubicBezTo>
                  <a:cubicBezTo>
                    <a:pt x="11027" y="6379"/>
                    <a:pt x="11027" y="7800"/>
                    <a:pt x="11133" y="10216"/>
                  </a:cubicBezTo>
                  <a:cubicBezTo>
                    <a:pt x="11238" y="12631"/>
                    <a:pt x="11450" y="16042"/>
                    <a:pt x="11715" y="16610"/>
                  </a:cubicBezTo>
                  <a:cubicBezTo>
                    <a:pt x="11980" y="17179"/>
                    <a:pt x="12297" y="14905"/>
                    <a:pt x="12668" y="12205"/>
                  </a:cubicBezTo>
                  <a:cubicBezTo>
                    <a:pt x="13038" y="9505"/>
                    <a:pt x="13462" y="6379"/>
                    <a:pt x="13833" y="4247"/>
                  </a:cubicBezTo>
                  <a:cubicBezTo>
                    <a:pt x="14203" y="2116"/>
                    <a:pt x="14521" y="979"/>
                    <a:pt x="14944" y="410"/>
                  </a:cubicBezTo>
                  <a:cubicBezTo>
                    <a:pt x="15368" y="-158"/>
                    <a:pt x="15897" y="-158"/>
                    <a:pt x="16162" y="553"/>
                  </a:cubicBezTo>
                  <a:cubicBezTo>
                    <a:pt x="16427" y="1263"/>
                    <a:pt x="16427" y="2684"/>
                    <a:pt x="16427" y="4816"/>
                  </a:cubicBezTo>
                  <a:cubicBezTo>
                    <a:pt x="16427" y="6947"/>
                    <a:pt x="16427" y="9789"/>
                    <a:pt x="16427" y="11921"/>
                  </a:cubicBezTo>
                  <a:cubicBezTo>
                    <a:pt x="16427" y="14053"/>
                    <a:pt x="16427" y="15474"/>
                    <a:pt x="16480" y="15474"/>
                  </a:cubicBezTo>
                  <a:cubicBezTo>
                    <a:pt x="16533" y="15474"/>
                    <a:pt x="16638" y="14053"/>
                    <a:pt x="17009" y="11921"/>
                  </a:cubicBezTo>
                  <a:cubicBezTo>
                    <a:pt x="17380" y="9789"/>
                    <a:pt x="18015" y="6947"/>
                    <a:pt x="18809" y="4958"/>
                  </a:cubicBezTo>
                  <a:cubicBezTo>
                    <a:pt x="19603" y="2968"/>
                    <a:pt x="20556" y="1831"/>
                    <a:pt x="21509" y="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6618943" y="1321742"/>
              <a:ext cx="148638" cy="43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05" fill="norm" stroke="1" extrusionOk="0">
                  <a:moveTo>
                    <a:pt x="10039" y="1200"/>
                  </a:moveTo>
                  <a:cubicBezTo>
                    <a:pt x="10344" y="4004"/>
                    <a:pt x="10648" y="6808"/>
                    <a:pt x="10039" y="9664"/>
                  </a:cubicBezTo>
                  <a:cubicBezTo>
                    <a:pt x="9431" y="12519"/>
                    <a:pt x="7910" y="15427"/>
                    <a:pt x="6997" y="17192"/>
                  </a:cubicBezTo>
                  <a:cubicBezTo>
                    <a:pt x="6085" y="18958"/>
                    <a:pt x="5780" y="19581"/>
                    <a:pt x="5172" y="20204"/>
                  </a:cubicBezTo>
                  <a:cubicBezTo>
                    <a:pt x="4563" y="20827"/>
                    <a:pt x="3651" y="21450"/>
                    <a:pt x="3042" y="21502"/>
                  </a:cubicBezTo>
                  <a:cubicBezTo>
                    <a:pt x="2434" y="21554"/>
                    <a:pt x="2130" y="21035"/>
                    <a:pt x="2738" y="18906"/>
                  </a:cubicBezTo>
                  <a:cubicBezTo>
                    <a:pt x="3346" y="16777"/>
                    <a:pt x="4868" y="13039"/>
                    <a:pt x="6693" y="9975"/>
                  </a:cubicBezTo>
                  <a:cubicBezTo>
                    <a:pt x="8518" y="6912"/>
                    <a:pt x="10648" y="4523"/>
                    <a:pt x="12017" y="3069"/>
                  </a:cubicBezTo>
                  <a:cubicBezTo>
                    <a:pt x="13386" y="1616"/>
                    <a:pt x="13994" y="1096"/>
                    <a:pt x="14907" y="681"/>
                  </a:cubicBezTo>
                  <a:cubicBezTo>
                    <a:pt x="15820" y="266"/>
                    <a:pt x="17037" y="-46"/>
                    <a:pt x="18101" y="6"/>
                  </a:cubicBezTo>
                  <a:cubicBezTo>
                    <a:pt x="19166" y="58"/>
                    <a:pt x="20079" y="473"/>
                    <a:pt x="20687" y="1512"/>
                  </a:cubicBezTo>
                  <a:cubicBezTo>
                    <a:pt x="21296" y="2550"/>
                    <a:pt x="21600" y="4212"/>
                    <a:pt x="21144" y="5666"/>
                  </a:cubicBezTo>
                  <a:cubicBezTo>
                    <a:pt x="20687" y="7119"/>
                    <a:pt x="19470" y="8366"/>
                    <a:pt x="15820" y="8885"/>
                  </a:cubicBezTo>
                  <a:cubicBezTo>
                    <a:pt x="12169" y="9404"/>
                    <a:pt x="6085" y="9196"/>
                    <a:pt x="0" y="8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6593543" y="1390650"/>
              <a:ext cx="444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6867099" y="1085850"/>
              <a:ext cx="17094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4736" y="0"/>
                  </a:moveTo>
                  <a:cubicBezTo>
                    <a:pt x="3403" y="3783"/>
                    <a:pt x="2069" y="7566"/>
                    <a:pt x="1269" y="10434"/>
                  </a:cubicBezTo>
                  <a:cubicBezTo>
                    <a:pt x="469" y="13302"/>
                    <a:pt x="203" y="15254"/>
                    <a:pt x="69" y="16536"/>
                  </a:cubicBezTo>
                  <a:cubicBezTo>
                    <a:pt x="-64" y="17817"/>
                    <a:pt x="-64" y="18427"/>
                    <a:pt x="603" y="18671"/>
                  </a:cubicBezTo>
                  <a:cubicBezTo>
                    <a:pt x="1269" y="18915"/>
                    <a:pt x="2603" y="18793"/>
                    <a:pt x="4469" y="18000"/>
                  </a:cubicBezTo>
                  <a:cubicBezTo>
                    <a:pt x="6336" y="17207"/>
                    <a:pt x="8736" y="15742"/>
                    <a:pt x="10203" y="14522"/>
                  </a:cubicBezTo>
                  <a:cubicBezTo>
                    <a:pt x="11669" y="13302"/>
                    <a:pt x="12203" y="12325"/>
                    <a:pt x="11803" y="11959"/>
                  </a:cubicBezTo>
                  <a:cubicBezTo>
                    <a:pt x="11403" y="11593"/>
                    <a:pt x="10069" y="11837"/>
                    <a:pt x="8203" y="13058"/>
                  </a:cubicBezTo>
                  <a:cubicBezTo>
                    <a:pt x="6336" y="14278"/>
                    <a:pt x="3936" y="16475"/>
                    <a:pt x="2736" y="17939"/>
                  </a:cubicBezTo>
                  <a:cubicBezTo>
                    <a:pt x="1536" y="19403"/>
                    <a:pt x="1536" y="20136"/>
                    <a:pt x="3936" y="20685"/>
                  </a:cubicBezTo>
                  <a:cubicBezTo>
                    <a:pt x="6336" y="21234"/>
                    <a:pt x="11136" y="21600"/>
                    <a:pt x="14469" y="21600"/>
                  </a:cubicBezTo>
                  <a:cubicBezTo>
                    <a:pt x="17803" y="21600"/>
                    <a:pt x="19669" y="21234"/>
                    <a:pt x="21536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7316297" y="1205368"/>
              <a:ext cx="153547" cy="23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930" fill="norm" stroke="1" extrusionOk="0">
                  <a:moveTo>
                    <a:pt x="21174" y="4529"/>
                  </a:moveTo>
                  <a:cubicBezTo>
                    <a:pt x="20590" y="3606"/>
                    <a:pt x="20006" y="2683"/>
                    <a:pt x="17525" y="1760"/>
                  </a:cubicBezTo>
                  <a:cubicBezTo>
                    <a:pt x="15044" y="837"/>
                    <a:pt x="10666" y="-86"/>
                    <a:pt x="7309" y="6"/>
                  </a:cubicBezTo>
                  <a:cubicBezTo>
                    <a:pt x="3952" y="99"/>
                    <a:pt x="1617" y="1206"/>
                    <a:pt x="596" y="2314"/>
                  </a:cubicBezTo>
                  <a:cubicBezTo>
                    <a:pt x="-426" y="3422"/>
                    <a:pt x="-134" y="4529"/>
                    <a:pt x="1471" y="6006"/>
                  </a:cubicBezTo>
                  <a:cubicBezTo>
                    <a:pt x="3077" y="7483"/>
                    <a:pt x="5996" y="9329"/>
                    <a:pt x="8039" y="10991"/>
                  </a:cubicBezTo>
                  <a:cubicBezTo>
                    <a:pt x="10082" y="12652"/>
                    <a:pt x="11250" y="14129"/>
                    <a:pt x="11833" y="15606"/>
                  </a:cubicBezTo>
                  <a:cubicBezTo>
                    <a:pt x="12417" y="17083"/>
                    <a:pt x="12417" y="18560"/>
                    <a:pt x="10812" y="19668"/>
                  </a:cubicBezTo>
                  <a:cubicBezTo>
                    <a:pt x="9206" y="20776"/>
                    <a:pt x="5996" y="21514"/>
                    <a:pt x="4098" y="20314"/>
                  </a:cubicBezTo>
                  <a:cubicBezTo>
                    <a:pt x="2201" y="19114"/>
                    <a:pt x="1617" y="15976"/>
                    <a:pt x="1033" y="12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7563962" y="1026583"/>
              <a:ext cx="273003" cy="39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10" fill="norm" stroke="1" extrusionOk="0">
                  <a:moveTo>
                    <a:pt x="1585" y="3234"/>
                  </a:moveTo>
                  <a:cubicBezTo>
                    <a:pt x="2581" y="2888"/>
                    <a:pt x="3578" y="2541"/>
                    <a:pt x="4160" y="2714"/>
                  </a:cubicBezTo>
                  <a:cubicBezTo>
                    <a:pt x="4741" y="2888"/>
                    <a:pt x="4908" y="3581"/>
                    <a:pt x="4409" y="5371"/>
                  </a:cubicBezTo>
                  <a:cubicBezTo>
                    <a:pt x="3911" y="7161"/>
                    <a:pt x="2748" y="10049"/>
                    <a:pt x="2000" y="12590"/>
                  </a:cubicBezTo>
                  <a:cubicBezTo>
                    <a:pt x="1252" y="15132"/>
                    <a:pt x="920" y="17326"/>
                    <a:pt x="837" y="18886"/>
                  </a:cubicBezTo>
                  <a:cubicBezTo>
                    <a:pt x="754" y="20445"/>
                    <a:pt x="920" y="21369"/>
                    <a:pt x="1335" y="21484"/>
                  </a:cubicBezTo>
                  <a:cubicBezTo>
                    <a:pt x="1751" y="21600"/>
                    <a:pt x="2415" y="20907"/>
                    <a:pt x="2498" y="19810"/>
                  </a:cubicBezTo>
                  <a:cubicBezTo>
                    <a:pt x="2581" y="18712"/>
                    <a:pt x="2083" y="17211"/>
                    <a:pt x="1418" y="16287"/>
                  </a:cubicBezTo>
                  <a:cubicBezTo>
                    <a:pt x="754" y="15363"/>
                    <a:pt x="-77" y="15016"/>
                    <a:pt x="6" y="14901"/>
                  </a:cubicBezTo>
                  <a:cubicBezTo>
                    <a:pt x="89" y="14785"/>
                    <a:pt x="1086" y="14901"/>
                    <a:pt x="2997" y="15132"/>
                  </a:cubicBezTo>
                  <a:cubicBezTo>
                    <a:pt x="4908" y="15363"/>
                    <a:pt x="7732" y="15709"/>
                    <a:pt x="9643" y="15825"/>
                  </a:cubicBezTo>
                  <a:cubicBezTo>
                    <a:pt x="11554" y="15940"/>
                    <a:pt x="12551" y="15825"/>
                    <a:pt x="12551" y="15825"/>
                  </a:cubicBezTo>
                  <a:cubicBezTo>
                    <a:pt x="12551" y="15825"/>
                    <a:pt x="11554" y="15940"/>
                    <a:pt x="10723" y="16229"/>
                  </a:cubicBezTo>
                  <a:cubicBezTo>
                    <a:pt x="9892" y="16518"/>
                    <a:pt x="9228" y="16980"/>
                    <a:pt x="8646" y="17615"/>
                  </a:cubicBezTo>
                  <a:cubicBezTo>
                    <a:pt x="8065" y="18250"/>
                    <a:pt x="7566" y="19059"/>
                    <a:pt x="7400" y="19752"/>
                  </a:cubicBezTo>
                  <a:cubicBezTo>
                    <a:pt x="7234" y="20445"/>
                    <a:pt x="7400" y="21022"/>
                    <a:pt x="7898" y="21311"/>
                  </a:cubicBezTo>
                  <a:cubicBezTo>
                    <a:pt x="8397" y="21600"/>
                    <a:pt x="9228" y="21600"/>
                    <a:pt x="10308" y="21138"/>
                  </a:cubicBezTo>
                  <a:cubicBezTo>
                    <a:pt x="11388" y="20676"/>
                    <a:pt x="12717" y="19752"/>
                    <a:pt x="14212" y="17499"/>
                  </a:cubicBezTo>
                  <a:cubicBezTo>
                    <a:pt x="15708" y="15247"/>
                    <a:pt x="17369" y="11666"/>
                    <a:pt x="18615" y="8721"/>
                  </a:cubicBezTo>
                  <a:cubicBezTo>
                    <a:pt x="19861" y="5775"/>
                    <a:pt x="20692" y="3465"/>
                    <a:pt x="21108" y="2021"/>
                  </a:cubicBezTo>
                  <a:cubicBezTo>
                    <a:pt x="21523" y="578"/>
                    <a:pt x="21523" y="0"/>
                    <a:pt x="21191" y="0"/>
                  </a:cubicBezTo>
                  <a:cubicBezTo>
                    <a:pt x="20858" y="0"/>
                    <a:pt x="20194" y="578"/>
                    <a:pt x="19031" y="2945"/>
                  </a:cubicBezTo>
                  <a:cubicBezTo>
                    <a:pt x="17868" y="5313"/>
                    <a:pt x="16206" y="9472"/>
                    <a:pt x="15541" y="12533"/>
                  </a:cubicBezTo>
                  <a:cubicBezTo>
                    <a:pt x="14877" y="15594"/>
                    <a:pt x="15209" y="17557"/>
                    <a:pt x="15541" y="19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7927043" y="13081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8239640" y="1016997"/>
              <a:ext cx="233505" cy="48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2" fill="norm" stroke="1" extrusionOk="0">
                  <a:moveTo>
                    <a:pt x="15045" y="15385"/>
                  </a:moveTo>
                  <a:cubicBezTo>
                    <a:pt x="13878" y="14543"/>
                    <a:pt x="12710" y="13701"/>
                    <a:pt x="10764" y="13561"/>
                  </a:cubicBezTo>
                  <a:cubicBezTo>
                    <a:pt x="8818" y="13421"/>
                    <a:pt x="6094" y="13982"/>
                    <a:pt x="4148" y="15011"/>
                  </a:cubicBezTo>
                  <a:cubicBezTo>
                    <a:pt x="2202" y="16039"/>
                    <a:pt x="1035" y="17535"/>
                    <a:pt x="451" y="18704"/>
                  </a:cubicBezTo>
                  <a:cubicBezTo>
                    <a:pt x="-133" y="19873"/>
                    <a:pt x="-133" y="20714"/>
                    <a:pt x="353" y="21135"/>
                  </a:cubicBezTo>
                  <a:cubicBezTo>
                    <a:pt x="840" y="21556"/>
                    <a:pt x="1813" y="21556"/>
                    <a:pt x="3953" y="20714"/>
                  </a:cubicBezTo>
                  <a:cubicBezTo>
                    <a:pt x="6094" y="19873"/>
                    <a:pt x="9402" y="18190"/>
                    <a:pt x="12126" y="15759"/>
                  </a:cubicBezTo>
                  <a:cubicBezTo>
                    <a:pt x="14851" y="13327"/>
                    <a:pt x="16991" y="10148"/>
                    <a:pt x="18353" y="7624"/>
                  </a:cubicBezTo>
                  <a:cubicBezTo>
                    <a:pt x="19716" y="5099"/>
                    <a:pt x="20299" y="3229"/>
                    <a:pt x="20591" y="1966"/>
                  </a:cubicBezTo>
                  <a:cubicBezTo>
                    <a:pt x="20883" y="704"/>
                    <a:pt x="20883" y="50"/>
                    <a:pt x="20591" y="3"/>
                  </a:cubicBezTo>
                  <a:cubicBezTo>
                    <a:pt x="20299" y="-44"/>
                    <a:pt x="19716" y="517"/>
                    <a:pt x="18840" y="2153"/>
                  </a:cubicBezTo>
                  <a:cubicBezTo>
                    <a:pt x="17964" y="3790"/>
                    <a:pt x="16797" y="6501"/>
                    <a:pt x="16310" y="8839"/>
                  </a:cubicBezTo>
                  <a:cubicBezTo>
                    <a:pt x="15824" y="11177"/>
                    <a:pt x="16018" y="13140"/>
                    <a:pt x="16991" y="14496"/>
                  </a:cubicBezTo>
                  <a:cubicBezTo>
                    <a:pt x="17964" y="15852"/>
                    <a:pt x="19716" y="16600"/>
                    <a:pt x="21467" y="17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8481875" y="1257300"/>
              <a:ext cx="315119" cy="19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41" fill="norm" stroke="1" extrusionOk="0">
                  <a:moveTo>
                    <a:pt x="2862" y="10452"/>
                  </a:moveTo>
                  <a:cubicBezTo>
                    <a:pt x="3870" y="7897"/>
                    <a:pt x="4878" y="5342"/>
                    <a:pt x="5382" y="3484"/>
                  </a:cubicBezTo>
                  <a:cubicBezTo>
                    <a:pt x="5886" y="1626"/>
                    <a:pt x="5886" y="465"/>
                    <a:pt x="5526" y="348"/>
                  </a:cubicBezTo>
                  <a:cubicBezTo>
                    <a:pt x="5166" y="232"/>
                    <a:pt x="4446" y="1161"/>
                    <a:pt x="3438" y="3948"/>
                  </a:cubicBezTo>
                  <a:cubicBezTo>
                    <a:pt x="2430" y="6735"/>
                    <a:pt x="1134" y="11381"/>
                    <a:pt x="486" y="14400"/>
                  </a:cubicBezTo>
                  <a:cubicBezTo>
                    <a:pt x="-162" y="17419"/>
                    <a:pt x="-162" y="18813"/>
                    <a:pt x="486" y="19858"/>
                  </a:cubicBezTo>
                  <a:cubicBezTo>
                    <a:pt x="1134" y="20903"/>
                    <a:pt x="2430" y="21600"/>
                    <a:pt x="3726" y="20439"/>
                  </a:cubicBezTo>
                  <a:cubicBezTo>
                    <a:pt x="5022" y="19277"/>
                    <a:pt x="6318" y="16258"/>
                    <a:pt x="7182" y="14284"/>
                  </a:cubicBezTo>
                  <a:cubicBezTo>
                    <a:pt x="8046" y="12310"/>
                    <a:pt x="8478" y="11381"/>
                    <a:pt x="8766" y="11497"/>
                  </a:cubicBezTo>
                  <a:cubicBezTo>
                    <a:pt x="9054" y="11613"/>
                    <a:pt x="9198" y="12774"/>
                    <a:pt x="9270" y="14284"/>
                  </a:cubicBezTo>
                  <a:cubicBezTo>
                    <a:pt x="9342" y="15794"/>
                    <a:pt x="9342" y="17652"/>
                    <a:pt x="9702" y="18465"/>
                  </a:cubicBezTo>
                  <a:cubicBezTo>
                    <a:pt x="10062" y="19277"/>
                    <a:pt x="10782" y="19045"/>
                    <a:pt x="12006" y="16606"/>
                  </a:cubicBezTo>
                  <a:cubicBezTo>
                    <a:pt x="13230" y="14168"/>
                    <a:pt x="14958" y="9523"/>
                    <a:pt x="16614" y="6387"/>
                  </a:cubicBezTo>
                  <a:cubicBezTo>
                    <a:pt x="18270" y="3252"/>
                    <a:pt x="19854" y="1626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9029064" y="977394"/>
              <a:ext cx="390231" cy="51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13" fill="norm" stroke="1" extrusionOk="0">
                  <a:moveTo>
                    <a:pt x="14520" y="5246"/>
                  </a:moveTo>
                  <a:cubicBezTo>
                    <a:pt x="14286" y="3765"/>
                    <a:pt x="14053" y="2285"/>
                    <a:pt x="13410" y="1283"/>
                  </a:cubicBezTo>
                  <a:cubicBezTo>
                    <a:pt x="12768" y="282"/>
                    <a:pt x="11717" y="-241"/>
                    <a:pt x="10550" y="107"/>
                  </a:cubicBezTo>
                  <a:cubicBezTo>
                    <a:pt x="9382" y="456"/>
                    <a:pt x="8098" y="1675"/>
                    <a:pt x="7222" y="3591"/>
                  </a:cubicBezTo>
                  <a:cubicBezTo>
                    <a:pt x="6347" y="5507"/>
                    <a:pt x="5880" y="8120"/>
                    <a:pt x="5763" y="10690"/>
                  </a:cubicBezTo>
                  <a:cubicBezTo>
                    <a:pt x="5646" y="13259"/>
                    <a:pt x="5880" y="15785"/>
                    <a:pt x="5996" y="17265"/>
                  </a:cubicBezTo>
                  <a:cubicBezTo>
                    <a:pt x="6113" y="18746"/>
                    <a:pt x="6113" y="19182"/>
                    <a:pt x="6055" y="19661"/>
                  </a:cubicBezTo>
                  <a:cubicBezTo>
                    <a:pt x="5996" y="20140"/>
                    <a:pt x="5880" y="20662"/>
                    <a:pt x="5529" y="20967"/>
                  </a:cubicBezTo>
                  <a:cubicBezTo>
                    <a:pt x="5179" y="21272"/>
                    <a:pt x="4595" y="21359"/>
                    <a:pt x="3778" y="20836"/>
                  </a:cubicBezTo>
                  <a:cubicBezTo>
                    <a:pt x="2961" y="20314"/>
                    <a:pt x="1910" y="19182"/>
                    <a:pt x="1209" y="18354"/>
                  </a:cubicBezTo>
                  <a:cubicBezTo>
                    <a:pt x="509" y="17527"/>
                    <a:pt x="159" y="17004"/>
                    <a:pt x="42" y="16482"/>
                  </a:cubicBezTo>
                  <a:cubicBezTo>
                    <a:pt x="-75" y="15959"/>
                    <a:pt x="42" y="15436"/>
                    <a:pt x="509" y="15175"/>
                  </a:cubicBezTo>
                  <a:cubicBezTo>
                    <a:pt x="976" y="14914"/>
                    <a:pt x="1793" y="14914"/>
                    <a:pt x="3486" y="14870"/>
                  </a:cubicBezTo>
                  <a:cubicBezTo>
                    <a:pt x="5179" y="14827"/>
                    <a:pt x="7748" y="14740"/>
                    <a:pt x="9324" y="14653"/>
                  </a:cubicBezTo>
                  <a:cubicBezTo>
                    <a:pt x="10900" y="14565"/>
                    <a:pt x="11484" y="14478"/>
                    <a:pt x="11484" y="14435"/>
                  </a:cubicBezTo>
                  <a:cubicBezTo>
                    <a:pt x="11484" y="14391"/>
                    <a:pt x="10900" y="14391"/>
                    <a:pt x="10316" y="14478"/>
                  </a:cubicBezTo>
                  <a:cubicBezTo>
                    <a:pt x="9733" y="14565"/>
                    <a:pt x="9149" y="14740"/>
                    <a:pt x="8682" y="15044"/>
                  </a:cubicBezTo>
                  <a:cubicBezTo>
                    <a:pt x="8215" y="15349"/>
                    <a:pt x="7864" y="15785"/>
                    <a:pt x="7806" y="16220"/>
                  </a:cubicBezTo>
                  <a:cubicBezTo>
                    <a:pt x="7748" y="16656"/>
                    <a:pt x="7981" y="17091"/>
                    <a:pt x="8390" y="17396"/>
                  </a:cubicBezTo>
                  <a:cubicBezTo>
                    <a:pt x="8799" y="17701"/>
                    <a:pt x="9382" y="17875"/>
                    <a:pt x="9791" y="17744"/>
                  </a:cubicBezTo>
                  <a:cubicBezTo>
                    <a:pt x="10200" y="17614"/>
                    <a:pt x="10433" y="17178"/>
                    <a:pt x="10842" y="16569"/>
                  </a:cubicBezTo>
                  <a:cubicBezTo>
                    <a:pt x="11250" y="15959"/>
                    <a:pt x="11834" y="15175"/>
                    <a:pt x="12360" y="14957"/>
                  </a:cubicBezTo>
                  <a:cubicBezTo>
                    <a:pt x="12885" y="14740"/>
                    <a:pt x="13352" y="15088"/>
                    <a:pt x="13994" y="15611"/>
                  </a:cubicBezTo>
                  <a:cubicBezTo>
                    <a:pt x="14636" y="16133"/>
                    <a:pt x="15454" y="16830"/>
                    <a:pt x="16037" y="17396"/>
                  </a:cubicBezTo>
                  <a:cubicBezTo>
                    <a:pt x="16621" y="17962"/>
                    <a:pt x="16971" y="18398"/>
                    <a:pt x="17147" y="18877"/>
                  </a:cubicBezTo>
                  <a:cubicBezTo>
                    <a:pt x="17322" y="19356"/>
                    <a:pt x="17322" y="19878"/>
                    <a:pt x="17088" y="19922"/>
                  </a:cubicBezTo>
                  <a:cubicBezTo>
                    <a:pt x="16855" y="19965"/>
                    <a:pt x="16388" y="19530"/>
                    <a:pt x="16154" y="18833"/>
                  </a:cubicBezTo>
                  <a:cubicBezTo>
                    <a:pt x="15921" y="18136"/>
                    <a:pt x="15921" y="17178"/>
                    <a:pt x="16855" y="16264"/>
                  </a:cubicBezTo>
                  <a:cubicBezTo>
                    <a:pt x="17789" y="15349"/>
                    <a:pt x="19657" y="14478"/>
                    <a:pt x="21525" y="13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9638278" y="1126280"/>
              <a:ext cx="162016" cy="39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75" fill="norm" stroke="1" extrusionOk="0">
                  <a:moveTo>
                    <a:pt x="18947" y="557"/>
                  </a:moveTo>
                  <a:cubicBezTo>
                    <a:pt x="17264" y="216"/>
                    <a:pt x="15581" y="-125"/>
                    <a:pt x="14740" y="46"/>
                  </a:cubicBezTo>
                  <a:cubicBezTo>
                    <a:pt x="13898" y="216"/>
                    <a:pt x="13898" y="898"/>
                    <a:pt x="13758" y="2376"/>
                  </a:cubicBezTo>
                  <a:cubicBezTo>
                    <a:pt x="13617" y="3854"/>
                    <a:pt x="13337" y="6128"/>
                    <a:pt x="13337" y="7890"/>
                  </a:cubicBezTo>
                  <a:cubicBezTo>
                    <a:pt x="13337" y="9652"/>
                    <a:pt x="13617" y="10902"/>
                    <a:pt x="12636" y="11982"/>
                  </a:cubicBezTo>
                  <a:cubicBezTo>
                    <a:pt x="11654" y="13062"/>
                    <a:pt x="9410" y="13972"/>
                    <a:pt x="7586" y="14540"/>
                  </a:cubicBezTo>
                  <a:cubicBezTo>
                    <a:pt x="5763" y="15109"/>
                    <a:pt x="4360" y="15336"/>
                    <a:pt x="2958" y="15450"/>
                  </a:cubicBezTo>
                  <a:cubicBezTo>
                    <a:pt x="1555" y="15563"/>
                    <a:pt x="153" y="15563"/>
                    <a:pt x="12" y="15393"/>
                  </a:cubicBezTo>
                  <a:cubicBezTo>
                    <a:pt x="-128" y="15222"/>
                    <a:pt x="994" y="14881"/>
                    <a:pt x="2256" y="14711"/>
                  </a:cubicBezTo>
                  <a:cubicBezTo>
                    <a:pt x="3519" y="14540"/>
                    <a:pt x="4921" y="14540"/>
                    <a:pt x="6324" y="14654"/>
                  </a:cubicBezTo>
                  <a:cubicBezTo>
                    <a:pt x="7727" y="14768"/>
                    <a:pt x="9129" y="14995"/>
                    <a:pt x="9971" y="15450"/>
                  </a:cubicBezTo>
                  <a:cubicBezTo>
                    <a:pt x="10812" y="15904"/>
                    <a:pt x="11093" y="16587"/>
                    <a:pt x="10953" y="17269"/>
                  </a:cubicBezTo>
                  <a:cubicBezTo>
                    <a:pt x="10812" y="17951"/>
                    <a:pt x="10251" y="18633"/>
                    <a:pt x="9971" y="19258"/>
                  </a:cubicBezTo>
                  <a:cubicBezTo>
                    <a:pt x="9690" y="19883"/>
                    <a:pt x="9690" y="20452"/>
                    <a:pt x="10391" y="20850"/>
                  </a:cubicBezTo>
                  <a:cubicBezTo>
                    <a:pt x="11093" y="21248"/>
                    <a:pt x="12495" y="21475"/>
                    <a:pt x="14459" y="21475"/>
                  </a:cubicBezTo>
                  <a:cubicBezTo>
                    <a:pt x="16423" y="21475"/>
                    <a:pt x="18947" y="21248"/>
                    <a:pt x="21472" y="21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9819343" y="1257300"/>
              <a:ext cx="139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240"/>
                    <a:pt x="11782" y="12480"/>
                    <a:pt x="15382" y="16080"/>
                  </a:cubicBezTo>
                  <a:cubicBezTo>
                    <a:pt x="18982" y="19680"/>
                    <a:pt x="20291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9857443" y="1262230"/>
              <a:ext cx="120651" cy="21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3255"/>
                  </a:moveTo>
                  <a:cubicBezTo>
                    <a:pt x="21221" y="2009"/>
                    <a:pt x="20842" y="762"/>
                    <a:pt x="19705" y="243"/>
                  </a:cubicBezTo>
                  <a:cubicBezTo>
                    <a:pt x="18568" y="-276"/>
                    <a:pt x="16674" y="-68"/>
                    <a:pt x="13642" y="1905"/>
                  </a:cubicBezTo>
                  <a:cubicBezTo>
                    <a:pt x="10611" y="3878"/>
                    <a:pt x="6442" y="7616"/>
                    <a:pt x="3979" y="11147"/>
                  </a:cubicBezTo>
                  <a:cubicBezTo>
                    <a:pt x="1516" y="14678"/>
                    <a:pt x="758" y="18001"/>
                    <a:pt x="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9971743" y="14224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0086043" y="1473200"/>
              <a:ext cx="317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0" fill="norm" stroke="1" extrusionOk="0">
                  <a:moveTo>
                    <a:pt x="0" y="20250"/>
                  </a:moveTo>
                  <a:cubicBezTo>
                    <a:pt x="2160" y="18900"/>
                    <a:pt x="4320" y="17550"/>
                    <a:pt x="6768" y="18225"/>
                  </a:cubicBezTo>
                  <a:cubicBezTo>
                    <a:pt x="9216" y="18900"/>
                    <a:pt x="11952" y="21600"/>
                    <a:pt x="14472" y="18900"/>
                  </a:cubicBezTo>
                  <a:cubicBezTo>
                    <a:pt x="16992" y="16200"/>
                    <a:pt x="19296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0447993" y="1289187"/>
              <a:ext cx="177801" cy="22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365"/>
                  </a:moveTo>
                  <a:cubicBezTo>
                    <a:pt x="514" y="1374"/>
                    <a:pt x="1029" y="383"/>
                    <a:pt x="1929" y="86"/>
                  </a:cubicBezTo>
                  <a:cubicBezTo>
                    <a:pt x="2829" y="-211"/>
                    <a:pt x="4114" y="185"/>
                    <a:pt x="6171" y="2464"/>
                  </a:cubicBezTo>
                  <a:cubicBezTo>
                    <a:pt x="8229" y="4743"/>
                    <a:pt x="11057" y="8905"/>
                    <a:pt x="13757" y="12372"/>
                  </a:cubicBezTo>
                  <a:cubicBezTo>
                    <a:pt x="16457" y="15840"/>
                    <a:pt x="19029" y="18615"/>
                    <a:pt x="21600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10525171" y="1286624"/>
              <a:ext cx="157773" cy="2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40" fill="norm" stroke="1" extrusionOk="0">
                  <a:moveTo>
                    <a:pt x="21467" y="2605"/>
                  </a:moveTo>
                  <a:cubicBezTo>
                    <a:pt x="21179" y="1416"/>
                    <a:pt x="20891" y="227"/>
                    <a:pt x="19739" y="29"/>
                  </a:cubicBezTo>
                  <a:cubicBezTo>
                    <a:pt x="18587" y="-169"/>
                    <a:pt x="16571" y="624"/>
                    <a:pt x="13403" y="3299"/>
                  </a:cubicBezTo>
                  <a:cubicBezTo>
                    <a:pt x="10235" y="5974"/>
                    <a:pt x="5915" y="10532"/>
                    <a:pt x="3467" y="13504"/>
                  </a:cubicBezTo>
                  <a:cubicBezTo>
                    <a:pt x="1019" y="16477"/>
                    <a:pt x="443" y="17864"/>
                    <a:pt x="155" y="19053"/>
                  </a:cubicBezTo>
                  <a:cubicBezTo>
                    <a:pt x="-133" y="20242"/>
                    <a:pt x="-133" y="21233"/>
                    <a:pt x="1163" y="21332"/>
                  </a:cubicBezTo>
                  <a:cubicBezTo>
                    <a:pt x="2459" y="21431"/>
                    <a:pt x="5051" y="20638"/>
                    <a:pt x="7643" y="19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0636377" y="1447800"/>
              <a:ext cx="154518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959" y="0"/>
                  </a:moveTo>
                  <a:cubicBezTo>
                    <a:pt x="2367" y="4596"/>
                    <a:pt x="1775" y="9191"/>
                    <a:pt x="1184" y="12868"/>
                  </a:cubicBezTo>
                  <a:cubicBezTo>
                    <a:pt x="592" y="16545"/>
                    <a:pt x="0" y="19302"/>
                    <a:pt x="0" y="19302"/>
                  </a:cubicBezTo>
                  <a:cubicBezTo>
                    <a:pt x="0" y="19302"/>
                    <a:pt x="592" y="16545"/>
                    <a:pt x="1332" y="14017"/>
                  </a:cubicBezTo>
                  <a:cubicBezTo>
                    <a:pt x="2071" y="11489"/>
                    <a:pt x="2959" y="9191"/>
                    <a:pt x="4882" y="8502"/>
                  </a:cubicBezTo>
                  <a:cubicBezTo>
                    <a:pt x="6805" y="7813"/>
                    <a:pt x="9764" y="8732"/>
                    <a:pt x="12132" y="10570"/>
                  </a:cubicBezTo>
                  <a:cubicBezTo>
                    <a:pt x="14499" y="12409"/>
                    <a:pt x="16274" y="15166"/>
                    <a:pt x="17753" y="17464"/>
                  </a:cubicBezTo>
                  <a:cubicBezTo>
                    <a:pt x="19233" y="19762"/>
                    <a:pt x="20416" y="21600"/>
                    <a:pt x="21008" y="21370"/>
                  </a:cubicBezTo>
                  <a:cubicBezTo>
                    <a:pt x="21600" y="21140"/>
                    <a:pt x="21600" y="18843"/>
                    <a:pt x="21600" y="16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0784543" y="1212850"/>
              <a:ext cx="12177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13180" y="0"/>
                  </a:moveTo>
                  <a:cubicBezTo>
                    <a:pt x="15010" y="0"/>
                    <a:pt x="16841" y="0"/>
                    <a:pt x="18488" y="571"/>
                  </a:cubicBezTo>
                  <a:cubicBezTo>
                    <a:pt x="20136" y="1143"/>
                    <a:pt x="21600" y="2286"/>
                    <a:pt x="20868" y="3714"/>
                  </a:cubicBezTo>
                  <a:cubicBezTo>
                    <a:pt x="20136" y="5143"/>
                    <a:pt x="17207" y="6857"/>
                    <a:pt x="15193" y="8286"/>
                  </a:cubicBezTo>
                  <a:cubicBezTo>
                    <a:pt x="13180" y="9714"/>
                    <a:pt x="12081" y="10857"/>
                    <a:pt x="12264" y="12057"/>
                  </a:cubicBezTo>
                  <a:cubicBezTo>
                    <a:pt x="12447" y="13257"/>
                    <a:pt x="13912" y="14514"/>
                    <a:pt x="14644" y="15429"/>
                  </a:cubicBezTo>
                  <a:cubicBezTo>
                    <a:pt x="15376" y="16343"/>
                    <a:pt x="15376" y="16914"/>
                    <a:pt x="14278" y="17657"/>
                  </a:cubicBezTo>
                  <a:cubicBezTo>
                    <a:pt x="13180" y="18400"/>
                    <a:pt x="10983" y="19314"/>
                    <a:pt x="8420" y="20000"/>
                  </a:cubicBezTo>
                  <a:cubicBezTo>
                    <a:pt x="5858" y="20686"/>
                    <a:pt x="2929" y="21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5307192" y="1968684"/>
              <a:ext cx="213203" cy="38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10" fill="norm" stroke="1" extrusionOk="0">
                  <a:moveTo>
                    <a:pt x="14832" y="3781"/>
                  </a:moveTo>
                  <a:cubicBezTo>
                    <a:pt x="13993" y="2632"/>
                    <a:pt x="13154" y="1483"/>
                    <a:pt x="11686" y="736"/>
                  </a:cubicBezTo>
                  <a:cubicBezTo>
                    <a:pt x="10218" y="-10"/>
                    <a:pt x="8121" y="-355"/>
                    <a:pt x="5919" y="507"/>
                  </a:cubicBezTo>
                  <a:cubicBezTo>
                    <a:pt x="3717" y="1368"/>
                    <a:pt x="1410" y="3436"/>
                    <a:pt x="467" y="5332"/>
                  </a:cubicBezTo>
                  <a:cubicBezTo>
                    <a:pt x="-477" y="7228"/>
                    <a:pt x="-58" y="8951"/>
                    <a:pt x="2354" y="10502"/>
                  </a:cubicBezTo>
                  <a:cubicBezTo>
                    <a:pt x="4766" y="12054"/>
                    <a:pt x="9170" y="13432"/>
                    <a:pt x="12420" y="14409"/>
                  </a:cubicBezTo>
                  <a:cubicBezTo>
                    <a:pt x="15671" y="15385"/>
                    <a:pt x="17768" y="15960"/>
                    <a:pt x="19131" y="16649"/>
                  </a:cubicBezTo>
                  <a:cubicBezTo>
                    <a:pt x="20494" y="17339"/>
                    <a:pt x="21123" y="18143"/>
                    <a:pt x="21123" y="18775"/>
                  </a:cubicBezTo>
                  <a:cubicBezTo>
                    <a:pt x="21123" y="19407"/>
                    <a:pt x="20494" y="19866"/>
                    <a:pt x="18921" y="20326"/>
                  </a:cubicBezTo>
                  <a:cubicBezTo>
                    <a:pt x="17348" y="20785"/>
                    <a:pt x="14832" y="21245"/>
                    <a:pt x="12630" y="21073"/>
                  </a:cubicBezTo>
                  <a:cubicBezTo>
                    <a:pt x="10428" y="20900"/>
                    <a:pt x="8540" y="20096"/>
                    <a:pt x="7597" y="19349"/>
                  </a:cubicBezTo>
                  <a:cubicBezTo>
                    <a:pt x="6653" y="18602"/>
                    <a:pt x="6653" y="17913"/>
                    <a:pt x="7492" y="17396"/>
                  </a:cubicBezTo>
                  <a:cubicBezTo>
                    <a:pt x="8331" y="16879"/>
                    <a:pt x="10008" y="16534"/>
                    <a:pt x="11686" y="16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5583893" y="2279650"/>
              <a:ext cx="1143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5694706" y="2298700"/>
              <a:ext cx="6698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20715" y="0"/>
                  </a:moveTo>
                  <a:cubicBezTo>
                    <a:pt x="17442" y="218"/>
                    <a:pt x="14170" y="436"/>
                    <a:pt x="10242" y="3164"/>
                  </a:cubicBezTo>
                  <a:cubicBezTo>
                    <a:pt x="6315" y="5891"/>
                    <a:pt x="1733" y="11127"/>
                    <a:pt x="424" y="14618"/>
                  </a:cubicBezTo>
                  <a:cubicBezTo>
                    <a:pt x="-885" y="18109"/>
                    <a:pt x="1079" y="19855"/>
                    <a:pt x="30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5844243" y="21463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5869643" y="22987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6282393" y="20574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47"/>
                  </a:moveTo>
                  <a:cubicBezTo>
                    <a:pt x="7200" y="2274"/>
                    <a:pt x="14400" y="0"/>
                    <a:pt x="18000" y="0"/>
                  </a:cubicBezTo>
                  <a:cubicBezTo>
                    <a:pt x="21600" y="0"/>
                    <a:pt x="21600" y="2274"/>
                    <a:pt x="21600" y="6253"/>
                  </a:cubicBezTo>
                  <a:cubicBezTo>
                    <a:pt x="21600" y="10232"/>
                    <a:pt x="21600" y="159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6377643" y="210185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479649" y="1974850"/>
              <a:ext cx="129896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567" y="0"/>
                  </a:moveTo>
                  <a:cubicBezTo>
                    <a:pt x="1522" y="5200"/>
                    <a:pt x="477" y="10400"/>
                    <a:pt x="128" y="14000"/>
                  </a:cubicBezTo>
                  <a:cubicBezTo>
                    <a:pt x="-220" y="17600"/>
                    <a:pt x="128" y="19600"/>
                    <a:pt x="1348" y="20200"/>
                  </a:cubicBezTo>
                  <a:cubicBezTo>
                    <a:pt x="2567" y="20800"/>
                    <a:pt x="4657" y="20000"/>
                    <a:pt x="6922" y="18000"/>
                  </a:cubicBezTo>
                  <a:cubicBezTo>
                    <a:pt x="9186" y="16000"/>
                    <a:pt x="11625" y="12800"/>
                    <a:pt x="13367" y="10200"/>
                  </a:cubicBezTo>
                  <a:cubicBezTo>
                    <a:pt x="15109" y="7600"/>
                    <a:pt x="16154" y="5600"/>
                    <a:pt x="16328" y="5600"/>
                  </a:cubicBezTo>
                  <a:cubicBezTo>
                    <a:pt x="16503" y="5600"/>
                    <a:pt x="15806" y="7600"/>
                    <a:pt x="15457" y="9800"/>
                  </a:cubicBezTo>
                  <a:cubicBezTo>
                    <a:pt x="15109" y="12000"/>
                    <a:pt x="15109" y="14400"/>
                    <a:pt x="16154" y="16400"/>
                  </a:cubicBezTo>
                  <a:cubicBezTo>
                    <a:pt x="17199" y="18400"/>
                    <a:pt x="19290" y="20000"/>
                    <a:pt x="213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8320743" y="198120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409643" y="20129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057"/>
                    <a:pt x="0" y="4114"/>
                    <a:pt x="0" y="7714"/>
                  </a:cubicBezTo>
                  <a:cubicBezTo>
                    <a:pt x="0" y="11314"/>
                    <a:pt x="10800" y="164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9184343" y="1972404"/>
              <a:ext cx="28329" cy="9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212" fill="norm" stroke="1" extrusionOk="0">
                  <a:moveTo>
                    <a:pt x="0" y="3289"/>
                  </a:moveTo>
                  <a:cubicBezTo>
                    <a:pt x="6171" y="1450"/>
                    <a:pt x="12343" y="-388"/>
                    <a:pt x="16200" y="72"/>
                  </a:cubicBezTo>
                  <a:cubicBezTo>
                    <a:pt x="20057" y="531"/>
                    <a:pt x="21600" y="3289"/>
                    <a:pt x="20057" y="7195"/>
                  </a:cubicBezTo>
                  <a:cubicBezTo>
                    <a:pt x="18514" y="11101"/>
                    <a:pt x="13886" y="16157"/>
                    <a:pt x="9257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9284721" y="2000250"/>
              <a:ext cx="1392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9582191" y="1837266"/>
              <a:ext cx="167304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1341" y="5795"/>
                  </a:moveTo>
                  <a:cubicBezTo>
                    <a:pt x="19991" y="3951"/>
                    <a:pt x="18641" y="2107"/>
                    <a:pt x="16616" y="1120"/>
                  </a:cubicBezTo>
                  <a:cubicBezTo>
                    <a:pt x="14591" y="132"/>
                    <a:pt x="11891" y="0"/>
                    <a:pt x="9866" y="0"/>
                  </a:cubicBezTo>
                  <a:cubicBezTo>
                    <a:pt x="7841" y="0"/>
                    <a:pt x="6491" y="132"/>
                    <a:pt x="5681" y="922"/>
                  </a:cubicBezTo>
                  <a:cubicBezTo>
                    <a:pt x="4871" y="1712"/>
                    <a:pt x="4601" y="3161"/>
                    <a:pt x="5681" y="5202"/>
                  </a:cubicBezTo>
                  <a:cubicBezTo>
                    <a:pt x="6761" y="7244"/>
                    <a:pt x="9191" y="9878"/>
                    <a:pt x="9866" y="11854"/>
                  </a:cubicBezTo>
                  <a:cubicBezTo>
                    <a:pt x="10541" y="13829"/>
                    <a:pt x="9461" y="15146"/>
                    <a:pt x="8246" y="16002"/>
                  </a:cubicBezTo>
                  <a:cubicBezTo>
                    <a:pt x="7031" y="16859"/>
                    <a:pt x="5681" y="17254"/>
                    <a:pt x="4331" y="17385"/>
                  </a:cubicBezTo>
                  <a:cubicBezTo>
                    <a:pt x="2981" y="17517"/>
                    <a:pt x="1631" y="17385"/>
                    <a:pt x="821" y="16990"/>
                  </a:cubicBezTo>
                  <a:cubicBezTo>
                    <a:pt x="11" y="16595"/>
                    <a:pt x="-259" y="15937"/>
                    <a:pt x="281" y="16134"/>
                  </a:cubicBezTo>
                  <a:cubicBezTo>
                    <a:pt x="821" y="16332"/>
                    <a:pt x="2171" y="17385"/>
                    <a:pt x="5006" y="18439"/>
                  </a:cubicBezTo>
                  <a:cubicBezTo>
                    <a:pt x="7841" y="19493"/>
                    <a:pt x="12161" y="20546"/>
                    <a:pt x="164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9774893" y="1955800"/>
              <a:ext cx="1270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9894326" y="1966606"/>
              <a:ext cx="77419" cy="19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40" fill="norm" stroke="1" extrusionOk="0">
                  <a:moveTo>
                    <a:pt x="21352" y="210"/>
                  </a:moveTo>
                  <a:cubicBezTo>
                    <a:pt x="18433" y="-25"/>
                    <a:pt x="15514" y="-260"/>
                    <a:pt x="12303" y="679"/>
                  </a:cubicBezTo>
                  <a:cubicBezTo>
                    <a:pt x="9093" y="1618"/>
                    <a:pt x="5590" y="3731"/>
                    <a:pt x="3255" y="6549"/>
                  </a:cubicBezTo>
                  <a:cubicBezTo>
                    <a:pt x="920" y="9366"/>
                    <a:pt x="-248" y="12888"/>
                    <a:pt x="44" y="15470"/>
                  </a:cubicBezTo>
                  <a:cubicBezTo>
                    <a:pt x="336" y="18053"/>
                    <a:pt x="2087" y="19697"/>
                    <a:pt x="3838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9959043" y="212090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0086043" y="21590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7200"/>
                    <a:pt x="11917" y="14400"/>
                    <a:pt x="15517" y="18000"/>
                  </a:cubicBezTo>
                  <a:cubicBezTo>
                    <a:pt x="19117" y="21600"/>
                    <a:pt x="2035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0333693" y="21590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0473393" y="2184400"/>
              <a:ext cx="50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0634260" y="1975792"/>
              <a:ext cx="80435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4547" y="1539"/>
                  </a:moveTo>
                  <a:cubicBezTo>
                    <a:pt x="2274" y="708"/>
                    <a:pt x="0" y="-123"/>
                    <a:pt x="0" y="15"/>
                  </a:cubicBezTo>
                  <a:cubicBezTo>
                    <a:pt x="0" y="154"/>
                    <a:pt x="2274" y="1262"/>
                    <a:pt x="5116" y="4446"/>
                  </a:cubicBezTo>
                  <a:cubicBezTo>
                    <a:pt x="7958" y="7631"/>
                    <a:pt x="11368" y="12892"/>
                    <a:pt x="13926" y="16077"/>
                  </a:cubicBezTo>
                  <a:cubicBezTo>
                    <a:pt x="16484" y="19262"/>
                    <a:pt x="18189" y="20369"/>
                    <a:pt x="19326" y="20923"/>
                  </a:cubicBezTo>
                  <a:cubicBezTo>
                    <a:pt x="20463" y="21477"/>
                    <a:pt x="21032" y="21477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10662176" y="2009688"/>
              <a:ext cx="147769" cy="28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40" fill="norm" stroke="1" extrusionOk="0">
                  <a:moveTo>
                    <a:pt x="21238" y="1674"/>
                  </a:moveTo>
                  <a:cubicBezTo>
                    <a:pt x="21238" y="880"/>
                    <a:pt x="21238" y="86"/>
                    <a:pt x="20630" y="6"/>
                  </a:cubicBezTo>
                  <a:cubicBezTo>
                    <a:pt x="20021" y="-73"/>
                    <a:pt x="18804" y="562"/>
                    <a:pt x="16066" y="2548"/>
                  </a:cubicBezTo>
                  <a:cubicBezTo>
                    <a:pt x="13328" y="4533"/>
                    <a:pt x="9069" y="7868"/>
                    <a:pt x="6179" y="10806"/>
                  </a:cubicBezTo>
                  <a:cubicBezTo>
                    <a:pt x="3289" y="13745"/>
                    <a:pt x="1768" y="16286"/>
                    <a:pt x="855" y="18112"/>
                  </a:cubicBezTo>
                  <a:cubicBezTo>
                    <a:pt x="-58" y="19939"/>
                    <a:pt x="-362" y="21051"/>
                    <a:pt x="551" y="21289"/>
                  </a:cubicBezTo>
                  <a:cubicBezTo>
                    <a:pt x="1463" y="21527"/>
                    <a:pt x="3593" y="20892"/>
                    <a:pt x="5723" y="2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10738873" y="2216150"/>
              <a:ext cx="13457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5257" y="0"/>
                  </a:moveTo>
                  <a:cubicBezTo>
                    <a:pt x="3907" y="4950"/>
                    <a:pt x="2557" y="9900"/>
                    <a:pt x="1544" y="13725"/>
                  </a:cubicBezTo>
                  <a:cubicBezTo>
                    <a:pt x="532" y="17550"/>
                    <a:pt x="-143" y="20250"/>
                    <a:pt x="26" y="20475"/>
                  </a:cubicBezTo>
                  <a:cubicBezTo>
                    <a:pt x="194" y="20700"/>
                    <a:pt x="1207" y="18450"/>
                    <a:pt x="3401" y="15075"/>
                  </a:cubicBezTo>
                  <a:cubicBezTo>
                    <a:pt x="5595" y="11700"/>
                    <a:pt x="8969" y="7200"/>
                    <a:pt x="11501" y="4950"/>
                  </a:cubicBezTo>
                  <a:cubicBezTo>
                    <a:pt x="14032" y="2700"/>
                    <a:pt x="15720" y="2700"/>
                    <a:pt x="16732" y="4950"/>
                  </a:cubicBezTo>
                  <a:cubicBezTo>
                    <a:pt x="17745" y="7200"/>
                    <a:pt x="18082" y="11700"/>
                    <a:pt x="18757" y="14850"/>
                  </a:cubicBezTo>
                  <a:cubicBezTo>
                    <a:pt x="19432" y="18000"/>
                    <a:pt x="20445" y="19800"/>
                    <a:pt x="214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10892493" y="1994263"/>
              <a:ext cx="115518" cy="431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77" fill="norm" stroke="1" extrusionOk="0">
                  <a:moveTo>
                    <a:pt x="11782" y="298"/>
                  </a:moveTo>
                  <a:cubicBezTo>
                    <a:pt x="14531" y="88"/>
                    <a:pt x="17280" y="-123"/>
                    <a:pt x="19047" y="88"/>
                  </a:cubicBezTo>
                  <a:cubicBezTo>
                    <a:pt x="20815" y="298"/>
                    <a:pt x="21600" y="931"/>
                    <a:pt x="21404" y="1879"/>
                  </a:cubicBezTo>
                  <a:cubicBezTo>
                    <a:pt x="21207" y="2827"/>
                    <a:pt x="20029" y="4092"/>
                    <a:pt x="18458" y="5198"/>
                  </a:cubicBezTo>
                  <a:cubicBezTo>
                    <a:pt x="16887" y="6304"/>
                    <a:pt x="14924" y="7253"/>
                    <a:pt x="13156" y="8201"/>
                  </a:cubicBezTo>
                  <a:cubicBezTo>
                    <a:pt x="11389" y="9149"/>
                    <a:pt x="9818" y="10097"/>
                    <a:pt x="10015" y="11257"/>
                  </a:cubicBezTo>
                  <a:cubicBezTo>
                    <a:pt x="10211" y="12416"/>
                    <a:pt x="12175" y="13785"/>
                    <a:pt x="12567" y="15102"/>
                  </a:cubicBezTo>
                  <a:cubicBezTo>
                    <a:pt x="12960" y="16419"/>
                    <a:pt x="11782" y="17684"/>
                    <a:pt x="9425" y="18737"/>
                  </a:cubicBezTo>
                  <a:cubicBezTo>
                    <a:pt x="7069" y="19791"/>
                    <a:pt x="3535" y="20634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1006793" y="2438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586387" y="873564"/>
              <a:ext cx="2840325" cy="148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45" fill="norm" stroke="1" extrusionOk="0">
                  <a:moveTo>
                    <a:pt x="18759" y="1514"/>
                  </a:moveTo>
                  <a:cubicBezTo>
                    <a:pt x="18647" y="1115"/>
                    <a:pt x="18535" y="715"/>
                    <a:pt x="18231" y="454"/>
                  </a:cubicBezTo>
                  <a:cubicBezTo>
                    <a:pt x="17926" y="193"/>
                    <a:pt x="17430" y="70"/>
                    <a:pt x="16886" y="24"/>
                  </a:cubicBezTo>
                  <a:cubicBezTo>
                    <a:pt x="16341" y="-22"/>
                    <a:pt x="15749" y="9"/>
                    <a:pt x="15108" y="24"/>
                  </a:cubicBezTo>
                  <a:cubicBezTo>
                    <a:pt x="14468" y="39"/>
                    <a:pt x="13779" y="39"/>
                    <a:pt x="13115" y="70"/>
                  </a:cubicBezTo>
                  <a:cubicBezTo>
                    <a:pt x="12450" y="101"/>
                    <a:pt x="11810" y="162"/>
                    <a:pt x="11225" y="255"/>
                  </a:cubicBezTo>
                  <a:cubicBezTo>
                    <a:pt x="10641" y="347"/>
                    <a:pt x="10113" y="470"/>
                    <a:pt x="9576" y="639"/>
                  </a:cubicBezTo>
                  <a:cubicBezTo>
                    <a:pt x="9040" y="808"/>
                    <a:pt x="8495" y="1023"/>
                    <a:pt x="7903" y="1315"/>
                  </a:cubicBezTo>
                  <a:cubicBezTo>
                    <a:pt x="7310" y="1606"/>
                    <a:pt x="6670" y="1975"/>
                    <a:pt x="6070" y="2390"/>
                  </a:cubicBezTo>
                  <a:cubicBezTo>
                    <a:pt x="5469" y="2805"/>
                    <a:pt x="4909" y="3266"/>
                    <a:pt x="4372" y="3819"/>
                  </a:cubicBezTo>
                  <a:cubicBezTo>
                    <a:pt x="3836" y="4372"/>
                    <a:pt x="3324" y="5017"/>
                    <a:pt x="2835" y="5708"/>
                  </a:cubicBezTo>
                  <a:cubicBezTo>
                    <a:pt x="2347" y="6400"/>
                    <a:pt x="1882" y="7137"/>
                    <a:pt x="1442" y="8013"/>
                  </a:cubicBezTo>
                  <a:cubicBezTo>
                    <a:pt x="1002" y="8888"/>
                    <a:pt x="585" y="9902"/>
                    <a:pt x="321" y="10932"/>
                  </a:cubicBezTo>
                  <a:cubicBezTo>
                    <a:pt x="57" y="11961"/>
                    <a:pt x="-55" y="13006"/>
                    <a:pt x="25" y="13958"/>
                  </a:cubicBezTo>
                  <a:cubicBezTo>
                    <a:pt x="105" y="14911"/>
                    <a:pt x="377" y="15771"/>
                    <a:pt x="762" y="16539"/>
                  </a:cubicBezTo>
                  <a:cubicBezTo>
                    <a:pt x="1146" y="17307"/>
                    <a:pt x="1642" y="17983"/>
                    <a:pt x="2163" y="18552"/>
                  </a:cubicBezTo>
                  <a:cubicBezTo>
                    <a:pt x="2683" y="19120"/>
                    <a:pt x="3227" y="19581"/>
                    <a:pt x="3812" y="19980"/>
                  </a:cubicBezTo>
                  <a:cubicBezTo>
                    <a:pt x="4396" y="20380"/>
                    <a:pt x="5021" y="20718"/>
                    <a:pt x="5661" y="20979"/>
                  </a:cubicBezTo>
                  <a:cubicBezTo>
                    <a:pt x="6302" y="21240"/>
                    <a:pt x="6958" y="21424"/>
                    <a:pt x="7631" y="21501"/>
                  </a:cubicBezTo>
                  <a:cubicBezTo>
                    <a:pt x="8303" y="21578"/>
                    <a:pt x="8992" y="21547"/>
                    <a:pt x="9608" y="21455"/>
                  </a:cubicBezTo>
                  <a:cubicBezTo>
                    <a:pt x="10225" y="21363"/>
                    <a:pt x="10769" y="21209"/>
                    <a:pt x="11305" y="21010"/>
                  </a:cubicBezTo>
                  <a:cubicBezTo>
                    <a:pt x="11842" y="20810"/>
                    <a:pt x="12370" y="20564"/>
                    <a:pt x="12907" y="20288"/>
                  </a:cubicBezTo>
                  <a:cubicBezTo>
                    <a:pt x="13443" y="20011"/>
                    <a:pt x="13987" y="19704"/>
                    <a:pt x="14596" y="19350"/>
                  </a:cubicBezTo>
                  <a:cubicBezTo>
                    <a:pt x="15204" y="18997"/>
                    <a:pt x="15877" y="18598"/>
                    <a:pt x="16485" y="18167"/>
                  </a:cubicBezTo>
                  <a:cubicBezTo>
                    <a:pt x="17094" y="17737"/>
                    <a:pt x="17638" y="17276"/>
                    <a:pt x="18175" y="16647"/>
                  </a:cubicBezTo>
                  <a:cubicBezTo>
                    <a:pt x="18711" y="16017"/>
                    <a:pt x="19239" y="15218"/>
                    <a:pt x="19656" y="14388"/>
                  </a:cubicBezTo>
                  <a:cubicBezTo>
                    <a:pt x="20072" y="13559"/>
                    <a:pt x="20376" y="12698"/>
                    <a:pt x="20656" y="11684"/>
                  </a:cubicBezTo>
                  <a:cubicBezTo>
                    <a:pt x="20937" y="10670"/>
                    <a:pt x="21193" y="9503"/>
                    <a:pt x="21345" y="8366"/>
                  </a:cubicBezTo>
                  <a:cubicBezTo>
                    <a:pt x="21497" y="7229"/>
                    <a:pt x="21545" y="6123"/>
                    <a:pt x="21393" y="5201"/>
                  </a:cubicBezTo>
                  <a:cubicBezTo>
                    <a:pt x="21241" y="4280"/>
                    <a:pt x="20889" y="3542"/>
                    <a:pt x="20440" y="3035"/>
                  </a:cubicBezTo>
                  <a:cubicBezTo>
                    <a:pt x="19992" y="2528"/>
                    <a:pt x="19447" y="2252"/>
                    <a:pt x="18783" y="2067"/>
                  </a:cubicBezTo>
                  <a:cubicBezTo>
                    <a:pt x="18118" y="1883"/>
                    <a:pt x="17334" y="1791"/>
                    <a:pt x="16709" y="1729"/>
                  </a:cubicBezTo>
                  <a:cubicBezTo>
                    <a:pt x="16085" y="1668"/>
                    <a:pt x="15621" y="1637"/>
                    <a:pt x="15156" y="1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0" y="2452834"/>
              <a:ext cx="78444" cy="36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441" fill="norm" stroke="1" extrusionOk="0">
                  <a:moveTo>
                    <a:pt x="5572" y="9156"/>
                  </a:moveTo>
                  <a:cubicBezTo>
                    <a:pt x="10557" y="12859"/>
                    <a:pt x="15541" y="16562"/>
                    <a:pt x="18034" y="18722"/>
                  </a:cubicBezTo>
                  <a:cubicBezTo>
                    <a:pt x="20526" y="20882"/>
                    <a:pt x="20526" y="21499"/>
                    <a:pt x="19418" y="21437"/>
                  </a:cubicBezTo>
                  <a:cubicBezTo>
                    <a:pt x="18311" y="21376"/>
                    <a:pt x="16095" y="20635"/>
                    <a:pt x="12218" y="18228"/>
                  </a:cubicBezTo>
                  <a:cubicBezTo>
                    <a:pt x="8341" y="15821"/>
                    <a:pt x="2803" y="11748"/>
                    <a:pt x="864" y="8539"/>
                  </a:cubicBezTo>
                  <a:cubicBezTo>
                    <a:pt x="-1074" y="5330"/>
                    <a:pt x="588" y="2985"/>
                    <a:pt x="2526" y="1627"/>
                  </a:cubicBezTo>
                  <a:cubicBezTo>
                    <a:pt x="4464" y="269"/>
                    <a:pt x="6680" y="-101"/>
                    <a:pt x="10003" y="22"/>
                  </a:cubicBezTo>
                  <a:cubicBezTo>
                    <a:pt x="13326" y="146"/>
                    <a:pt x="17757" y="763"/>
                    <a:pt x="18864" y="1936"/>
                  </a:cubicBezTo>
                  <a:cubicBezTo>
                    <a:pt x="19972" y="3108"/>
                    <a:pt x="17757" y="4836"/>
                    <a:pt x="14988" y="6009"/>
                  </a:cubicBezTo>
                  <a:cubicBezTo>
                    <a:pt x="12218" y="7181"/>
                    <a:pt x="8895" y="7798"/>
                    <a:pt x="9726" y="7737"/>
                  </a:cubicBezTo>
                  <a:cubicBezTo>
                    <a:pt x="10557" y="7675"/>
                    <a:pt x="15541" y="6934"/>
                    <a:pt x="20526" y="6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39827" y="2479820"/>
              <a:ext cx="64609" cy="7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352" fill="norm" stroke="1" extrusionOk="0">
                  <a:moveTo>
                    <a:pt x="11148" y="2393"/>
                  </a:moveTo>
                  <a:cubicBezTo>
                    <a:pt x="8361" y="773"/>
                    <a:pt x="5574" y="-847"/>
                    <a:pt x="3484" y="503"/>
                  </a:cubicBezTo>
                  <a:cubicBezTo>
                    <a:pt x="1394" y="1853"/>
                    <a:pt x="0" y="6173"/>
                    <a:pt x="0" y="9683"/>
                  </a:cubicBezTo>
                  <a:cubicBezTo>
                    <a:pt x="0" y="13193"/>
                    <a:pt x="1394" y="15893"/>
                    <a:pt x="4181" y="17783"/>
                  </a:cubicBezTo>
                  <a:cubicBezTo>
                    <a:pt x="6968" y="19673"/>
                    <a:pt x="11148" y="20753"/>
                    <a:pt x="14284" y="20213"/>
                  </a:cubicBezTo>
                  <a:cubicBezTo>
                    <a:pt x="17419" y="19673"/>
                    <a:pt x="19510" y="17513"/>
                    <a:pt x="20555" y="15083"/>
                  </a:cubicBezTo>
                  <a:cubicBezTo>
                    <a:pt x="21600" y="12653"/>
                    <a:pt x="21600" y="9953"/>
                    <a:pt x="19858" y="7523"/>
                  </a:cubicBezTo>
                  <a:cubicBezTo>
                    <a:pt x="18116" y="5093"/>
                    <a:pt x="14632" y="2933"/>
                    <a:pt x="11148" y="2393"/>
                  </a:cubicBezTo>
                  <a:cubicBezTo>
                    <a:pt x="7665" y="1853"/>
                    <a:pt x="4181" y="2933"/>
                    <a:pt x="4529" y="4283"/>
                  </a:cubicBezTo>
                  <a:cubicBezTo>
                    <a:pt x="4877" y="5633"/>
                    <a:pt x="9058" y="7253"/>
                    <a:pt x="13239" y="8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257186" y="2438400"/>
              <a:ext cx="55414" cy="8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91" fill="norm" stroke="1" extrusionOk="0">
                  <a:moveTo>
                    <a:pt x="6844" y="9969"/>
                  </a:moveTo>
                  <a:cubicBezTo>
                    <a:pt x="3644" y="11631"/>
                    <a:pt x="444" y="13292"/>
                    <a:pt x="44" y="15231"/>
                  </a:cubicBezTo>
                  <a:cubicBezTo>
                    <a:pt x="-356" y="17169"/>
                    <a:pt x="2044" y="19385"/>
                    <a:pt x="5244" y="20492"/>
                  </a:cubicBezTo>
                  <a:cubicBezTo>
                    <a:pt x="8444" y="21600"/>
                    <a:pt x="12444" y="21600"/>
                    <a:pt x="15244" y="20215"/>
                  </a:cubicBezTo>
                  <a:cubicBezTo>
                    <a:pt x="18044" y="18831"/>
                    <a:pt x="19644" y="16062"/>
                    <a:pt x="20444" y="13015"/>
                  </a:cubicBezTo>
                  <a:cubicBezTo>
                    <a:pt x="21244" y="9969"/>
                    <a:pt x="21244" y="6646"/>
                    <a:pt x="19244" y="4154"/>
                  </a:cubicBezTo>
                  <a:cubicBezTo>
                    <a:pt x="17244" y="1662"/>
                    <a:pt x="13244" y="0"/>
                    <a:pt x="9644" y="0"/>
                  </a:cubicBezTo>
                  <a:cubicBezTo>
                    <a:pt x="6044" y="0"/>
                    <a:pt x="2844" y="1662"/>
                    <a:pt x="3244" y="2769"/>
                  </a:cubicBezTo>
                  <a:cubicBezTo>
                    <a:pt x="3644" y="3877"/>
                    <a:pt x="7644" y="4431"/>
                    <a:pt x="11644" y="4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365044" y="2265818"/>
              <a:ext cx="88050" cy="248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15" fill="norm" stroke="1" extrusionOk="0">
                  <a:moveTo>
                    <a:pt x="2879" y="6688"/>
                  </a:moveTo>
                  <a:cubicBezTo>
                    <a:pt x="2879" y="5040"/>
                    <a:pt x="2879" y="3393"/>
                    <a:pt x="2364" y="2112"/>
                  </a:cubicBezTo>
                  <a:cubicBezTo>
                    <a:pt x="1850" y="830"/>
                    <a:pt x="822" y="-85"/>
                    <a:pt x="307" y="7"/>
                  </a:cubicBezTo>
                  <a:cubicBezTo>
                    <a:pt x="-207" y="98"/>
                    <a:pt x="-207" y="1196"/>
                    <a:pt x="1336" y="4125"/>
                  </a:cubicBezTo>
                  <a:cubicBezTo>
                    <a:pt x="2879" y="7054"/>
                    <a:pt x="5964" y="11813"/>
                    <a:pt x="9564" y="15017"/>
                  </a:cubicBezTo>
                  <a:cubicBezTo>
                    <a:pt x="13164" y="18220"/>
                    <a:pt x="17279" y="19868"/>
                    <a:pt x="21393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72143" y="2151518"/>
              <a:ext cx="236173" cy="3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78" fill="norm" stroke="1" extrusionOk="0">
                  <a:moveTo>
                    <a:pt x="0" y="19305"/>
                  </a:moveTo>
                  <a:cubicBezTo>
                    <a:pt x="964" y="18051"/>
                    <a:pt x="1929" y="16797"/>
                    <a:pt x="2700" y="15612"/>
                  </a:cubicBezTo>
                  <a:cubicBezTo>
                    <a:pt x="3471" y="14428"/>
                    <a:pt x="4050" y="13313"/>
                    <a:pt x="3857" y="12965"/>
                  </a:cubicBezTo>
                  <a:cubicBezTo>
                    <a:pt x="3664" y="12616"/>
                    <a:pt x="2700" y="13034"/>
                    <a:pt x="2025" y="14080"/>
                  </a:cubicBezTo>
                  <a:cubicBezTo>
                    <a:pt x="1350" y="15125"/>
                    <a:pt x="964" y="16797"/>
                    <a:pt x="964" y="18051"/>
                  </a:cubicBezTo>
                  <a:cubicBezTo>
                    <a:pt x="964" y="19305"/>
                    <a:pt x="1350" y="20141"/>
                    <a:pt x="2700" y="20699"/>
                  </a:cubicBezTo>
                  <a:cubicBezTo>
                    <a:pt x="4050" y="21256"/>
                    <a:pt x="6364" y="21535"/>
                    <a:pt x="8968" y="20350"/>
                  </a:cubicBezTo>
                  <a:cubicBezTo>
                    <a:pt x="11571" y="19166"/>
                    <a:pt x="14464" y="16518"/>
                    <a:pt x="16104" y="14846"/>
                  </a:cubicBezTo>
                  <a:cubicBezTo>
                    <a:pt x="17743" y="13174"/>
                    <a:pt x="18129" y="12477"/>
                    <a:pt x="17839" y="12198"/>
                  </a:cubicBezTo>
                  <a:cubicBezTo>
                    <a:pt x="17550" y="11920"/>
                    <a:pt x="16586" y="12059"/>
                    <a:pt x="15814" y="12547"/>
                  </a:cubicBezTo>
                  <a:cubicBezTo>
                    <a:pt x="15043" y="13034"/>
                    <a:pt x="14464" y="13870"/>
                    <a:pt x="14079" y="14916"/>
                  </a:cubicBezTo>
                  <a:cubicBezTo>
                    <a:pt x="13693" y="15961"/>
                    <a:pt x="13500" y="17215"/>
                    <a:pt x="13693" y="18121"/>
                  </a:cubicBezTo>
                  <a:cubicBezTo>
                    <a:pt x="13886" y="19027"/>
                    <a:pt x="14464" y="19584"/>
                    <a:pt x="15236" y="19932"/>
                  </a:cubicBezTo>
                  <a:cubicBezTo>
                    <a:pt x="16007" y="20281"/>
                    <a:pt x="16971" y="20420"/>
                    <a:pt x="17839" y="20002"/>
                  </a:cubicBezTo>
                  <a:cubicBezTo>
                    <a:pt x="18707" y="19584"/>
                    <a:pt x="19479" y="18609"/>
                    <a:pt x="20154" y="16100"/>
                  </a:cubicBezTo>
                  <a:cubicBezTo>
                    <a:pt x="20829" y="13592"/>
                    <a:pt x="21407" y="9550"/>
                    <a:pt x="21504" y="6833"/>
                  </a:cubicBezTo>
                  <a:cubicBezTo>
                    <a:pt x="21600" y="4116"/>
                    <a:pt x="21214" y="2722"/>
                    <a:pt x="20732" y="1677"/>
                  </a:cubicBezTo>
                  <a:cubicBezTo>
                    <a:pt x="20250" y="632"/>
                    <a:pt x="19671" y="-65"/>
                    <a:pt x="19189" y="5"/>
                  </a:cubicBezTo>
                  <a:cubicBezTo>
                    <a:pt x="18707" y="74"/>
                    <a:pt x="18321" y="910"/>
                    <a:pt x="18321" y="3210"/>
                  </a:cubicBezTo>
                  <a:cubicBezTo>
                    <a:pt x="18321" y="5509"/>
                    <a:pt x="18707" y="9272"/>
                    <a:pt x="19189" y="11989"/>
                  </a:cubicBezTo>
                  <a:cubicBezTo>
                    <a:pt x="19671" y="14707"/>
                    <a:pt x="20250" y="16379"/>
                    <a:pt x="20829" y="18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364176" y="2833344"/>
              <a:ext cx="155261" cy="23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686" fill="norm" stroke="1" extrusionOk="0">
                  <a:moveTo>
                    <a:pt x="15350" y="457"/>
                  </a:moveTo>
                  <a:cubicBezTo>
                    <a:pt x="11371" y="78"/>
                    <a:pt x="7392" y="-301"/>
                    <a:pt x="4408" y="362"/>
                  </a:cubicBezTo>
                  <a:cubicBezTo>
                    <a:pt x="1423" y="1025"/>
                    <a:pt x="-566" y="2731"/>
                    <a:pt x="145" y="4815"/>
                  </a:cubicBezTo>
                  <a:cubicBezTo>
                    <a:pt x="855" y="6899"/>
                    <a:pt x="4266" y="9362"/>
                    <a:pt x="7818" y="10973"/>
                  </a:cubicBezTo>
                  <a:cubicBezTo>
                    <a:pt x="11371" y="12583"/>
                    <a:pt x="15066" y="13341"/>
                    <a:pt x="17339" y="14099"/>
                  </a:cubicBezTo>
                  <a:cubicBezTo>
                    <a:pt x="19613" y="14857"/>
                    <a:pt x="20466" y="15615"/>
                    <a:pt x="20750" y="16562"/>
                  </a:cubicBezTo>
                  <a:cubicBezTo>
                    <a:pt x="21034" y="17510"/>
                    <a:pt x="20750" y="18646"/>
                    <a:pt x="19187" y="19594"/>
                  </a:cubicBezTo>
                  <a:cubicBezTo>
                    <a:pt x="17623" y="20541"/>
                    <a:pt x="14781" y="21299"/>
                    <a:pt x="11939" y="19973"/>
                  </a:cubicBezTo>
                  <a:cubicBezTo>
                    <a:pt x="9097" y="18646"/>
                    <a:pt x="6255" y="15236"/>
                    <a:pt x="3413" y="11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568336" y="2667000"/>
              <a:ext cx="87958" cy="3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09" fill="norm" stroke="1" extrusionOk="0">
                  <a:moveTo>
                    <a:pt x="4400" y="0"/>
                  </a:moveTo>
                  <a:cubicBezTo>
                    <a:pt x="2342" y="3733"/>
                    <a:pt x="285" y="7467"/>
                    <a:pt x="28" y="10733"/>
                  </a:cubicBezTo>
                  <a:cubicBezTo>
                    <a:pt x="-229" y="14000"/>
                    <a:pt x="1314" y="16800"/>
                    <a:pt x="2857" y="18533"/>
                  </a:cubicBezTo>
                  <a:cubicBezTo>
                    <a:pt x="4400" y="20267"/>
                    <a:pt x="5942" y="20933"/>
                    <a:pt x="8000" y="21267"/>
                  </a:cubicBezTo>
                  <a:cubicBezTo>
                    <a:pt x="10057" y="21600"/>
                    <a:pt x="12628" y="21600"/>
                    <a:pt x="14942" y="21200"/>
                  </a:cubicBezTo>
                  <a:cubicBezTo>
                    <a:pt x="17257" y="20800"/>
                    <a:pt x="19314" y="20000"/>
                    <a:pt x="21371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15588" y="2806700"/>
              <a:ext cx="191506" cy="10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113" fill="norm" stroke="1" extrusionOk="0">
                  <a:moveTo>
                    <a:pt x="4338" y="19938"/>
                  </a:moveTo>
                  <a:cubicBezTo>
                    <a:pt x="2459" y="20769"/>
                    <a:pt x="581" y="21600"/>
                    <a:pt x="112" y="20769"/>
                  </a:cubicBezTo>
                  <a:cubicBezTo>
                    <a:pt x="-358" y="19938"/>
                    <a:pt x="581" y="17446"/>
                    <a:pt x="4338" y="13708"/>
                  </a:cubicBezTo>
                  <a:cubicBezTo>
                    <a:pt x="8094" y="9969"/>
                    <a:pt x="14668" y="4985"/>
                    <a:pt x="212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702860" y="2607733"/>
              <a:ext cx="175684" cy="36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13793" y="15482"/>
                  </a:moveTo>
                  <a:cubicBezTo>
                    <a:pt x="12752" y="14858"/>
                    <a:pt x="11711" y="14234"/>
                    <a:pt x="9759" y="13921"/>
                  </a:cubicBezTo>
                  <a:cubicBezTo>
                    <a:pt x="7807" y="13609"/>
                    <a:pt x="4945" y="13609"/>
                    <a:pt x="2993" y="14608"/>
                  </a:cubicBezTo>
                  <a:cubicBezTo>
                    <a:pt x="1041" y="15607"/>
                    <a:pt x="0" y="17605"/>
                    <a:pt x="0" y="19040"/>
                  </a:cubicBezTo>
                  <a:cubicBezTo>
                    <a:pt x="0" y="20476"/>
                    <a:pt x="1041" y="21350"/>
                    <a:pt x="3383" y="21475"/>
                  </a:cubicBezTo>
                  <a:cubicBezTo>
                    <a:pt x="5725" y="21600"/>
                    <a:pt x="9369" y="20976"/>
                    <a:pt x="11971" y="18791"/>
                  </a:cubicBezTo>
                  <a:cubicBezTo>
                    <a:pt x="14573" y="16606"/>
                    <a:pt x="16135" y="12860"/>
                    <a:pt x="16395" y="9676"/>
                  </a:cubicBezTo>
                  <a:cubicBezTo>
                    <a:pt x="16655" y="6492"/>
                    <a:pt x="15614" y="3871"/>
                    <a:pt x="14704" y="2247"/>
                  </a:cubicBezTo>
                  <a:cubicBezTo>
                    <a:pt x="13793" y="624"/>
                    <a:pt x="13012" y="0"/>
                    <a:pt x="12361" y="0"/>
                  </a:cubicBezTo>
                  <a:cubicBezTo>
                    <a:pt x="11711" y="0"/>
                    <a:pt x="11190" y="624"/>
                    <a:pt x="11320" y="2497"/>
                  </a:cubicBezTo>
                  <a:cubicBezTo>
                    <a:pt x="11451" y="4370"/>
                    <a:pt x="12231" y="7491"/>
                    <a:pt x="14053" y="10113"/>
                  </a:cubicBezTo>
                  <a:cubicBezTo>
                    <a:pt x="15875" y="12735"/>
                    <a:pt x="18737" y="14858"/>
                    <a:pt x="21600" y="16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159316" y="2474058"/>
              <a:ext cx="170078" cy="416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52" fill="norm" stroke="1" extrusionOk="0">
                  <a:moveTo>
                    <a:pt x="13427" y="17058"/>
                  </a:moveTo>
                  <a:cubicBezTo>
                    <a:pt x="13160" y="16515"/>
                    <a:pt x="12894" y="15972"/>
                    <a:pt x="11560" y="15375"/>
                  </a:cubicBezTo>
                  <a:cubicBezTo>
                    <a:pt x="10227" y="14778"/>
                    <a:pt x="7827" y="14127"/>
                    <a:pt x="5694" y="14344"/>
                  </a:cubicBezTo>
                  <a:cubicBezTo>
                    <a:pt x="3560" y="14561"/>
                    <a:pt x="1694" y="15647"/>
                    <a:pt x="760" y="16678"/>
                  </a:cubicBezTo>
                  <a:cubicBezTo>
                    <a:pt x="-173" y="17709"/>
                    <a:pt x="-173" y="18686"/>
                    <a:pt x="360" y="19500"/>
                  </a:cubicBezTo>
                  <a:cubicBezTo>
                    <a:pt x="894" y="20314"/>
                    <a:pt x="1960" y="20965"/>
                    <a:pt x="3160" y="21237"/>
                  </a:cubicBezTo>
                  <a:cubicBezTo>
                    <a:pt x="4360" y="21508"/>
                    <a:pt x="5694" y="21399"/>
                    <a:pt x="7694" y="19826"/>
                  </a:cubicBezTo>
                  <a:cubicBezTo>
                    <a:pt x="9694" y="18252"/>
                    <a:pt x="12360" y="15213"/>
                    <a:pt x="13560" y="12173"/>
                  </a:cubicBezTo>
                  <a:cubicBezTo>
                    <a:pt x="14760" y="9134"/>
                    <a:pt x="14494" y="6095"/>
                    <a:pt x="14094" y="4195"/>
                  </a:cubicBezTo>
                  <a:cubicBezTo>
                    <a:pt x="13694" y="2296"/>
                    <a:pt x="13160" y="1536"/>
                    <a:pt x="12494" y="939"/>
                  </a:cubicBezTo>
                  <a:cubicBezTo>
                    <a:pt x="11827" y="342"/>
                    <a:pt x="11027" y="-92"/>
                    <a:pt x="10360" y="17"/>
                  </a:cubicBezTo>
                  <a:cubicBezTo>
                    <a:pt x="9694" y="125"/>
                    <a:pt x="9160" y="776"/>
                    <a:pt x="9427" y="2784"/>
                  </a:cubicBezTo>
                  <a:cubicBezTo>
                    <a:pt x="9694" y="4792"/>
                    <a:pt x="10760" y="8157"/>
                    <a:pt x="12894" y="10979"/>
                  </a:cubicBezTo>
                  <a:cubicBezTo>
                    <a:pt x="15027" y="13801"/>
                    <a:pt x="18227" y="16081"/>
                    <a:pt x="21427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353574" y="2622550"/>
              <a:ext cx="204420" cy="16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57" fill="norm" stroke="1" extrusionOk="0">
                  <a:moveTo>
                    <a:pt x="129" y="15585"/>
                  </a:moveTo>
                  <a:cubicBezTo>
                    <a:pt x="1465" y="12851"/>
                    <a:pt x="2801" y="10116"/>
                    <a:pt x="3469" y="7656"/>
                  </a:cubicBezTo>
                  <a:cubicBezTo>
                    <a:pt x="4137" y="5195"/>
                    <a:pt x="4137" y="3008"/>
                    <a:pt x="3580" y="2324"/>
                  </a:cubicBezTo>
                  <a:cubicBezTo>
                    <a:pt x="3024" y="1641"/>
                    <a:pt x="1910" y="2461"/>
                    <a:pt x="1131" y="4375"/>
                  </a:cubicBezTo>
                  <a:cubicBezTo>
                    <a:pt x="351" y="6289"/>
                    <a:pt x="-94" y="9296"/>
                    <a:pt x="17" y="12167"/>
                  </a:cubicBezTo>
                  <a:cubicBezTo>
                    <a:pt x="129" y="15038"/>
                    <a:pt x="797" y="17772"/>
                    <a:pt x="1687" y="19413"/>
                  </a:cubicBezTo>
                  <a:cubicBezTo>
                    <a:pt x="2578" y="21053"/>
                    <a:pt x="3692" y="21600"/>
                    <a:pt x="4805" y="20780"/>
                  </a:cubicBezTo>
                  <a:cubicBezTo>
                    <a:pt x="5918" y="19959"/>
                    <a:pt x="7032" y="17772"/>
                    <a:pt x="7588" y="15722"/>
                  </a:cubicBezTo>
                  <a:cubicBezTo>
                    <a:pt x="8145" y="13671"/>
                    <a:pt x="8145" y="11757"/>
                    <a:pt x="8257" y="10116"/>
                  </a:cubicBezTo>
                  <a:cubicBezTo>
                    <a:pt x="8368" y="8476"/>
                    <a:pt x="8591" y="7109"/>
                    <a:pt x="8813" y="7109"/>
                  </a:cubicBezTo>
                  <a:cubicBezTo>
                    <a:pt x="9036" y="7109"/>
                    <a:pt x="9259" y="8476"/>
                    <a:pt x="9704" y="9980"/>
                  </a:cubicBezTo>
                  <a:cubicBezTo>
                    <a:pt x="10149" y="11484"/>
                    <a:pt x="10817" y="13124"/>
                    <a:pt x="11708" y="14081"/>
                  </a:cubicBezTo>
                  <a:cubicBezTo>
                    <a:pt x="12599" y="15038"/>
                    <a:pt x="13712" y="15311"/>
                    <a:pt x="14826" y="14081"/>
                  </a:cubicBezTo>
                  <a:cubicBezTo>
                    <a:pt x="15939" y="12851"/>
                    <a:pt x="17052" y="10116"/>
                    <a:pt x="18166" y="7519"/>
                  </a:cubicBezTo>
                  <a:cubicBezTo>
                    <a:pt x="19279" y="4922"/>
                    <a:pt x="20393" y="2461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627844" y="26416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973793" y="3736890"/>
              <a:ext cx="146051" cy="61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2104"/>
                  </a:moveTo>
                  <a:cubicBezTo>
                    <a:pt x="0" y="1662"/>
                    <a:pt x="0" y="1219"/>
                    <a:pt x="157" y="814"/>
                  </a:cubicBezTo>
                  <a:cubicBezTo>
                    <a:pt x="313" y="408"/>
                    <a:pt x="626" y="40"/>
                    <a:pt x="1252" y="3"/>
                  </a:cubicBezTo>
                  <a:cubicBezTo>
                    <a:pt x="1878" y="-34"/>
                    <a:pt x="2817" y="261"/>
                    <a:pt x="4696" y="1698"/>
                  </a:cubicBezTo>
                  <a:cubicBezTo>
                    <a:pt x="6574" y="3136"/>
                    <a:pt x="9391" y="5716"/>
                    <a:pt x="11113" y="8407"/>
                  </a:cubicBezTo>
                  <a:cubicBezTo>
                    <a:pt x="12835" y="11098"/>
                    <a:pt x="13461" y="13899"/>
                    <a:pt x="15026" y="16111"/>
                  </a:cubicBezTo>
                  <a:cubicBezTo>
                    <a:pt x="16591" y="18322"/>
                    <a:pt x="19096" y="19944"/>
                    <a:pt x="21600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303994" y="3924300"/>
              <a:ext cx="635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026"/>
                    <a:pt x="5760" y="10053"/>
                    <a:pt x="9360" y="13653"/>
                  </a:cubicBezTo>
                  <a:cubicBezTo>
                    <a:pt x="12960" y="17253"/>
                    <a:pt x="17280" y="194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018243" y="3873500"/>
              <a:ext cx="469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6" y="18720"/>
                    <a:pt x="6032" y="15840"/>
                    <a:pt x="9195" y="12720"/>
                  </a:cubicBezTo>
                  <a:cubicBezTo>
                    <a:pt x="12357" y="9600"/>
                    <a:pt x="15665" y="6240"/>
                    <a:pt x="17757" y="4080"/>
                  </a:cubicBezTo>
                  <a:cubicBezTo>
                    <a:pt x="19849" y="1920"/>
                    <a:pt x="20724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659594" y="3687233"/>
              <a:ext cx="57151" cy="64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1"/>
                  </a:moveTo>
                  <a:cubicBezTo>
                    <a:pt x="0" y="355"/>
                    <a:pt x="0" y="0"/>
                    <a:pt x="800" y="0"/>
                  </a:cubicBezTo>
                  <a:cubicBezTo>
                    <a:pt x="1600" y="0"/>
                    <a:pt x="3200" y="355"/>
                    <a:pt x="5200" y="1812"/>
                  </a:cubicBezTo>
                  <a:cubicBezTo>
                    <a:pt x="7200" y="3268"/>
                    <a:pt x="9600" y="5826"/>
                    <a:pt x="12000" y="8278"/>
                  </a:cubicBezTo>
                  <a:cubicBezTo>
                    <a:pt x="14400" y="10729"/>
                    <a:pt x="16800" y="13074"/>
                    <a:pt x="18400" y="15276"/>
                  </a:cubicBezTo>
                  <a:cubicBezTo>
                    <a:pt x="20000" y="17479"/>
                    <a:pt x="20800" y="195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964394" y="3901985"/>
              <a:ext cx="577851" cy="48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7" fill="norm" stroke="1" extrusionOk="0">
                  <a:moveTo>
                    <a:pt x="0" y="708"/>
                  </a:moveTo>
                  <a:cubicBezTo>
                    <a:pt x="236" y="333"/>
                    <a:pt x="471" y="-43"/>
                    <a:pt x="1492" y="4"/>
                  </a:cubicBezTo>
                  <a:cubicBezTo>
                    <a:pt x="2513" y="51"/>
                    <a:pt x="4320" y="520"/>
                    <a:pt x="6519" y="1366"/>
                  </a:cubicBezTo>
                  <a:cubicBezTo>
                    <a:pt x="8719" y="2211"/>
                    <a:pt x="11311" y="3432"/>
                    <a:pt x="13510" y="4653"/>
                  </a:cubicBezTo>
                  <a:cubicBezTo>
                    <a:pt x="15709" y="5874"/>
                    <a:pt x="17516" y="7094"/>
                    <a:pt x="18772" y="8034"/>
                  </a:cubicBezTo>
                  <a:cubicBezTo>
                    <a:pt x="20029" y="8973"/>
                    <a:pt x="20736" y="9630"/>
                    <a:pt x="21129" y="10240"/>
                  </a:cubicBezTo>
                  <a:cubicBezTo>
                    <a:pt x="21521" y="10851"/>
                    <a:pt x="21600" y="11414"/>
                    <a:pt x="21050" y="12119"/>
                  </a:cubicBezTo>
                  <a:cubicBezTo>
                    <a:pt x="20500" y="12823"/>
                    <a:pt x="19322" y="13668"/>
                    <a:pt x="17437" y="14701"/>
                  </a:cubicBezTo>
                  <a:cubicBezTo>
                    <a:pt x="15552" y="15734"/>
                    <a:pt x="12960" y="16955"/>
                    <a:pt x="10879" y="17894"/>
                  </a:cubicBezTo>
                  <a:cubicBezTo>
                    <a:pt x="8797" y="18834"/>
                    <a:pt x="7226" y="19491"/>
                    <a:pt x="6244" y="19960"/>
                  </a:cubicBezTo>
                  <a:cubicBezTo>
                    <a:pt x="5263" y="20430"/>
                    <a:pt x="4870" y="20712"/>
                    <a:pt x="4713" y="20947"/>
                  </a:cubicBezTo>
                  <a:cubicBezTo>
                    <a:pt x="4556" y="21181"/>
                    <a:pt x="4634" y="21369"/>
                    <a:pt x="4713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3042681" y="3689350"/>
              <a:ext cx="115514" cy="55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64" fill="norm" stroke="1" extrusionOk="0">
                  <a:moveTo>
                    <a:pt x="3759" y="0"/>
                  </a:moveTo>
                  <a:cubicBezTo>
                    <a:pt x="3367" y="2291"/>
                    <a:pt x="2974" y="4582"/>
                    <a:pt x="2188" y="7077"/>
                  </a:cubicBezTo>
                  <a:cubicBezTo>
                    <a:pt x="1403" y="9573"/>
                    <a:pt x="225" y="12273"/>
                    <a:pt x="28" y="14605"/>
                  </a:cubicBezTo>
                  <a:cubicBezTo>
                    <a:pt x="-168" y="16936"/>
                    <a:pt x="617" y="18900"/>
                    <a:pt x="3367" y="20045"/>
                  </a:cubicBezTo>
                  <a:cubicBezTo>
                    <a:pt x="6116" y="21191"/>
                    <a:pt x="10828" y="21518"/>
                    <a:pt x="14167" y="21559"/>
                  </a:cubicBezTo>
                  <a:cubicBezTo>
                    <a:pt x="17505" y="21600"/>
                    <a:pt x="19468" y="21355"/>
                    <a:pt x="21432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910271" y="4019499"/>
              <a:ext cx="336823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80" fill="norm" stroke="1" extrusionOk="0">
                  <a:moveTo>
                    <a:pt x="1232" y="20980"/>
                  </a:moveTo>
                  <a:cubicBezTo>
                    <a:pt x="557" y="18439"/>
                    <a:pt x="-118" y="15898"/>
                    <a:pt x="17" y="13674"/>
                  </a:cubicBezTo>
                  <a:cubicBezTo>
                    <a:pt x="152" y="11451"/>
                    <a:pt x="1097" y="9545"/>
                    <a:pt x="3932" y="7004"/>
                  </a:cubicBezTo>
                  <a:cubicBezTo>
                    <a:pt x="6767" y="4462"/>
                    <a:pt x="11492" y="1286"/>
                    <a:pt x="14732" y="333"/>
                  </a:cubicBezTo>
                  <a:cubicBezTo>
                    <a:pt x="17972" y="-620"/>
                    <a:pt x="19727" y="651"/>
                    <a:pt x="21482" y="1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3273288" y="4140200"/>
              <a:ext cx="164306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6542" y="0"/>
                  </a:moveTo>
                  <a:cubicBezTo>
                    <a:pt x="5158" y="3273"/>
                    <a:pt x="3773" y="6545"/>
                    <a:pt x="2942" y="9382"/>
                  </a:cubicBezTo>
                  <a:cubicBezTo>
                    <a:pt x="2111" y="12218"/>
                    <a:pt x="1834" y="14618"/>
                    <a:pt x="1419" y="16364"/>
                  </a:cubicBezTo>
                  <a:cubicBezTo>
                    <a:pt x="1004" y="18109"/>
                    <a:pt x="450" y="19200"/>
                    <a:pt x="173" y="19200"/>
                  </a:cubicBezTo>
                  <a:cubicBezTo>
                    <a:pt x="-104" y="19200"/>
                    <a:pt x="-104" y="18109"/>
                    <a:pt x="588" y="15927"/>
                  </a:cubicBezTo>
                  <a:cubicBezTo>
                    <a:pt x="1281" y="13745"/>
                    <a:pt x="2665" y="10473"/>
                    <a:pt x="3911" y="8400"/>
                  </a:cubicBezTo>
                  <a:cubicBezTo>
                    <a:pt x="5158" y="6327"/>
                    <a:pt x="6265" y="5455"/>
                    <a:pt x="8342" y="5891"/>
                  </a:cubicBezTo>
                  <a:cubicBezTo>
                    <a:pt x="10419" y="6327"/>
                    <a:pt x="13465" y="8073"/>
                    <a:pt x="15819" y="10909"/>
                  </a:cubicBezTo>
                  <a:cubicBezTo>
                    <a:pt x="18173" y="13745"/>
                    <a:pt x="19834" y="17673"/>
                    <a:pt x="21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3443944" y="4229100"/>
              <a:ext cx="215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7365"/>
                    <a:pt x="5929" y="13129"/>
                    <a:pt x="9529" y="9529"/>
                  </a:cubicBezTo>
                  <a:cubicBezTo>
                    <a:pt x="13129" y="5929"/>
                    <a:pt x="17365" y="29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3736043" y="4184650"/>
              <a:ext cx="317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951943" y="4298950"/>
              <a:ext cx="571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4235"/>
                    <a:pt x="20000" y="8471"/>
                    <a:pt x="16400" y="12071"/>
                  </a:cubicBezTo>
                  <a:cubicBezTo>
                    <a:pt x="12800" y="15671"/>
                    <a:pt x="640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4135549" y="4146550"/>
              <a:ext cx="241846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20146" y="2571"/>
                    <a:pt x="18831" y="5143"/>
                    <a:pt x="16296" y="7843"/>
                  </a:cubicBezTo>
                  <a:cubicBezTo>
                    <a:pt x="13760" y="10543"/>
                    <a:pt x="10004" y="13371"/>
                    <a:pt x="7656" y="14786"/>
                  </a:cubicBezTo>
                  <a:cubicBezTo>
                    <a:pt x="5308" y="16200"/>
                    <a:pt x="4369" y="16200"/>
                    <a:pt x="3430" y="15943"/>
                  </a:cubicBezTo>
                  <a:cubicBezTo>
                    <a:pt x="2491" y="15686"/>
                    <a:pt x="1551" y="15171"/>
                    <a:pt x="894" y="14271"/>
                  </a:cubicBezTo>
                  <a:cubicBezTo>
                    <a:pt x="237" y="13371"/>
                    <a:pt x="-139" y="12086"/>
                    <a:pt x="49" y="11057"/>
                  </a:cubicBezTo>
                  <a:cubicBezTo>
                    <a:pt x="237" y="10029"/>
                    <a:pt x="988" y="9257"/>
                    <a:pt x="2772" y="9129"/>
                  </a:cubicBezTo>
                  <a:cubicBezTo>
                    <a:pt x="4557" y="9000"/>
                    <a:pt x="7374" y="9514"/>
                    <a:pt x="10661" y="11700"/>
                  </a:cubicBezTo>
                  <a:cubicBezTo>
                    <a:pt x="13948" y="13886"/>
                    <a:pt x="17704" y="17743"/>
                    <a:pt x="214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4415493" y="4133850"/>
              <a:ext cx="1270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684"/>
                    <a:pt x="17280" y="7367"/>
                    <a:pt x="13680" y="10967"/>
                  </a:cubicBezTo>
                  <a:cubicBezTo>
                    <a:pt x="10080" y="14567"/>
                    <a:pt x="5040" y="18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4517093" y="4296943"/>
              <a:ext cx="196851" cy="16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8356"/>
                  </a:moveTo>
                  <a:cubicBezTo>
                    <a:pt x="232" y="6736"/>
                    <a:pt x="465" y="5116"/>
                    <a:pt x="1626" y="3766"/>
                  </a:cubicBezTo>
                  <a:cubicBezTo>
                    <a:pt x="2787" y="2416"/>
                    <a:pt x="4877" y="1336"/>
                    <a:pt x="6619" y="661"/>
                  </a:cubicBezTo>
                  <a:cubicBezTo>
                    <a:pt x="8361" y="-14"/>
                    <a:pt x="9755" y="-284"/>
                    <a:pt x="10568" y="391"/>
                  </a:cubicBezTo>
                  <a:cubicBezTo>
                    <a:pt x="11381" y="1066"/>
                    <a:pt x="11613" y="2686"/>
                    <a:pt x="11381" y="4846"/>
                  </a:cubicBezTo>
                  <a:cubicBezTo>
                    <a:pt x="11148" y="7006"/>
                    <a:pt x="10452" y="9706"/>
                    <a:pt x="9755" y="11596"/>
                  </a:cubicBezTo>
                  <a:cubicBezTo>
                    <a:pt x="9058" y="13486"/>
                    <a:pt x="8361" y="14566"/>
                    <a:pt x="7781" y="15781"/>
                  </a:cubicBezTo>
                  <a:cubicBezTo>
                    <a:pt x="7200" y="16996"/>
                    <a:pt x="6735" y="18346"/>
                    <a:pt x="7084" y="19156"/>
                  </a:cubicBezTo>
                  <a:cubicBezTo>
                    <a:pt x="7432" y="19966"/>
                    <a:pt x="8594" y="20236"/>
                    <a:pt x="11148" y="20506"/>
                  </a:cubicBezTo>
                  <a:cubicBezTo>
                    <a:pt x="13703" y="20776"/>
                    <a:pt x="17652" y="21046"/>
                    <a:pt x="2160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752043" y="4457700"/>
              <a:ext cx="101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5429203" y="4023154"/>
              <a:ext cx="611891" cy="57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87" fill="norm" stroke="1" extrusionOk="0">
                  <a:moveTo>
                    <a:pt x="749" y="21387"/>
                  </a:moveTo>
                  <a:cubicBezTo>
                    <a:pt x="303" y="18943"/>
                    <a:pt x="-142" y="16499"/>
                    <a:pt x="44" y="14056"/>
                  </a:cubicBezTo>
                  <a:cubicBezTo>
                    <a:pt x="229" y="11612"/>
                    <a:pt x="1046" y="9168"/>
                    <a:pt x="2233" y="6842"/>
                  </a:cubicBezTo>
                  <a:cubicBezTo>
                    <a:pt x="3421" y="4517"/>
                    <a:pt x="4980" y="2310"/>
                    <a:pt x="6242" y="1127"/>
                  </a:cubicBezTo>
                  <a:cubicBezTo>
                    <a:pt x="7503" y="-55"/>
                    <a:pt x="8468" y="-213"/>
                    <a:pt x="9285" y="221"/>
                  </a:cubicBezTo>
                  <a:cubicBezTo>
                    <a:pt x="10101" y="654"/>
                    <a:pt x="10769" y="1679"/>
                    <a:pt x="10695" y="3295"/>
                  </a:cubicBezTo>
                  <a:cubicBezTo>
                    <a:pt x="10621" y="4911"/>
                    <a:pt x="9804" y="7118"/>
                    <a:pt x="8691" y="8813"/>
                  </a:cubicBezTo>
                  <a:cubicBezTo>
                    <a:pt x="7578" y="10508"/>
                    <a:pt x="6167" y="11691"/>
                    <a:pt x="5202" y="12400"/>
                  </a:cubicBezTo>
                  <a:cubicBezTo>
                    <a:pt x="4237" y="13110"/>
                    <a:pt x="3718" y="13346"/>
                    <a:pt x="3272" y="13464"/>
                  </a:cubicBezTo>
                  <a:cubicBezTo>
                    <a:pt x="2827" y="13583"/>
                    <a:pt x="2456" y="13583"/>
                    <a:pt x="2270" y="13346"/>
                  </a:cubicBezTo>
                  <a:cubicBezTo>
                    <a:pt x="2085" y="13110"/>
                    <a:pt x="2085" y="12637"/>
                    <a:pt x="2270" y="12321"/>
                  </a:cubicBezTo>
                  <a:cubicBezTo>
                    <a:pt x="2456" y="12006"/>
                    <a:pt x="2827" y="11848"/>
                    <a:pt x="3644" y="12085"/>
                  </a:cubicBezTo>
                  <a:cubicBezTo>
                    <a:pt x="4460" y="12321"/>
                    <a:pt x="5722" y="12952"/>
                    <a:pt x="7244" y="13740"/>
                  </a:cubicBezTo>
                  <a:cubicBezTo>
                    <a:pt x="8765" y="14529"/>
                    <a:pt x="10547" y="15475"/>
                    <a:pt x="11883" y="15829"/>
                  </a:cubicBezTo>
                  <a:cubicBezTo>
                    <a:pt x="13219" y="16184"/>
                    <a:pt x="14110" y="15948"/>
                    <a:pt x="14666" y="15593"/>
                  </a:cubicBezTo>
                  <a:cubicBezTo>
                    <a:pt x="15223" y="15238"/>
                    <a:pt x="15446" y="14765"/>
                    <a:pt x="15557" y="14213"/>
                  </a:cubicBezTo>
                  <a:cubicBezTo>
                    <a:pt x="15668" y="13661"/>
                    <a:pt x="15668" y="13031"/>
                    <a:pt x="15446" y="12676"/>
                  </a:cubicBezTo>
                  <a:cubicBezTo>
                    <a:pt x="15223" y="12321"/>
                    <a:pt x="14778" y="12242"/>
                    <a:pt x="14332" y="12242"/>
                  </a:cubicBezTo>
                  <a:cubicBezTo>
                    <a:pt x="13887" y="12242"/>
                    <a:pt x="13442" y="12321"/>
                    <a:pt x="13107" y="12558"/>
                  </a:cubicBezTo>
                  <a:cubicBezTo>
                    <a:pt x="12773" y="12794"/>
                    <a:pt x="12551" y="13188"/>
                    <a:pt x="12514" y="13583"/>
                  </a:cubicBezTo>
                  <a:cubicBezTo>
                    <a:pt x="12477" y="13977"/>
                    <a:pt x="12625" y="14371"/>
                    <a:pt x="13367" y="14805"/>
                  </a:cubicBezTo>
                  <a:cubicBezTo>
                    <a:pt x="14110" y="15238"/>
                    <a:pt x="15446" y="15711"/>
                    <a:pt x="16893" y="15790"/>
                  </a:cubicBezTo>
                  <a:cubicBezTo>
                    <a:pt x="18340" y="15869"/>
                    <a:pt x="19899" y="15553"/>
                    <a:pt x="21458" y="15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6041093" y="4362450"/>
              <a:ext cx="72762" cy="27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63" fill="norm" stroke="1" extrusionOk="0">
                  <a:moveTo>
                    <a:pt x="16663" y="0"/>
                  </a:moveTo>
                  <a:cubicBezTo>
                    <a:pt x="16663" y="3684"/>
                    <a:pt x="16663" y="7367"/>
                    <a:pt x="17589" y="10549"/>
                  </a:cubicBezTo>
                  <a:cubicBezTo>
                    <a:pt x="18514" y="13730"/>
                    <a:pt x="20366" y="16409"/>
                    <a:pt x="20983" y="18167"/>
                  </a:cubicBezTo>
                  <a:cubicBezTo>
                    <a:pt x="21600" y="19926"/>
                    <a:pt x="20983" y="20763"/>
                    <a:pt x="19131" y="21181"/>
                  </a:cubicBezTo>
                  <a:cubicBezTo>
                    <a:pt x="17280" y="21600"/>
                    <a:pt x="14194" y="21600"/>
                    <a:pt x="10800" y="20847"/>
                  </a:cubicBezTo>
                  <a:cubicBezTo>
                    <a:pt x="7406" y="20093"/>
                    <a:pt x="3703" y="18586"/>
                    <a:pt x="0" y="17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6053793" y="4243615"/>
              <a:ext cx="95251" cy="6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960" y="13782"/>
                    <a:pt x="1920" y="6582"/>
                    <a:pt x="3840" y="2982"/>
                  </a:cubicBezTo>
                  <a:cubicBezTo>
                    <a:pt x="5760" y="-618"/>
                    <a:pt x="8640" y="-618"/>
                    <a:pt x="11760" y="1182"/>
                  </a:cubicBezTo>
                  <a:cubicBezTo>
                    <a:pt x="14880" y="2982"/>
                    <a:pt x="18240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6235639" y="4303373"/>
              <a:ext cx="205506" cy="168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943" fill="norm" stroke="1" extrusionOk="0">
                  <a:moveTo>
                    <a:pt x="2201" y="4981"/>
                  </a:moveTo>
                  <a:cubicBezTo>
                    <a:pt x="3510" y="4454"/>
                    <a:pt x="4819" y="3928"/>
                    <a:pt x="5801" y="3006"/>
                  </a:cubicBezTo>
                  <a:cubicBezTo>
                    <a:pt x="6783" y="2084"/>
                    <a:pt x="7438" y="767"/>
                    <a:pt x="7219" y="240"/>
                  </a:cubicBezTo>
                  <a:cubicBezTo>
                    <a:pt x="7001" y="-287"/>
                    <a:pt x="5910" y="-24"/>
                    <a:pt x="4383" y="1820"/>
                  </a:cubicBezTo>
                  <a:cubicBezTo>
                    <a:pt x="2856" y="3664"/>
                    <a:pt x="892" y="7089"/>
                    <a:pt x="238" y="10513"/>
                  </a:cubicBezTo>
                  <a:cubicBezTo>
                    <a:pt x="-417" y="13937"/>
                    <a:pt x="238" y="17362"/>
                    <a:pt x="2747" y="19206"/>
                  </a:cubicBezTo>
                  <a:cubicBezTo>
                    <a:pt x="5256" y="21050"/>
                    <a:pt x="9619" y="21313"/>
                    <a:pt x="13001" y="20523"/>
                  </a:cubicBezTo>
                  <a:cubicBezTo>
                    <a:pt x="16383" y="19733"/>
                    <a:pt x="18783" y="17889"/>
                    <a:pt x="21183" y="16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6430912" y="4344342"/>
              <a:ext cx="168982" cy="106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22" fill="norm" stroke="1" extrusionOk="0">
                  <a:moveTo>
                    <a:pt x="13127" y="2352"/>
                  </a:moveTo>
                  <a:cubicBezTo>
                    <a:pt x="11546" y="1082"/>
                    <a:pt x="9966" y="-189"/>
                    <a:pt x="7858" y="23"/>
                  </a:cubicBezTo>
                  <a:cubicBezTo>
                    <a:pt x="5751" y="235"/>
                    <a:pt x="3117" y="1929"/>
                    <a:pt x="1536" y="5317"/>
                  </a:cubicBezTo>
                  <a:cubicBezTo>
                    <a:pt x="-44" y="8705"/>
                    <a:pt x="-571" y="13787"/>
                    <a:pt x="746" y="16964"/>
                  </a:cubicBezTo>
                  <a:cubicBezTo>
                    <a:pt x="2063" y="20140"/>
                    <a:pt x="5224" y="21411"/>
                    <a:pt x="8912" y="21199"/>
                  </a:cubicBezTo>
                  <a:cubicBezTo>
                    <a:pt x="12600" y="20987"/>
                    <a:pt x="16814" y="19293"/>
                    <a:pt x="21029" y="17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6654920" y="4064057"/>
              <a:ext cx="116424" cy="37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19" fill="norm" stroke="1" extrusionOk="0">
                  <a:moveTo>
                    <a:pt x="20843" y="4390"/>
                  </a:moveTo>
                  <a:cubicBezTo>
                    <a:pt x="20464" y="3048"/>
                    <a:pt x="20085" y="1706"/>
                    <a:pt x="18948" y="912"/>
                  </a:cubicBezTo>
                  <a:cubicBezTo>
                    <a:pt x="17811" y="119"/>
                    <a:pt x="15917" y="-125"/>
                    <a:pt x="14211" y="58"/>
                  </a:cubicBezTo>
                  <a:cubicBezTo>
                    <a:pt x="12506" y="241"/>
                    <a:pt x="10990" y="851"/>
                    <a:pt x="8338" y="2987"/>
                  </a:cubicBezTo>
                  <a:cubicBezTo>
                    <a:pt x="5685" y="5122"/>
                    <a:pt x="1896" y="8783"/>
                    <a:pt x="569" y="11895"/>
                  </a:cubicBezTo>
                  <a:cubicBezTo>
                    <a:pt x="-757" y="15007"/>
                    <a:pt x="380" y="17570"/>
                    <a:pt x="2464" y="19156"/>
                  </a:cubicBezTo>
                  <a:cubicBezTo>
                    <a:pt x="4548" y="20743"/>
                    <a:pt x="7580" y="21353"/>
                    <a:pt x="10232" y="21414"/>
                  </a:cubicBezTo>
                  <a:cubicBezTo>
                    <a:pt x="12885" y="21475"/>
                    <a:pt x="15159" y="20987"/>
                    <a:pt x="17432" y="20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6627642" y="4273550"/>
              <a:ext cx="23895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4337" y="21600"/>
                  </a:moveTo>
                  <a:cubicBezTo>
                    <a:pt x="3201" y="19800"/>
                    <a:pt x="2064" y="18000"/>
                    <a:pt x="1211" y="15600"/>
                  </a:cubicBezTo>
                  <a:cubicBezTo>
                    <a:pt x="358" y="13200"/>
                    <a:pt x="-210" y="10200"/>
                    <a:pt x="74" y="8400"/>
                  </a:cubicBezTo>
                  <a:cubicBezTo>
                    <a:pt x="358" y="6600"/>
                    <a:pt x="1495" y="6000"/>
                    <a:pt x="5190" y="4800"/>
                  </a:cubicBezTo>
                  <a:cubicBezTo>
                    <a:pt x="8885" y="3600"/>
                    <a:pt x="15137" y="1800"/>
                    <a:pt x="213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7413149" y="4076700"/>
              <a:ext cx="307256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8343" y="0"/>
                  </a:moveTo>
                  <a:cubicBezTo>
                    <a:pt x="7903" y="2437"/>
                    <a:pt x="7462" y="4874"/>
                    <a:pt x="7315" y="7754"/>
                  </a:cubicBezTo>
                  <a:cubicBezTo>
                    <a:pt x="7168" y="10634"/>
                    <a:pt x="7315" y="13957"/>
                    <a:pt x="7021" y="16117"/>
                  </a:cubicBezTo>
                  <a:cubicBezTo>
                    <a:pt x="6727" y="18277"/>
                    <a:pt x="5992" y="19274"/>
                    <a:pt x="5258" y="19828"/>
                  </a:cubicBezTo>
                  <a:cubicBezTo>
                    <a:pt x="4523" y="20382"/>
                    <a:pt x="3788" y="20492"/>
                    <a:pt x="2980" y="19828"/>
                  </a:cubicBezTo>
                  <a:cubicBezTo>
                    <a:pt x="2172" y="19163"/>
                    <a:pt x="1290" y="17723"/>
                    <a:pt x="703" y="16560"/>
                  </a:cubicBezTo>
                  <a:cubicBezTo>
                    <a:pt x="115" y="15397"/>
                    <a:pt x="-179" y="14511"/>
                    <a:pt x="115" y="14012"/>
                  </a:cubicBezTo>
                  <a:cubicBezTo>
                    <a:pt x="409" y="13514"/>
                    <a:pt x="1290" y="13403"/>
                    <a:pt x="3274" y="13182"/>
                  </a:cubicBezTo>
                  <a:cubicBezTo>
                    <a:pt x="5258" y="12960"/>
                    <a:pt x="8343" y="12628"/>
                    <a:pt x="11209" y="11298"/>
                  </a:cubicBezTo>
                  <a:cubicBezTo>
                    <a:pt x="14074" y="9969"/>
                    <a:pt x="16719" y="7643"/>
                    <a:pt x="18188" y="6203"/>
                  </a:cubicBezTo>
                  <a:cubicBezTo>
                    <a:pt x="19658" y="4763"/>
                    <a:pt x="19952" y="4209"/>
                    <a:pt x="20319" y="3655"/>
                  </a:cubicBezTo>
                  <a:cubicBezTo>
                    <a:pt x="20686" y="3102"/>
                    <a:pt x="21127" y="2548"/>
                    <a:pt x="21274" y="2714"/>
                  </a:cubicBezTo>
                  <a:cubicBezTo>
                    <a:pt x="21421" y="2880"/>
                    <a:pt x="21274" y="3766"/>
                    <a:pt x="20833" y="6092"/>
                  </a:cubicBezTo>
                  <a:cubicBezTo>
                    <a:pt x="20392" y="8418"/>
                    <a:pt x="19658" y="12185"/>
                    <a:pt x="19584" y="15009"/>
                  </a:cubicBezTo>
                  <a:cubicBezTo>
                    <a:pt x="19511" y="17834"/>
                    <a:pt x="20099" y="19717"/>
                    <a:pt x="206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7779964" y="4398889"/>
              <a:ext cx="121963" cy="12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024" fill="norm" stroke="1" extrusionOk="0">
                  <a:moveTo>
                    <a:pt x="19294" y="269"/>
                  </a:moveTo>
                  <a:cubicBezTo>
                    <a:pt x="17169" y="-74"/>
                    <a:pt x="15044" y="-417"/>
                    <a:pt x="11857" y="1469"/>
                  </a:cubicBezTo>
                  <a:cubicBezTo>
                    <a:pt x="8671" y="3354"/>
                    <a:pt x="4421" y="7469"/>
                    <a:pt x="2120" y="10554"/>
                  </a:cubicBezTo>
                  <a:cubicBezTo>
                    <a:pt x="-182" y="13640"/>
                    <a:pt x="-536" y="15697"/>
                    <a:pt x="703" y="17583"/>
                  </a:cubicBezTo>
                  <a:cubicBezTo>
                    <a:pt x="1943" y="19469"/>
                    <a:pt x="4775" y="21183"/>
                    <a:pt x="8494" y="21012"/>
                  </a:cubicBezTo>
                  <a:cubicBezTo>
                    <a:pt x="12212" y="20840"/>
                    <a:pt x="16815" y="18783"/>
                    <a:pt x="18939" y="16383"/>
                  </a:cubicBezTo>
                  <a:cubicBezTo>
                    <a:pt x="21064" y="13983"/>
                    <a:pt x="20710" y="11240"/>
                    <a:pt x="18939" y="9354"/>
                  </a:cubicBezTo>
                  <a:cubicBezTo>
                    <a:pt x="17169" y="7469"/>
                    <a:pt x="13982" y="6440"/>
                    <a:pt x="10795" y="5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8085793" y="4267685"/>
              <a:ext cx="1905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9970"/>
                  </a:moveTo>
                  <a:cubicBezTo>
                    <a:pt x="4800" y="4286"/>
                    <a:pt x="9600" y="-1398"/>
                    <a:pt x="13200" y="307"/>
                  </a:cubicBezTo>
                  <a:cubicBezTo>
                    <a:pt x="16800" y="2013"/>
                    <a:pt x="19200" y="11107"/>
                    <a:pt x="21600" y="20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8092143" y="44577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8352493" y="4197077"/>
              <a:ext cx="387351" cy="31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1473"/>
                  </a:moveTo>
                  <a:cubicBezTo>
                    <a:pt x="826" y="19722"/>
                    <a:pt x="1652" y="17970"/>
                    <a:pt x="2597" y="14978"/>
                  </a:cubicBezTo>
                  <a:cubicBezTo>
                    <a:pt x="3541" y="11987"/>
                    <a:pt x="4603" y="7754"/>
                    <a:pt x="5193" y="5273"/>
                  </a:cubicBezTo>
                  <a:cubicBezTo>
                    <a:pt x="5784" y="2792"/>
                    <a:pt x="5902" y="2062"/>
                    <a:pt x="6079" y="1332"/>
                  </a:cubicBezTo>
                  <a:cubicBezTo>
                    <a:pt x="6256" y="603"/>
                    <a:pt x="6492" y="-127"/>
                    <a:pt x="6492" y="19"/>
                  </a:cubicBezTo>
                  <a:cubicBezTo>
                    <a:pt x="6492" y="165"/>
                    <a:pt x="6256" y="1187"/>
                    <a:pt x="6020" y="3157"/>
                  </a:cubicBezTo>
                  <a:cubicBezTo>
                    <a:pt x="5784" y="5127"/>
                    <a:pt x="5548" y="8046"/>
                    <a:pt x="5902" y="10454"/>
                  </a:cubicBezTo>
                  <a:cubicBezTo>
                    <a:pt x="6256" y="12862"/>
                    <a:pt x="7200" y="14759"/>
                    <a:pt x="8026" y="15781"/>
                  </a:cubicBezTo>
                  <a:cubicBezTo>
                    <a:pt x="8852" y="16803"/>
                    <a:pt x="9561" y="16949"/>
                    <a:pt x="10623" y="15927"/>
                  </a:cubicBezTo>
                  <a:cubicBezTo>
                    <a:pt x="11685" y="14905"/>
                    <a:pt x="13102" y="12716"/>
                    <a:pt x="14223" y="10673"/>
                  </a:cubicBezTo>
                  <a:cubicBezTo>
                    <a:pt x="15344" y="8630"/>
                    <a:pt x="16170" y="6732"/>
                    <a:pt x="16702" y="5054"/>
                  </a:cubicBezTo>
                  <a:cubicBezTo>
                    <a:pt x="17233" y="3376"/>
                    <a:pt x="17469" y="1916"/>
                    <a:pt x="17469" y="1551"/>
                  </a:cubicBezTo>
                  <a:cubicBezTo>
                    <a:pt x="17469" y="1187"/>
                    <a:pt x="17233" y="1916"/>
                    <a:pt x="17233" y="3887"/>
                  </a:cubicBezTo>
                  <a:cubicBezTo>
                    <a:pt x="17233" y="5857"/>
                    <a:pt x="17469" y="9068"/>
                    <a:pt x="18236" y="11403"/>
                  </a:cubicBezTo>
                  <a:cubicBezTo>
                    <a:pt x="19003" y="13738"/>
                    <a:pt x="20302" y="15197"/>
                    <a:pt x="21600" y="16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8790643" y="4362450"/>
              <a:ext cx="152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650" y="1246"/>
                  </a:cubicBezTo>
                  <a:cubicBezTo>
                    <a:pt x="6300" y="2492"/>
                    <a:pt x="8100" y="4985"/>
                    <a:pt x="10950" y="8585"/>
                  </a:cubicBezTo>
                  <a:cubicBezTo>
                    <a:pt x="13800" y="12185"/>
                    <a:pt x="17700" y="168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8835093" y="4403369"/>
              <a:ext cx="127001" cy="194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21600" y="383"/>
                  </a:moveTo>
                  <a:cubicBezTo>
                    <a:pt x="19080" y="-76"/>
                    <a:pt x="16560" y="-536"/>
                    <a:pt x="12960" y="1647"/>
                  </a:cubicBezTo>
                  <a:cubicBezTo>
                    <a:pt x="9360" y="3830"/>
                    <a:pt x="4680" y="8655"/>
                    <a:pt x="2340" y="12332"/>
                  </a:cubicBezTo>
                  <a:cubicBezTo>
                    <a:pt x="0" y="16009"/>
                    <a:pt x="0" y="18536"/>
                    <a:pt x="0" y="2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9127193" y="4344342"/>
              <a:ext cx="215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176" y="10932"/>
                    <a:pt x="6353" y="1332"/>
                    <a:pt x="9953" y="132"/>
                  </a:cubicBezTo>
                  <a:cubicBezTo>
                    <a:pt x="13553" y="-1068"/>
                    <a:pt x="17576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9184343" y="4470400"/>
              <a:ext cx="1651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600" y="8640"/>
                    <a:pt x="7200" y="17280"/>
                    <a:pt x="10800" y="19440"/>
                  </a:cubicBezTo>
                  <a:cubicBezTo>
                    <a:pt x="14400" y="21600"/>
                    <a:pt x="1800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9457757" y="4276258"/>
              <a:ext cx="367938" cy="28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00" fill="norm" stroke="1" extrusionOk="0">
                  <a:moveTo>
                    <a:pt x="349" y="21400"/>
                  </a:moveTo>
                  <a:cubicBezTo>
                    <a:pt x="102" y="20617"/>
                    <a:pt x="-145" y="19835"/>
                    <a:pt x="102" y="18583"/>
                  </a:cubicBezTo>
                  <a:cubicBezTo>
                    <a:pt x="349" y="17330"/>
                    <a:pt x="1089" y="15609"/>
                    <a:pt x="2632" y="13104"/>
                  </a:cubicBezTo>
                  <a:cubicBezTo>
                    <a:pt x="4175" y="10600"/>
                    <a:pt x="6520" y="7313"/>
                    <a:pt x="7878" y="5357"/>
                  </a:cubicBezTo>
                  <a:cubicBezTo>
                    <a:pt x="9236" y="3400"/>
                    <a:pt x="9606" y="2774"/>
                    <a:pt x="9976" y="2070"/>
                  </a:cubicBezTo>
                  <a:cubicBezTo>
                    <a:pt x="10346" y="1365"/>
                    <a:pt x="10717" y="583"/>
                    <a:pt x="10655" y="426"/>
                  </a:cubicBezTo>
                  <a:cubicBezTo>
                    <a:pt x="10593" y="270"/>
                    <a:pt x="10100" y="739"/>
                    <a:pt x="9236" y="3243"/>
                  </a:cubicBezTo>
                  <a:cubicBezTo>
                    <a:pt x="8372" y="5748"/>
                    <a:pt x="7137" y="10287"/>
                    <a:pt x="6767" y="13417"/>
                  </a:cubicBezTo>
                  <a:cubicBezTo>
                    <a:pt x="6397" y="16548"/>
                    <a:pt x="6890" y="18270"/>
                    <a:pt x="7446" y="19209"/>
                  </a:cubicBezTo>
                  <a:cubicBezTo>
                    <a:pt x="8001" y="20148"/>
                    <a:pt x="8618" y="20304"/>
                    <a:pt x="9791" y="19365"/>
                  </a:cubicBezTo>
                  <a:cubicBezTo>
                    <a:pt x="10964" y="18426"/>
                    <a:pt x="12692" y="16391"/>
                    <a:pt x="14296" y="13496"/>
                  </a:cubicBezTo>
                  <a:cubicBezTo>
                    <a:pt x="15901" y="10600"/>
                    <a:pt x="17382" y="6843"/>
                    <a:pt x="18369" y="4261"/>
                  </a:cubicBezTo>
                  <a:cubicBezTo>
                    <a:pt x="19357" y="1678"/>
                    <a:pt x="19850" y="270"/>
                    <a:pt x="20036" y="35"/>
                  </a:cubicBezTo>
                  <a:cubicBezTo>
                    <a:pt x="20221" y="-200"/>
                    <a:pt x="20097" y="739"/>
                    <a:pt x="19912" y="3635"/>
                  </a:cubicBezTo>
                  <a:cubicBezTo>
                    <a:pt x="19727" y="6530"/>
                    <a:pt x="19480" y="11383"/>
                    <a:pt x="19727" y="14513"/>
                  </a:cubicBezTo>
                  <a:cubicBezTo>
                    <a:pt x="19974" y="17643"/>
                    <a:pt x="20714" y="19052"/>
                    <a:pt x="21455" y="20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9914593" y="4502150"/>
              <a:ext cx="1143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9990793" y="4499845"/>
              <a:ext cx="84995" cy="26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72" fill="norm" stroke="1" extrusionOk="0">
                  <a:moveTo>
                    <a:pt x="20546" y="3786"/>
                  </a:moveTo>
                  <a:cubicBezTo>
                    <a:pt x="21073" y="2243"/>
                    <a:pt x="21600" y="701"/>
                    <a:pt x="20546" y="186"/>
                  </a:cubicBezTo>
                  <a:cubicBezTo>
                    <a:pt x="19493" y="-328"/>
                    <a:pt x="16859" y="186"/>
                    <a:pt x="13434" y="2158"/>
                  </a:cubicBezTo>
                  <a:cubicBezTo>
                    <a:pt x="10010" y="4129"/>
                    <a:pt x="5795" y="7558"/>
                    <a:pt x="3424" y="10986"/>
                  </a:cubicBezTo>
                  <a:cubicBezTo>
                    <a:pt x="1054" y="14415"/>
                    <a:pt x="527" y="17843"/>
                    <a:pt x="0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572615" y="5168900"/>
              <a:ext cx="4109580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343" fill="norm" stroke="1" extrusionOk="0">
                  <a:moveTo>
                    <a:pt x="306" y="18966"/>
                  </a:moveTo>
                  <a:cubicBezTo>
                    <a:pt x="251" y="18966"/>
                    <a:pt x="195" y="18966"/>
                    <a:pt x="134" y="18966"/>
                  </a:cubicBezTo>
                  <a:cubicBezTo>
                    <a:pt x="73" y="18966"/>
                    <a:pt x="6" y="18966"/>
                    <a:pt x="1" y="19229"/>
                  </a:cubicBezTo>
                  <a:cubicBezTo>
                    <a:pt x="-5" y="19493"/>
                    <a:pt x="51" y="20020"/>
                    <a:pt x="290" y="20546"/>
                  </a:cubicBezTo>
                  <a:cubicBezTo>
                    <a:pt x="529" y="21073"/>
                    <a:pt x="952" y="21600"/>
                    <a:pt x="1396" y="21205"/>
                  </a:cubicBezTo>
                  <a:cubicBezTo>
                    <a:pt x="1841" y="20810"/>
                    <a:pt x="2308" y="19493"/>
                    <a:pt x="2726" y="18307"/>
                  </a:cubicBezTo>
                  <a:cubicBezTo>
                    <a:pt x="3143" y="17122"/>
                    <a:pt x="3510" y="16068"/>
                    <a:pt x="3938" y="14751"/>
                  </a:cubicBezTo>
                  <a:cubicBezTo>
                    <a:pt x="4366" y="13434"/>
                    <a:pt x="4856" y="11854"/>
                    <a:pt x="5239" y="10668"/>
                  </a:cubicBezTo>
                  <a:cubicBezTo>
                    <a:pt x="5623" y="9483"/>
                    <a:pt x="5901" y="8693"/>
                    <a:pt x="6179" y="8034"/>
                  </a:cubicBezTo>
                  <a:cubicBezTo>
                    <a:pt x="6457" y="7376"/>
                    <a:pt x="6735" y="6849"/>
                    <a:pt x="7186" y="6059"/>
                  </a:cubicBezTo>
                  <a:cubicBezTo>
                    <a:pt x="7636" y="5268"/>
                    <a:pt x="8259" y="4215"/>
                    <a:pt x="8726" y="3424"/>
                  </a:cubicBezTo>
                  <a:cubicBezTo>
                    <a:pt x="9193" y="2634"/>
                    <a:pt x="9505" y="2107"/>
                    <a:pt x="9811" y="1712"/>
                  </a:cubicBezTo>
                  <a:cubicBezTo>
                    <a:pt x="10117" y="1317"/>
                    <a:pt x="10417" y="1054"/>
                    <a:pt x="10734" y="922"/>
                  </a:cubicBezTo>
                  <a:cubicBezTo>
                    <a:pt x="11051" y="790"/>
                    <a:pt x="11384" y="790"/>
                    <a:pt x="11707" y="659"/>
                  </a:cubicBezTo>
                  <a:cubicBezTo>
                    <a:pt x="12030" y="527"/>
                    <a:pt x="12341" y="263"/>
                    <a:pt x="12658" y="132"/>
                  </a:cubicBezTo>
                  <a:cubicBezTo>
                    <a:pt x="12975" y="0"/>
                    <a:pt x="13298" y="0"/>
                    <a:pt x="13581" y="0"/>
                  </a:cubicBezTo>
                  <a:cubicBezTo>
                    <a:pt x="13865" y="0"/>
                    <a:pt x="14110" y="0"/>
                    <a:pt x="14393" y="0"/>
                  </a:cubicBezTo>
                  <a:cubicBezTo>
                    <a:pt x="14677" y="0"/>
                    <a:pt x="14999" y="0"/>
                    <a:pt x="15416" y="132"/>
                  </a:cubicBezTo>
                  <a:cubicBezTo>
                    <a:pt x="15834" y="263"/>
                    <a:pt x="16345" y="527"/>
                    <a:pt x="16935" y="922"/>
                  </a:cubicBezTo>
                  <a:cubicBezTo>
                    <a:pt x="17524" y="1317"/>
                    <a:pt x="18191" y="1844"/>
                    <a:pt x="18792" y="2371"/>
                  </a:cubicBezTo>
                  <a:cubicBezTo>
                    <a:pt x="19393" y="2898"/>
                    <a:pt x="19927" y="3424"/>
                    <a:pt x="20383" y="4083"/>
                  </a:cubicBezTo>
                  <a:cubicBezTo>
                    <a:pt x="20839" y="4741"/>
                    <a:pt x="21217" y="5532"/>
                    <a:pt x="21595" y="6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380194" y="5662318"/>
              <a:ext cx="355601" cy="66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1157" y="19254"/>
                    <a:pt x="2314" y="16984"/>
                    <a:pt x="3600" y="14507"/>
                  </a:cubicBezTo>
                  <a:cubicBezTo>
                    <a:pt x="4886" y="12031"/>
                    <a:pt x="6300" y="9348"/>
                    <a:pt x="7843" y="7113"/>
                  </a:cubicBezTo>
                  <a:cubicBezTo>
                    <a:pt x="9386" y="4877"/>
                    <a:pt x="11057" y="3088"/>
                    <a:pt x="12279" y="1988"/>
                  </a:cubicBezTo>
                  <a:cubicBezTo>
                    <a:pt x="13500" y="887"/>
                    <a:pt x="14271" y="474"/>
                    <a:pt x="14979" y="234"/>
                  </a:cubicBezTo>
                  <a:cubicBezTo>
                    <a:pt x="15686" y="-7"/>
                    <a:pt x="16329" y="-76"/>
                    <a:pt x="16843" y="96"/>
                  </a:cubicBezTo>
                  <a:cubicBezTo>
                    <a:pt x="17357" y="268"/>
                    <a:pt x="17743" y="681"/>
                    <a:pt x="18321" y="2091"/>
                  </a:cubicBezTo>
                  <a:cubicBezTo>
                    <a:pt x="18900" y="3501"/>
                    <a:pt x="19671" y="5909"/>
                    <a:pt x="20186" y="8179"/>
                  </a:cubicBezTo>
                  <a:cubicBezTo>
                    <a:pt x="20700" y="10449"/>
                    <a:pt x="20957" y="12581"/>
                    <a:pt x="21150" y="13957"/>
                  </a:cubicBezTo>
                  <a:cubicBezTo>
                    <a:pt x="21343" y="15333"/>
                    <a:pt x="21471" y="15952"/>
                    <a:pt x="21600" y="16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456394" y="5930900"/>
              <a:ext cx="3175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4" y="16650"/>
                    <a:pt x="7488" y="11700"/>
                    <a:pt x="11088" y="8100"/>
                  </a:cubicBezTo>
                  <a:cubicBezTo>
                    <a:pt x="14688" y="4500"/>
                    <a:pt x="18144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020612" y="5670550"/>
              <a:ext cx="204133" cy="36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52" fill="norm" stroke="1" extrusionOk="0">
                  <a:moveTo>
                    <a:pt x="9354" y="0"/>
                  </a:moveTo>
                  <a:cubicBezTo>
                    <a:pt x="7370" y="3621"/>
                    <a:pt x="5387" y="7242"/>
                    <a:pt x="3844" y="10238"/>
                  </a:cubicBezTo>
                  <a:cubicBezTo>
                    <a:pt x="2301" y="13235"/>
                    <a:pt x="1199" y="15607"/>
                    <a:pt x="538" y="17230"/>
                  </a:cubicBezTo>
                  <a:cubicBezTo>
                    <a:pt x="-124" y="18853"/>
                    <a:pt x="-344" y="19727"/>
                    <a:pt x="868" y="20414"/>
                  </a:cubicBezTo>
                  <a:cubicBezTo>
                    <a:pt x="2080" y="21101"/>
                    <a:pt x="4725" y="21600"/>
                    <a:pt x="8362" y="21413"/>
                  </a:cubicBezTo>
                  <a:cubicBezTo>
                    <a:pt x="11999" y="21225"/>
                    <a:pt x="16627" y="20351"/>
                    <a:pt x="21256" y="19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211514" y="5937250"/>
              <a:ext cx="5768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837"/>
                    <a:pt x="964" y="1674"/>
                    <a:pt x="192" y="3767"/>
                  </a:cubicBezTo>
                  <a:cubicBezTo>
                    <a:pt x="-579" y="5860"/>
                    <a:pt x="964" y="9209"/>
                    <a:pt x="4821" y="12391"/>
                  </a:cubicBezTo>
                  <a:cubicBezTo>
                    <a:pt x="8678" y="15572"/>
                    <a:pt x="14850" y="18586"/>
                    <a:pt x="210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2773712" y="5650684"/>
              <a:ext cx="276533" cy="60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12" fill="norm" stroke="1" extrusionOk="0">
                  <a:moveTo>
                    <a:pt x="20396" y="14454"/>
                  </a:moveTo>
                  <a:cubicBezTo>
                    <a:pt x="19087" y="13936"/>
                    <a:pt x="17778" y="13418"/>
                    <a:pt x="15896" y="13307"/>
                  </a:cubicBezTo>
                  <a:cubicBezTo>
                    <a:pt x="14014" y="13196"/>
                    <a:pt x="11560" y="13492"/>
                    <a:pt x="8778" y="14602"/>
                  </a:cubicBezTo>
                  <a:cubicBezTo>
                    <a:pt x="5996" y="15711"/>
                    <a:pt x="2887" y="17634"/>
                    <a:pt x="1333" y="18892"/>
                  </a:cubicBezTo>
                  <a:cubicBezTo>
                    <a:pt x="-222" y="20149"/>
                    <a:pt x="-222" y="20741"/>
                    <a:pt x="351" y="21074"/>
                  </a:cubicBezTo>
                  <a:cubicBezTo>
                    <a:pt x="923" y="21407"/>
                    <a:pt x="2069" y="21481"/>
                    <a:pt x="4114" y="20704"/>
                  </a:cubicBezTo>
                  <a:cubicBezTo>
                    <a:pt x="6160" y="19928"/>
                    <a:pt x="9105" y="18300"/>
                    <a:pt x="11560" y="16266"/>
                  </a:cubicBezTo>
                  <a:cubicBezTo>
                    <a:pt x="14014" y="14232"/>
                    <a:pt x="15978" y="11791"/>
                    <a:pt x="17205" y="9202"/>
                  </a:cubicBezTo>
                  <a:cubicBezTo>
                    <a:pt x="18433" y="6613"/>
                    <a:pt x="18923" y="3876"/>
                    <a:pt x="19087" y="2322"/>
                  </a:cubicBezTo>
                  <a:cubicBezTo>
                    <a:pt x="19251" y="769"/>
                    <a:pt x="19087" y="399"/>
                    <a:pt x="18596" y="177"/>
                  </a:cubicBezTo>
                  <a:cubicBezTo>
                    <a:pt x="18105" y="-45"/>
                    <a:pt x="17287" y="-119"/>
                    <a:pt x="16305" y="325"/>
                  </a:cubicBezTo>
                  <a:cubicBezTo>
                    <a:pt x="15323" y="769"/>
                    <a:pt x="14178" y="1730"/>
                    <a:pt x="13442" y="3617"/>
                  </a:cubicBezTo>
                  <a:cubicBezTo>
                    <a:pt x="12705" y="5503"/>
                    <a:pt x="12378" y="8314"/>
                    <a:pt x="13769" y="10755"/>
                  </a:cubicBezTo>
                  <a:cubicBezTo>
                    <a:pt x="15160" y="13196"/>
                    <a:pt x="18269" y="15267"/>
                    <a:pt x="21378" y="17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082674" y="5567230"/>
              <a:ext cx="589879" cy="62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45" fill="norm" stroke="1" extrusionOk="0">
                  <a:moveTo>
                    <a:pt x="1354" y="16205"/>
                  </a:moveTo>
                  <a:cubicBezTo>
                    <a:pt x="1737" y="15696"/>
                    <a:pt x="2120" y="15187"/>
                    <a:pt x="2465" y="14678"/>
                  </a:cubicBezTo>
                  <a:cubicBezTo>
                    <a:pt x="2809" y="14169"/>
                    <a:pt x="3116" y="13659"/>
                    <a:pt x="3077" y="13514"/>
                  </a:cubicBezTo>
                  <a:cubicBezTo>
                    <a:pt x="3039" y="13369"/>
                    <a:pt x="2656" y="13587"/>
                    <a:pt x="1967" y="14350"/>
                  </a:cubicBezTo>
                  <a:cubicBezTo>
                    <a:pt x="1277" y="15114"/>
                    <a:pt x="282" y="16423"/>
                    <a:pt x="52" y="17659"/>
                  </a:cubicBezTo>
                  <a:cubicBezTo>
                    <a:pt x="-178" y="18896"/>
                    <a:pt x="358" y="20059"/>
                    <a:pt x="1584" y="20714"/>
                  </a:cubicBezTo>
                  <a:cubicBezTo>
                    <a:pt x="2809" y="21369"/>
                    <a:pt x="4724" y="21514"/>
                    <a:pt x="6333" y="21150"/>
                  </a:cubicBezTo>
                  <a:cubicBezTo>
                    <a:pt x="7941" y="20787"/>
                    <a:pt x="9243" y="19914"/>
                    <a:pt x="10086" y="19187"/>
                  </a:cubicBezTo>
                  <a:cubicBezTo>
                    <a:pt x="10928" y="18459"/>
                    <a:pt x="11311" y="17878"/>
                    <a:pt x="11465" y="17405"/>
                  </a:cubicBezTo>
                  <a:cubicBezTo>
                    <a:pt x="11618" y="16932"/>
                    <a:pt x="11541" y="16569"/>
                    <a:pt x="11311" y="16387"/>
                  </a:cubicBezTo>
                  <a:cubicBezTo>
                    <a:pt x="11082" y="16205"/>
                    <a:pt x="10699" y="16205"/>
                    <a:pt x="10162" y="16350"/>
                  </a:cubicBezTo>
                  <a:cubicBezTo>
                    <a:pt x="9626" y="16496"/>
                    <a:pt x="8937" y="16787"/>
                    <a:pt x="8324" y="17223"/>
                  </a:cubicBezTo>
                  <a:cubicBezTo>
                    <a:pt x="7711" y="17659"/>
                    <a:pt x="7175" y="18241"/>
                    <a:pt x="6945" y="18714"/>
                  </a:cubicBezTo>
                  <a:cubicBezTo>
                    <a:pt x="6716" y="19187"/>
                    <a:pt x="6792" y="19550"/>
                    <a:pt x="7022" y="19805"/>
                  </a:cubicBezTo>
                  <a:cubicBezTo>
                    <a:pt x="7252" y="20059"/>
                    <a:pt x="7635" y="20205"/>
                    <a:pt x="8324" y="20096"/>
                  </a:cubicBezTo>
                  <a:cubicBezTo>
                    <a:pt x="9013" y="19987"/>
                    <a:pt x="10009" y="19623"/>
                    <a:pt x="10622" y="19296"/>
                  </a:cubicBezTo>
                  <a:cubicBezTo>
                    <a:pt x="11235" y="18969"/>
                    <a:pt x="11465" y="18678"/>
                    <a:pt x="11771" y="18641"/>
                  </a:cubicBezTo>
                  <a:cubicBezTo>
                    <a:pt x="12077" y="18605"/>
                    <a:pt x="12460" y="18823"/>
                    <a:pt x="13073" y="18969"/>
                  </a:cubicBezTo>
                  <a:cubicBezTo>
                    <a:pt x="13686" y="19114"/>
                    <a:pt x="14528" y="19187"/>
                    <a:pt x="15294" y="18859"/>
                  </a:cubicBezTo>
                  <a:cubicBezTo>
                    <a:pt x="16060" y="18532"/>
                    <a:pt x="16750" y="17805"/>
                    <a:pt x="17171" y="17259"/>
                  </a:cubicBezTo>
                  <a:cubicBezTo>
                    <a:pt x="17592" y="16714"/>
                    <a:pt x="17745" y="16350"/>
                    <a:pt x="17822" y="15987"/>
                  </a:cubicBezTo>
                  <a:cubicBezTo>
                    <a:pt x="17899" y="15623"/>
                    <a:pt x="17899" y="15259"/>
                    <a:pt x="17707" y="15114"/>
                  </a:cubicBezTo>
                  <a:cubicBezTo>
                    <a:pt x="17516" y="14969"/>
                    <a:pt x="17133" y="15041"/>
                    <a:pt x="16443" y="15696"/>
                  </a:cubicBezTo>
                  <a:cubicBezTo>
                    <a:pt x="15754" y="16350"/>
                    <a:pt x="14758" y="17587"/>
                    <a:pt x="14260" y="18496"/>
                  </a:cubicBezTo>
                  <a:cubicBezTo>
                    <a:pt x="13762" y="19405"/>
                    <a:pt x="13762" y="19987"/>
                    <a:pt x="13916" y="20387"/>
                  </a:cubicBezTo>
                  <a:cubicBezTo>
                    <a:pt x="14069" y="20787"/>
                    <a:pt x="14375" y="21005"/>
                    <a:pt x="14950" y="21041"/>
                  </a:cubicBezTo>
                  <a:cubicBezTo>
                    <a:pt x="15524" y="21078"/>
                    <a:pt x="16367" y="20932"/>
                    <a:pt x="17324" y="19914"/>
                  </a:cubicBezTo>
                  <a:cubicBezTo>
                    <a:pt x="18282" y="18896"/>
                    <a:pt x="19354" y="17005"/>
                    <a:pt x="20082" y="14823"/>
                  </a:cubicBezTo>
                  <a:cubicBezTo>
                    <a:pt x="20809" y="12641"/>
                    <a:pt x="21192" y="10169"/>
                    <a:pt x="21307" y="7805"/>
                  </a:cubicBezTo>
                  <a:cubicBezTo>
                    <a:pt x="21422" y="5441"/>
                    <a:pt x="21269" y="3187"/>
                    <a:pt x="21001" y="1878"/>
                  </a:cubicBezTo>
                  <a:cubicBezTo>
                    <a:pt x="20733" y="569"/>
                    <a:pt x="20350" y="205"/>
                    <a:pt x="19967" y="59"/>
                  </a:cubicBezTo>
                  <a:cubicBezTo>
                    <a:pt x="19584" y="-86"/>
                    <a:pt x="19201" y="-13"/>
                    <a:pt x="18856" y="859"/>
                  </a:cubicBezTo>
                  <a:cubicBezTo>
                    <a:pt x="18511" y="1732"/>
                    <a:pt x="18205" y="3405"/>
                    <a:pt x="18090" y="5514"/>
                  </a:cubicBezTo>
                  <a:cubicBezTo>
                    <a:pt x="17975" y="7623"/>
                    <a:pt x="18052" y="10169"/>
                    <a:pt x="18282" y="12387"/>
                  </a:cubicBezTo>
                  <a:cubicBezTo>
                    <a:pt x="18511" y="14605"/>
                    <a:pt x="18894" y="16496"/>
                    <a:pt x="19277" y="17623"/>
                  </a:cubicBezTo>
                  <a:cubicBezTo>
                    <a:pt x="19660" y="18750"/>
                    <a:pt x="20043" y="19114"/>
                    <a:pt x="20426" y="19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818593" y="5568950"/>
              <a:ext cx="69851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971"/>
                    <a:pt x="12436" y="1942"/>
                    <a:pt x="10800" y="3843"/>
                  </a:cubicBezTo>
                  <a:cubicBezTo>
                    <a:pt x="9164" y="5744"/>
                    <a:pt x="10473" y="8575"/>
                    <a:pt x="9491" y="11488"/>
                  </a:cubicBezTo>
                  <a:cubicBezTo>
                    <a:pt x="8509" y="14400"/>
                    <a:pt x="5236" y="17393"/>
                    <a:pt x="3273" y="19092"/>
                  </a:cubicBezTo>
                  <a:cubicBezTo>
                    <a:pt x="1309" y="20791"/>
                    <a:pt x="655" y="211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924427" y="5816600"/>
              <a:ext cx="27517" cy="26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15943"/>
                  </a:moveTo>
                  <a:cubicBezTo>
                    <a:pt x="16615" y="16629"/>
                    <a:pt x="11631" y="17314"/>
                    <a:pt x="9138" y="18429"/>
                  </a:cubicBezTo>
                  <a:cubicBezTo>
                    <a:pt x="6646" y="19543"/>
                    <a:pt x="6646" y="21086"/>
                    <a:pt x="4985" y="21343"/>
                  </a:cubicBezTo>
                  <a:cubicBezTo>
                    <a:pt x="3323" y="21600"/>
                    <a:pt x="0" y="20571"/>
                    <a:pt x="0" y="17486"/>
                  </a:cubicBezTo>
                  <a:cubicBezTo>
                    <a:pt x="0" y="14400"/>
                    <a:pt x="3323" y="9257"/>
                    <a:pt x="4985" y="6000"/>
                  </a:cubicBezTo>
                  <a:cubicBezTo>
                    <a:pt x="6646" y="2743"/>
                    <a:pt x="6646" y="1371"/>
                    <a:pt x="66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996393" y="5874747"/>
              <a:ext cx="412751" cy="18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75" fill="norm" stroke="1" extrusionOk="0">
                  <a:moveTo>
                    <a:pt x="0" y="1342"/>
                  </a:moveTo>
                  <a:cubicBezTo>
                    <a:pt x="441" y="2070"/>
                    <a:pt x="882" y="2798"/>
                    <a:pt x="1157" y="5104"/>
                  </a:cubicBezTo>
                  <a:cubicBezTo>
                    <a:pt x="1433" y="7410"/>
                    <a:pt x="1543" y="11293"/>
                    <a:pt x="1543" y="13962"/>
                  </a:cubicBezTo>
                  <a:cubicBezTo>
                    <a:pt x="1543" y="16632"/>
                    <a:pt x="1433" y="18088"/>
                    <a:pt x="1212" y="19302"/>
                  </a:cubicBezTo>
                  <a:cubicBezTo>
                    <a:pt x="992" y="20515"/>
                    <a:pt x="661" y="21486"/>
                    <a:pt x="386" y="21365"/>
                  </a:cubicBezTo>
                  <a:cubicBezTo>
                    <a:pt x="110" y="21243"/>
                    <a:pt x="-110" y="20030"/>
                    <a:pt x="496" y="17117"/>
                  </a:cubicBezTo>
                  <a:cubicBezTo>
                    <a:pt x="1102" y="14205"/>
                    <a:pt x="2535" y="9594"/>
                    <a:pt x="3802" y="6924"/>
                  </a:cubicBezTo>
                  <a:cubicBezTo>
                    <a:pt x="5070" y="4255"/>
                    <a:pt x="6172" y="3526"/>
                    <a:pt x="6998" y="3405"/>
                  </a:cubicBezTo>
                  <a:cubicBezTo>
                    <a:pt x="7825" y="3284"/>
                    <a:pt x="8376" y="3769"/>
                    <a:pt x="8761" y="5468"/>
                  </a:cubicBezTo>
                  <a:cubicBezTo>
                    <a:pt x="9147" y="7167"/>
                    <a:pt x="9368" y="10079"/>
                    <a:pt x="9478" y="12142"/>
                  </a:cubicBezTo>
                  <a:cubicBezTo>
                    <a:pt x="9588" y="14205"/>
                    <a:pt x="9588" y="15419"/>
                    <a:pt x="9588" y="16632"/>
                  </a:cubicBezTo>
                  <a:cubicBezTo>
                    <a:pt x="9588" y="17846"/>
                    <a:pt x="9588" y="19059"/>
                    <a:pt x="9863" y="19423"/>
                  </a:cubicBezTo>
                  <a:cubicBezTo>
                    <a:pt x="10139" y="19787"/>
                    <a:pt x="10690" y="19302"/>
                    <a:pt x="11517" y="17239"/>
                  </a:cubicBezTo>
                  <a:cubicBezTo>
                    <a:pt x="12343" y="15176"/>
                    <a:pt x="13445" y="11535"/>
                    <a:pt x="14161" y="8987"/>
                  </a:cubicBezTo>
                  <a:cubicBezTo>
                    <a:pt x="14878" y="6439"/>
                    <a:pt x="15208" y="4983"/>
                    <a:pt x="15539" y="3405"/>
                  </a:cubicBezTo>
                  <a:cubicBezTo>
                    <a:pt x="15870" y="1828"/>
                    <a:pt x="16200" y="129"/>
                    <a:pt x="16090" y="7"/>
                  </a:cubicBezTo>
                  <a:cubicBezTo>
                    <a:pt x="15980" y="-114"/>
                    <a:pt x="15429" y="1342"/>
                    <a:pt x="14712" y="3890"/>
                  </a:cubicBezTo>
                  <a:cubicBezTo>
                    <a:pt x="13996" y="6439"/>
                    <a:pt x="13114" y="10079"/>
                    <a:pt x="12674" y="12506"/>
                  </a:cubicBezTo>
                  <a:cubicBezTo>
                    <a:pt x="12233" y="14933"/>
                    <a:pt x="12233" y="16147"/>
                    <a:pt x="12563" y="16875"/>
                  </a:cubicBezTo>
                  <a:cubicBezTo>
                    <a:pt x="12894" y="17603"/>
                    <a:pt x="13555" y="17846"/>
                    <a:pt x="15098" y="17967"/>
                  </a:cubicBezTo>
                  <a:cubicBezTo>
                    <a:pt x="16641" y="18088"/>
                    <a:pt x="19066" y="18088"/>
                    <a:pt x="21490" y="18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5318134" y="5493697"/>
              <a:ext cx="399111" cy="74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18" fill="norm" stroke="1" extrusionOk="0">
                  <a:moveTo>
                    <a:pt x="635" y="19541"/>
                  </a:moveTo>
                  <a:cubicBezTo>
                    <a:pt x="635" y="19972"/>
                    <a:pt x="635" y="20403"/>
                    <a:pt x="520" y="20803"/>
                  </a:cubicBezTo>
                  <a:cubicBezTo>
                    <a:pt x="406" y="21203"/>
                    <a:pt x="178" y="21572"/>
                    <a:pt x="63" y="21510"/>
                  </a:cubicBezTo>
                  <a:cubicBezTo>
                    <a:pt x="-51" y="21449"/>
                    <a:pt x="-51" y="20957"/>
                    <a:pt x="406" y="19541"/>
                  </a:cubicBezTo>
                  <a:cubicBezTo>
                    <a:pt x="863" y="18126"/>
                    <a:pt x="1778" y="15787"/>
                    <a:pt x="2578" y="13603"/>
                  </a:cubicBezTo>
                  <a:cubicBezTo>
                    <a:pt x="3378" y="11418"/>
                    <a:pt x="4063" y="9387"/>
                    <a:pt x="4635" y="7695"/>
                  </a:cubicBezTo>
                  <a:cubicBezTo>
                    <a:pt x="5206" y="6003"/>
                    <a:pt x="5663" y="4649"/>
                    <a:pt x="6235" y="3480"/>
                  </a:cubicBezTo>
                  <a:cubicBezTo>
                    <a:pt x="6806" y="2310"/>
                    <a:pt x="7492" y="1326"/>
                    <a:pt x="8063" y="741"/>
                  </a:cubicBezTo>
                  <a:cubicBezTo>
                    <a:pt x="8635" y="157"/>
                    <a:pt x="9092" y="-28"/>
                    <a:pt x="9492" y="3"/>
                  </a:cubicBezTo>
                  <a:cubicBezTo>
                    <a:pt x="9892" y="34"/>
                    <a:pt x="10235" y="280"/>
                    <a:pt x="10806" y="1541"/>
                  </a:cubicBezTo>
                  <a:cubicBezTo>
                    <a:pt x="11378" y="2803"/>
                    <a:pt x="12178" y="5080"/>
                    <a:pt x="12749" y="7203"/>
                  </a:cubicBezTo>
                  <a:cubicBezTo>
                    <a:pt x="13320" y="9326"/>
                    <a:pt x="13663" y="11295"/>
                    <a:pt x="14063" y="13110"/>
                  </a:cubicBezTo>
                  <a:cubicBezTo>
                    <a:pt x="14463" y="14926"/>
                    <a:pt x="14920" y="16587"/>
                    <a:pt x="15149" y="17572"/>
                  </a:cubicBezTo>
                  <a:cubicBezTo>
                    <a:pt x="15378" y="18557"/>
                    <a:pt x="15378" y="18864"/>
                    <a:pt x="15035" y="18926"/>
                  </a:cubicBezTo>
                  <a:cubicBezTo>
                    <a:pt x="14692" y="18987"/>
                    <a:pt x="14006" y="18803"/>
                    <a:pt x="12178" y="18218"/>
                  </a:cubicBezTo>
                  <a:cubicBezTo>
                    <a:pt x="10349" y="17634"/>
                    <a:pt x="7378" y="16649"/>
                    <a:pt x="5606" y="16064"/>
                  </a:cubicBezTo>
                  <a:cubicBezTo>
                    <a:pt x="3835" y="15480"/>
                    <a:pt x="3263" y="15295"/>
                    <a:pt x="3263" y="15080"/>
                  </a:cubicBezTo>
                  <a:cubicBezTo>
                    <a:pt x="3263" y="14864"/>
                    <a:pt x="3835" y="14618"/>
                    <a:pt x="6349" y="14280"/>
                  </a:cubicBezTo>
                  <a:cubicBezTo>
                    <a:pt x="8863" y="13941"/>
                    <a:pt x="13320" y="13510"/>
                    <a:pt x="16178" y="13295"/>
                  </a:cubicBezTo>
                  <a:cubicBezTo>
                    <a:pt x="19035" y="13080"/>
                    <a:pt x="20292" y="13080"/>
                    <a:pt x="21549" y="13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5717987" y="5930763"/>
              <a:ext cx="198106" cy="4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37" fill="norm" stroke="1" extrusionOk="0">
                  <a:moveTo>
                    <a:pt x="5934" y="2835"/>
                  </a:moveTo>
                  <a:cubicBezTo>
                    <a:pt x="5934" y="5571"/>
                    <a:pt x="5934" y="8306"/>
                    <a:pt x="5711" y="11183"/>
                  </a:cubicBezTo>
                  <a:cubicBezTo>
                    <a:pt x="5489" y="14060"/>
                    <a:pt x="5043" y="17078"/>
                    <a:pt x="4487" y="18870"/>
                  </a:cubicBezTo>
                  <a:cubicBezTo>
                    <a:pt x="3930" y="20662"/>
                    <a:pt x="3262" y="21228"/>
                    <a:pt x="2594" y="21323"/>
                  </a:cubicBezTo>
                  <a:cubicBezTo>
                    <a:pt x="1926" y="21417"/>
                    <a:pt x="1258" y="21040"/>
                    <a:pt x="701" y="19483"/>
                  </a:cubicBezTo>
                  <a:cubicBezTo>
                    <a:pt x="144" y="17927"/>
                    <a:pt x="-301" y="15192"/>
                    <a:pt x="256" y="12362"/>
                  </a:cubicBezTo>
                  <a:cubicBezTo>
                    <a:pt x="812" y="9532"/>
                    <a:pt x="2371" y="6608"/>
                    <a:pt x="4375" y="4486"/>
                  </a:cubicBezTo>
                  <a:cubicBezTo>
                    <a:pt x="6379" y="2364"/>
                    <a:pt x="8829" y="1043"/>
                    <a:pt x="11501" y="430"/>
                  </a:cubicBezTo>
                  <a:cubicBezTo>
                    <a:pt x="14173" y="-183"/>
                    <a:pt x="17068" y="-89"/>
                    <a:pt x="18850" y="383"/>
                  </a:cubicBezTo>
                  <a:cubicBezTo>
                    <a:pt x="20631" y="855"/>
                    <a:pt x="21299" y="1703"/>
                    <a:pt x="20520" y="2647"/>
                  </a:cubicBezTo>
                  <a:cubicBezTo>
                    <a:pt x="19740" y="3590"/>
                    <a:pt x="17513" y="4627"/>
                    <a:pt x="15175" y="5193"/>
                  </a:cubicBezTo>
                  <a:cubicBezTo>
                    <a:pt x="12837" y="5759"/>
                    <a:pt x="10388" y="5854"/>
                    <a:pt x="7938" y="5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5875993" y="5784850"/>
              <a:ext cx="285751" cy="27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6480"/>
                  </a:moveTo>
                  <a:cubicBezTo>
                    <a:pt x="2560" y="5151"/>
                    <a:pt x="5120" y="3822"/>
                    <a:pt x="7360" y="4071"/>
                  </a:cubicBezTo>
                  <a:cubicBezTo>
                    <a:pt x="9600" y="4320"/>
                    <a:pt x="11520" y="6148"/>
                    <a:pt x="12240" y="9222"/>
                  </a:cubicBezTo>
                  <a:cubicBezTo>
                    <a:pt x="12960" y="12295"/>
                    <a:pt x="12480" y="16615"/>
                    <a:pt x="11760" y="18942"/>
                  </a:cubicBezTo>
                  <a:cubicBezTo>
                    <a:pt x="11040" y="21268"/>
                    <a:pt x="10080" y="21600"/>
                    <a:pt x="9360" y="21351"/>
                  </a:cubicBezTo>
                  <a:cubicBezTo>
                    <a:pt x="8640" y="21102"/>
                    <a:pt x="8160" y="20271"/>
                    <a:pt x="8080" y="18194"/>
                  </a:cubicBezTo>
                  <a:cubicBezTo>
                    <a:pt x="8000" y="16117"/>
                    <a:pt x="8320" y="12794"/>
                    <a:pt x="10640" y="9554"/>
                  </a:cubicBezTo>
                  <a:cubicBezTo>
                    <a:pt x="12960" y="6314"/>
                    <a:pt x="17280" y="31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6679013" y="5689600"/>
              <a:ext cx="41531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91" fill="norm" stroke="1" extrusionOk="0">
                  <a:moveTo>
                    <a:pt x="11470" y="0"/>
                  </a:moveTo>
                  <a:cubicBezTo>
                    <a:pt x="9310" y="4398"/>
                    <a:pt x="7150" y="8795"/>
                    <a:pt x="4990" y="12093"/>
                  </a:cubicBezTo>
                  <a:cubicBezTo>
                    <a:pt x="2830" y="15392"/>
                    <a:pt x="670" y="17590"/>
                    <a:pt x="130" y="19013"/>
                  </a:cubicBezTo>
                  <a:cubicBezTo>
                    <a:pt x="-410" y="20436"/>
                    <a:pt x="670" y="21083"/>
                    <a:pt x="4450" y="21341"/>
                  </a:cubicBezTo>
                  <a:cubicBezTo>
                    <a:pt x="8230" y="21600"/>
                    <a:pt x="14710" y="21471"/>
                    <a:pt x="21190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6797752" y="5765800"/>
              <a:ext cx="142004" cy="28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55" fill="norm" stroke="1" extrusionOk="0">
                  <a:moveTo>
                    <a:pt x="13938" y="0"/>
                  </a:moveTo>
                  <a:cubicBezTo>
                    <a:pt x="10808" y="1280"/>
                    <a:pt x="7677" y="2560"/>
                    <a:pt x="5329" y="5280"/>
                  </a:cubicBezTo>
                  <a:cubicBezTo>
                    <a:pt x="2981" y="8000"/>
                    <a:pt x="1416" y="12160"/>
                    <a:pt x="634" y="14800"/>
                  </a:cubicBezTo>
                  <a:cubicBezTo>
                    <a:pt x="-149" y="17440"/>
                    <a:pt x="-149" y="18560"/>
                    <a:pt x="321" y="19440"/>
                  </a:cubicBezTo>
                  <a:cubicBezTo>
                    <a:pt x="790" y="20320"/>
                    <a:pt x="1729" y="20960"/>
                    <a:pt x="3451" y="21280"/>
                  </a:cubicBezTo>
                  <a:cubicBezTo>
                    <a:pt x="5173" y="21600"/>
                    <a:pt x="7677" y="21600"/>
                    <a:pt x="10808" y="20240"/>
                  </a:cubicBezTo>
                  <a:cubicBezTo>
                    <a:pt x="13938" y="18880"/>
                    <a:pt x="17694" y="16160"/>
                    <a:pt x="19573" y="13680"/>
                  </a:cubicBezTo>
                  <a:cubicBezTo>
                    <a:pt x="21451" y="11200"/>
                    <a:pt x="21451" y="8960"/>
                    <a:pt x="19729" y="7120"/>
                  </a:cubicBezTo>
                  <a:cubicBezTo>
                    <a:pt x="18008" y="5280"/>
                    <a:pt x="14564" y="3840"/>
                    <a:pt x="12529" y="2720"/>
                  </a:cubicBezTo>
                  <a:cubicBezTo>
                    <a:pt x="10494" y="1600"/>
                    <a:pt x="9868" y="800"/>
                    <a:pt x="92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7008410" y="5437716"/>
              <a:ext cx="275578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4287" y="1662"/>
                  </a:moveTo>
                  <a:cubicBezTo>
                    <a:pt x="4947" y="831"/>
                    <a:pt x="5606" y="0"/>
                    <a:pt x="5689" y="0"/>
                  </a:cubicBezTo>
                  <a:cubicBezTo>
                    <a:pt x="5771" y="0"/>
                    <a:pt x="5276" y="831"/>
                    <a:pt x="4699" y="3264"/>
                  </a:cubicBezTo>
                  <a:cubicBezTo>
                    <a:pt x="4122" y="5697"/>
                    <a:pt x="3463" y="9732"/>
                    <a:pt x="3133" y="12224"/>
                  </a:cubicBezTo>
                  <a:cubicBezTo>
                    <a:pt x="2803" y="14716"/>
                    <a:pt x="2803" y="15666"/>
                    <a:pt x="2721" y="16437"/>
                  </a:cubicBezTo>
                  <a:cubicBezTo>
                    <a:pt x="2638" y="17209"/>
                    <a:pt x="2473" y="17802"/>
                    <a:pt x="2061" y="17684"/>
                  </a:cubicBezTo>
                  <a:cubicBezTo>
                    <a:pt x="1649" y="17565"/>
                    <a:pt x="989" y="16734"/>
                    <a:pt x="577" y="15369"/>
                  </a:cubicBezTo>
                  <a:cubicBezTo>
                    <a:pt x="165" y="14004"/>
                    <a:pt x="0" y="12105"/>
                    <a:pt x="0" y="10859"/>
                  </a:cubicBezTo>
                  <a:cubicBezTo>
                    <a:pt x="0" y="9613"/>
                    <a:pt x="165" y="9020"/>
                    <a:pt x="1402" y="8486"/>
                  </a:cubicBezTo>
                  <a:cubicBezTo>
                    <a:pt x="2638" y="7952"/>
                    <a:pt x="4947" y="7477"/>
                    <a:pt x="7502" y="6527"/>
                  </a:cubicBezTo>
                  <a:cubicBezTo>
                    <a:pt x="10058" y="5578"/>
                    <a:pt x="12861" y="4154"/>
                    <a:pt x="14510" y="3145"/>
                  </a:cubicBezTo>
                  <a:cubicBezTo>
                    <a:pt x="16159" y="2136"/>
                    <a:pt x="16653" y="1543"/>
                    <a:pt x="16736" y="1602"/>
                  </a:cubicBezTo>
                  <a:cubicBezTo>
                    <a:pt x="16818" y="1662"/>
                    <a:pt x="16489" y="2374"/>
                    <a:pt x="15911" y="4154"/>
                  </a:cubicBezTo>
                  <a:cubicBezTo>
                    <a:pt x="15334" y="5934"/>
                    <a:pt x="14510" y="8782"/>
                    <a:pt x="13933" y="10503"/>
                  </a:cubicBezTo>
                  <a:cubicBezTo>
                    <a:pt x="13356" y="12224"/>
                    <a:pt x="13026" y="12818"/>
                    <a:pt x="13108" y="12758"/>
                  </a:cubicBezTo>
                  <a:cubicBezTo>
                    <a:pt x="13191" y="12699"/>
                    <a:pt x="13685" y="11987"/>
                    <a:pt x="14592" y="11393"/>
                  </a:cubicBezTo>
                  <a:cubicBezTo>
                    <a:pt x="15499" y="10800"/>
                    <a:pt x="16818" y="10325"/>
                    <a:pt x="17890" y="10147"/>
                  </a:cubicBezTo>
                  <a:cubicBezTo>
                    <a:pt x="18962" y="9969"/>
                    <a:pt x="19786" y="10088"/>
                    <a:pt x="20446" y="11215"/>
                  </a:cubicBezTo>
                  <a:cubicBezTo>
                    <a:pt x="21105" y="12343"/>
                    <a:pt x="21600" y="14479"/>
                    <a:pt x="21435" y="16378"/>
                  </a:cubicBezTo>
                  <a:cubicBezTo>
                    <a:pt x="21270" y="18277"/>
                    <a:pt x="20446" y="19938"/>
                    <a:pt x="196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8033100" y="5847796"/>
              <a:ext cx="255895" cy="29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67" fill="norm" stroke="1" extrusionOk="0">
                  <a:moveTo>
                    <a:pt x="158" y="4117"/>
                  </a:moveTo>
                  <a:cubicBezTo>
                    <a:pt x="-19" y="3060"/>
                    <a:pt x="-196" y="2003"/>
                    <a:pt x="512" y="1172"/>
                  </a:cubicBezTo>
                  <a:cubicBezTo>
                    <a:pt x="1220" y="341"/>
                    <a:pt x="2814" y="-263"/>
                    <a:pt x="4584" y="115"/>
                  </a:cubicBezTo>
                  <a:cubicBezTo>
                    <a:pt x="6355" y="492"/>
                    <a:pt x="8302" y="1852"/>
                    <a:pt x="9453" y="4268"/>
                  </a:cubicBezTo>
                  <a:cubicBezTo>
                    <a:pt x="10604" y="6685"/>
                    <a:pt x="10958" y="10159"/>
                    <a:pt x="10515" y="12803"/>
                  </a:cubicBezTo>
                  <a:cubicBezTo>
                    <a:pt x="10073" y="15446"/>
                    <a:pt x="8834" y="17259"/>
                    <a:pt x="7860" y="18618"/>
                  </a:cubicBezTo>
                  <a:cubicBezTo>
                    <a:pt x="6886" y="19978"/>
                    <a:pt x="6178" y="20884"/>
                    <a:pt x="6355" y="21110"/>
                  </a:cubicBezTo>
                  <a:cubicBezTo>
                    <a:pt x="6532" y="21337"/>
                    <a:pt x="7594" y="20884"/>
                    <a:pt x="10250" y="19751"/>
                  </a:cubicBezTo>
                  <a:cubicBezTo>
                    <a:pt x="12906" y="18618"/>
                    <a:pt x="17155" y="16806"/>
                    <a:pt x="21404" y="14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8409643" y="5899150"/>
              <a:ext cx="1" cy="25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8441393" y="60325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8549343" y="5825066"/>
              <a:ext cx="161242" cy="28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66" fill="norm" stroke="1" extrusionOk="0">
                  <a:moveTo>
                    <a:pt x="4985" y="6512"/>
                  </a:moveTo>
                  <a:cubicBezTo>
                    <a:pt x="5815" y="4765"/>
                    <a:pt x="6646" y="3018"/>
                    <a:pt x="8308" y="1826"/>
                  </a:cubicBezTo>
                  <a:cubicBezTo>
                    <a:pt x="9969" y="635"/>
                    <a:pt x="12462" y="0"/>
                    <a:pt x="14954" y="0"/>
                  </a:cubicBezTo>
                  <a:cubicBezTo>
                    <a:pt x="17446" y="0"/>
                    <a:pt x="19938" y="635"/>
                    <a:pt x="20769" y="1826"/>
                  </a:cubicBezTo>
                  <a:cubicBezTo>
                    <a:pt x="21600" y="3018"/>
                    <a:pt x="20769" y="4765"/>
                    <a:pt x="19108" y="6194"/>
                  </a:cubicBezTo>
                  <a:cubicBezTo>
                    <a:pt x="17446" y="7624"/>
                    <a:pt x="14954" y="8735"/>
                    <a:pt x="13154" y="9609"/>
                  </a:cubicBezTo>
                  <a:cubicBezTo>
                    <a:pt x="11354" y="10482"/>
                    <a:pt x="10246" y="11118"/>
                    <a:pt x="10662" y="11594"/>
                  </a:cubicBezTo>
                  <a:cubicBezTo>
                    <a:pt x="11077" y="12071"/>
                    <a:pt x="13015" y="12388"/>
                    <a:pt x="14538" y="12865"/>
                  </a:cubicBezTo>
                  <a:cubicBezTo>
                    <a:pt x="16062" y="13341"/>
                    <a:pt x="17169" y="13976"/>
                    <a:pt x="17308" y="15088"/>
                  </a:cubicBezTo>
                  <a:cubicBezTo>
                    <a:pt x="17446" y="16200"/>
                    <a:pt x="16615" y="17788"/>
                    <a:pt x="13985" y="19059"/>
                  </a:cubicBezTo>
                  <a:cubicBezTo>
                    <a:pt x="11354" y="20329"/>
                    <a:pt x="6923" y="21282"/>
                    <a:pt x="4292" y="21441"/>
                  </a:cubicBezTo>
                  <a:cubicBezTo>
                    <a:pt x="1662" y="21600"/>
                    <a:pt x="831" y="20965"/>
                    <a:pt x="0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8777943" y="5872644"/>
              <a:ext cx="185161" cy="24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78" fill="norm" stroke="1" extrusionOk="0">
                  <a:moveTo>
                    <a:pt x="13834" y="95"/>
                  </a:moveTo>
                  <a:cubicBezTo>
                    <a:pt x="11407" y="1002"/>
                    <a:pt x="8980" y="1910"/>
                    <a:pt x="6674" y="4723"/>
                  </a:cubicBezTo>
                  <a:cubicBezTo>
                    <a:pt x="4369" y="7537"/>
                    <a:pt x="2184" y="12256"/>
                    <a:pt x="1335" y="15251"/>
                  </a:cubicBezTo>
                  <a:cubicBezTo>
                    <a:pt x="485" y="18246"/>
                    <a:pt x="971" y="19516"/>
                    <a:pt x="2184" y="20333"/>
                  </a:cubicBezTo>
                  <a:cubicBezTo>
                    <a:pt x="3398" y="21150"/>
                    <a:pt x="5339" y="21513"/>
                    <a:pt x="7888" y="20787"/>
                  </a:cubicBezTo>
                  <a:cubicBezTo>
                    <a:pt x="10436" y="20061"/>
                    <a:pt x="13591" y="18246"/>
                    <a:pt x="16139" y="15160"/>
                  </a:cubicBezTo>
                  <a:cubicBezTo>
                    <a:pt x="18688" y="12074"/>
                    <a:pt x="20629" y="7718"/>
                    <a:pt x="21115" y="4723"/>
                  </a:cubicBezTo>
                  <a:cubicBezTo>
                    <a:pt x="21600" y="1728"/>
                    <a:pt x="20629" y="95"/>
                    <a:pt x="16867" y="4"/>
                  </a:cubicBezTo>
                  <a:cubicBezTo>
                    <a:pt x="13106" y="-87"/>
                    <a:pt x="6553" y="1365"/>
                    <a:pt x="0" y="2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8988715" y="5873199"/>
              <a:ext cx="186898" cy="51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55" fill="norm" stroke="1" extrusionOk="0">
                  <a:moveTo>
                    <a:pt x="9120" y="10646"/>
                  </a:moveTo>
                  <a:cubicBezTo>
                    <a:pt x="7459" y="12328"/>
                    <a:pt x="5797" y="14010"/>
                    <a:pt x="4610" y="15648"/>
                  </a:cubicBezTo>
                  <a:cubicBezTo>
                    <a:pt x="3423" y="17286"/>
                    <a:pt x="2711" y="18879"/>
                    <a:pt x="1999" y="19942"/>
                  </a:cubicBezTo>
                  <a:cubicBezTo>
                    <a:pt x="1287" y="21004"/>
                    <a:pt x="575" y="21535"/>
                    <a:pt x="219" y="21446"/>
                  </a:cubicBezTo>
                  <a:cubicBezTo>
                    <a:pt x="-137" y="21358"/>
                    <a:pt x="-137" y="20650"/>
                    <a:pt x="812" y="18525"/>
                  </a:cubicBezTo>
                  <a:cubicBezTo>
                    <a:pt x="1762" y="16401"/>
                    <a:pt x="3661" y="12860"/>
                    <a:pt x="5797" y="9761"/>
                  </a:cubicBezTo>
                  <a:cubicBezTo>
                    <a:pt x="7933" y="6663"/>
                    <a:pt x="10307" y="4007"/>
                    <a:pt x="11850" y="2502"/>
                  </a:cubicBezTo>
                  <a:cubicBezTo>
                    <a:pt x="13393" y="997"/>
                    <a:pt x="14105" y="643"/>
                    <a:pt x="15054" y="378"/>
                  </a:cubicBezTo>
                  <a:cubicBezTo>
                    <a:pt x="16004" y="112"/>
                    <a:pt x="17190" y="-65"/>
                    <a:pt x="18140" y="24"/>
                  </a:cubicBezTo>
                  <a:cubicBezTo>
                    <a:pt x="19089" y="112"/>
                    <a:pt x="19801" y="466"/>
                    <a:pt x="20395" y="1130"/>
                  </a:cubicBezTo>
                  <a:cubicBezTo>
                    <a:pt x="20988" y="1794"/>
                    <a:pt x="21463" y="2768"/>
                    <a:pt x="19920" y="3786"/>
                  </a:cubicBezTo>
                  <a:cubicBezTo>
                    <a:pt x="18377" y="4804"/>
                    <a:pt x="14817" y="5866"/>
                    <a:pt x="11850" y="6530"/>
                  </a:cubicBezTo>
                  <a:cubicBezTo>
                    <a:pt x="8883" y="7194"/>
                    <a:pt x="6509" y="7460"/>
                    <a:pt x="4136" y="7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9224180" y="5862209"/>
              <a:ext cx="277664" cy="26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6" fill="norm" stroke="1" extrusionOk="0">
                  <a:moveTo>
                    <a:pt x="2811" y="4535"/>
                  </a:moveTo>
                  <a:cubicBezTo>
                    <a:pt x="3302" y="6935"/>
                    <a:pt x="3793" y="9335"/>
                    <a:pt x="3711" y="11135"/>
                  </a:cubicBezTo>
                  <a:cubicBezTo>
                    <a:pt x="3630" y="12935"/>
                    <a:pt x="2975" y="14135"/>
                    <a:pt x="2239" y="15077"/>
                  </a:cubicBezTo>
                  <a:cubicBezTo>
                    <a:pt x="1502" y="16020"/>
                    <a:pt x="684" y="16706"/>
                    <a:pt x="275" y="16620"/>
                  </a:cubicBezTo>
                  <a:cubicBezTo>
                    <a:pt x="-134" y="16535"/>
                    <a:pt x="-134" y="15677"/>
                    <a:pt x="602" y="13877"/>
                  </a:cubicBezTo>
                  <a:cubicBezTo>
                    <a:pt x="1339" y="12077"/>
                    <a:pt x="2811" y="9335"/>
                    <a:pt x="3875" y="7706"/>
                  </a:cubicBezTo>
                  <a:cubicBezTo>
                    <a:pt x="4939" y="6077"/>
                    <a:pt x="5593" y="5563"/>
                    <a:pt x="6084" y="5820"/>
                  </a:cubicBezTo>
                  <a:cubicBezTo>
                    <a:pt x="6575" y="6077"/>
                    <a:pt x="6902" y="7106"/>
                    <a:pt x="7066" y="8220"/>
                  </a:cubicBezTo>
                  <a:cubicBezTo>
                    <a:pt x="7230" y="9335"/>
                    <a:pt x="7230" y="10535"/>
                    <a:pt x="7393" y="10706"/>
                  </a:cubicBezTo>
                  <a:cubicBezTo>
                    <a:pt x="7557" y="10877"/>
                    <a:pt x="7884" y="10020"/>
                    <a:pt x="9111" y="8306"/>
                  </a:cubicBezTo>
                  <a:cubicBezTo>
                    <a:pt x="10339" y="6592"/>
                    <a:pt x="12466" y="4020"/>
                    <a:pt x="14021" y="2477"/>
                  </a:cubicBezTo>
                  <a:cubicBezTo>
                    <a:pt x="15575" y="935"/>
                    <a:pt x="16557" y="420"/>
                    <a:pt x="17539" y="163"/>
                  </a:cubicBezTo>
                  <a:cubicBezTo>
                    <a:pt x="18521" y="-94"/>
                    <a:pt x="19502" y="-94"/>
                    <a:pt x="20239" y="506"/>
                  </a:cubicBezTo>
                  <a:cubicBezTo>
                    <a:pt x="20975" y="1106"/>
                    <a:pt x="21466" y="2306"/>
                    <a:pt x="21466" y="5477"/>
                  </a:cubicBezTo>
                  <a:cubicBezTo>
                    <a:pt x="21466" y="8649"/>
                    <a:pt x="20975" y="13792"/>
                    <a:pt x="20566" y="16792"/>
                  </a:cubicBezTo>
                  <a:cubicBezTo>
                    <a:pt x="20157" y="19792"/>
                    <a:pt x="19830" y="20649"/>
                    <a:pt x="19502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8219143" y="6321160"/>
              <a:ext cx="1041401" cy="9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1428"/>
                  </a:moveTo>
                  <a:cubicBezTo>
                    <a:pt x="1010" y="18211"/>
                    <a:pt x="2020" y="14994"/>
                    <a:pt x="3424" y="12466"/>
                  </a:cubicBezTo>
                  <a:cubicBezTo>
                    <a:pt x="4829" y="9939"/>
                    <a:pt x="6629" y="8100"/>
                    <a:pt x="8385" y="6262"/>
                  </a:cubicBezTo>
                  <a:cubicBezTo>
                    <a:pt x="10141" y="4424"/>
                    <a:pt x="11854" y="2585"/>
                    <a:pt x="13654" y="1437"/>
                  </a:cubicBezTo>
                  <a:cubicBezTo>
                    <a:pt x="15454" y="288"/>
                    <a:pt x="17341" y="-172"/>
                    <a:pt x="18680" y="58"/>
                  </a:cubicBezTo>
                  <a:cubicBezTo>
                    <a:pt x="20020" y="288"/>
                    <a:pt x="20810" y="1207"/>
                    <a:pt x="21600" y="2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8403293" y="6379072"/>
              <a:ext cx="1136651" cy="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1327" y="17203"/>
                    <a:pt x="2655" y="13224"/>
                    <a:pt x="4022" y="11235"/>
                  </a:cubicBezTo>
                  <a:cubicBezTo>
                    <a:pt x="5390" y="9245"/>
                    <a:pt x="6798" y="9245"/>
                    <a:pt x="8266" y="8677"/>
                  </a:cubicBezTo>
                  <a:cubicBezTo>
                    <a:pt x="9734" y="8108"/>
                    <a:pt x="11263" y="6971"/>
                    <a:pt x="12932" y="5266"/>
                  </a:cubicBezTo>
                  <a:cubicBezTo>
                    <a:pt x="14601" y="3561"/>
                    <a:pt x="16411" y="1287"/>
                    <a:pt x="17879" y="435"/>
                  </a:cubicBezTo>
                  <a:cubicBezTo>
                    <a:pt x="19347" y="-418"/>
                    <a:pt x="20474" y="150"/>
                    <a:pt x="21600" y="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" name="Drawing"/>
          <p:cNvGrpSpPr/>
          <p:nvPr/>
        </p:nvGrpSpPr>
        <p:grpSpPr>
          <a:xfrm>
            <a:off x="2029105" y="1408571"/>
            <a:ext cx="9660302" cy="3743286"/>
            <a:chOff x="0" y="0"/>
            <a:chExt cx="9660301" cy="3743286"/>
          </a:xfrm>
        </p:grpSpPr>
        <p:sp>
          <p:nvSpPr>
            <p:cNvPr id="265" name="Line"/>
            <p:cNvSpPr/>
            <p:nvPr/>
          </p:nvSpPr>
          <p:spPr>
            <a:xfrm>
              <a:off x="0" y="60395"/>
              <a:ext cx="314045" cy="42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50" fill="norm" stroke="1" extrusionOk="0">
                  <a:moveTo>
                    <a:pt x="2807" y="4125"/>
                  </a:moveTo>
                  <a:cubicBezTo>
                    <a:pt x="1938" y="3256"/>
                    <a:pt x="1068" y="2388"/>
                    <a:pt x="560" y="1574"/>
                  </a:cubicBezTo>
                  <a:cubicBezTo>
                    <a:pt x="53" y="760"/>
                    <a:pt x="-92" y="0"/>
                    <a:pt x="53" y="0"/>
                  </a:cubicBezTo>
                  <a:cubicBezTo>
                    <a:pt x="198" y="0"/>
                    <a:pt x="633" y="760"/>
                    <a:pt x="1358" y="3093"/>
                  </a:cubicBezTo>
                  <a:cubicBezTo>
                    <a:pt x="2082" y="5427"/>
                    <a:pt x="3097" y="9335"/>
                    <a:pt x="3967" y="12482"/>
                  </a:cubicBezTo>
                  <a:cubicBezTo>
                    <a:pt x="4837" y="15630"/>
                    <a:pt x="5562" y="18018"/>
                    <a:pt x="6142" y="19483"/>
                  </a:cubicBezTo>
                  <a:cubicBezTo>
                    <a:pt x="6721" y="20949"/>
                    <a:pt x="7156" y="21491"/>
                    <a:pt x="7591" y="21546"/>
                  </a:cubicBezTo>
                  <a:cubicBezTo>
                    <a:pt x="8026" y="21600"/>
                    <a:pt x="8461" y="21166"/>
                    <a:pt x="9041" y="19863"/>
                  </a:cubicBezTo>
                  <a:cubicBezTo>
                    <a:pt x="9621" y="18561"/>
                    <a:pt x="10346" y="16390"/>
                    <a:pt x="10925" y="14979"/>
                  </a:cubicBezTo>
                  <a:cubicBezTo>
                    <a:pt x="11505" y="13568"/>
                    <a:pt x="11940" y="12917"/>
                    <a:pt x="12448" y="12862"/>
                  </a:cubicBezTo>
                  <a:cubicBezTo>
                    <a:pt x="12955" y="12808"/>
                    <a:pt x="13535" y="13351"/>
                    <a:pt x="14187" y="14382"/>
                  </a:cubicBezTo>
                  <a:cubicBezTo>
                    <a:pt x="14840" y="15413"/>
                    <a:pt x="15564" y="16933"/>
                    <a:pt x="16144" y="18018"/>
                  </a:cubicBezTo>
                  <a:cubicBezTo>
                    <a:pt x="16724" y="19104"/>
                    <a:pt x="17159" y="19755"/>
                    <a:pt x="17739" y="19863"/>
                  </a:cubicBezTo>
                  <a:cubicBezTo>
                    <a:pt x="18319" y="19972"/>
                    <a:pt x="19044" y="19538"/>
                    <a:pt x="19551" y="17530"/>
                  </a:cubicBezTo>
                  <a:cubicBezTo>
                    <a:pt x="20058" y="15522"/>
                    <a:pt x="20348" y="11940"/>
                    <a:pt x="20421" y="9497"/>
                  </a:cubicBezTo>
                  <a:cubicBezTo>
                    <a:pt x="20493" y="7055"/>
                    <a:pt x="20348" y="5753"/>
                    <a:pt x="20493" y="4939"/>
                  </a:cubicBezTo>
                  <a:cubicBezTo>
                    <a:pt x="20638" y="4125"/>
                    <a:pt x="21073" y="3799"/>
                    <a:pt x="21508" y="3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65638" y="51929"/>
              <a:ext cx="202407" cy="38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83" fill="norm" stroke="1" extrusionOk="0">
                  <a:moveTo>
                    <a:pt x="8016" y="15848"/>
                  </a:moveTo>
                  <a:cubicBezTo>
                    <a:pt x="7341" y="15378"/>
                    <a:pt x="6666" y="14909"/>
                    <a:pt x="5766" y="14557"/>
                  </a:cubicBezTo>
                  <a:cubicBezTo>
                    <a:pt x="4866" y="14204"/>
                    <a:pt x="3741" y="13970"/>
                    <a:pt x="2953" y="14146"/>
                  </a:cubicBezTo>
                  <a:cubicBezTo>
                    <a:pt x="2166" y="14322"/>
                    <a:pt x="1716" y="14909"/>
                    <a:pt x="1266" y="15848"/>
                  </a:cubicBezTo>
                  <a:cubicBezTo>
                    <a:pt x="816" y="16787"/>
                    <a:pt x="366" y="18078"/>
                    <a:pt x="141" y="19017"/>
                  </a:cubicBezTo>
                  <a:cubicBezTo>
                    <a:pt x="-84" y="19957"/>
                    <a:pt x="-84" y="20543"/>
                    <a:pt x="478" y="20954"/>
                  </a:cubicBezTo>
                  <a:cubicBezTo>
                    <a:pt x="1041" y="21365"/>
                    <a:pt x="2166" y="21600"/>
                    <a:pt x="3178" y="21424"/>
                  </a:cubicBezTo>
                  <a:cubicBezTo>
                    <a:pt x="4191" y="21248"/>
                    <a:pt x="5091" y="20661"/>
                    <a:pt x="5878" y="19957"/>
                  </a:cubicBezTo>
                  <a:cubicBezTo>
                    <a:pt x="6666" y="19252"/>
                    <a:pt x="7341" y="18430"/>
                    <a:pt x="8016" y="18254"/>
                  </a:cubicBezTo>
                  <a:cubicBezTo>
                    <a:pt x="8691" y="18078"/>
                    <a:pt x="9366" y="18548"/>
                    <a:pt x="10153" y="18607"/>
                  </a:cubicBezTo>
                  <a:cubicBezTo>
                    <a:pt x="10941" y="18665"/>
                    <a:pt x="11841" y="18313"/>
                    <a:pt x="13079" y="16670"/>
                  </a:cubicBezTo>
                  <a:cubicBezTo>
                    <a:pt x="14316" y="15026"/>
                    <a:pt x="15891" y="12091"/>
                    <a:pt x="16903" y="9333"/>
                  </a:cubicBezTo>
                  <a:cubicBezTo>
                    <a:pt x="17916" y="6574"/>
                    <a:pt x="18366" y="3991"/>
                    <a:pt x="18591" y="2348"/>
                  </a:cubicBezTo>
                  <a:cubicBezTo>
                    <a:pt x="18816" y="704"/>
                    <a:pt x="18816" y="0"/>
                    <a:pt x="18703" y="0"/>
                  </a:cubicBezTo>
                  <a:cubicBezTo>
                    <a:pt x="18591" y="0"/>
                    <a:pt x="18366" y="704"/>
                    <a:pt x="18028" y="2993"/>
                  </a:cubicBezTo>
                  <a:cubicBezTo>
                    <a:pt x="17691" y="5283"/>
                    <a:pt x="17241" y="9157"/>
                    <a:pt x="17804" y="12150"/>
                  </a:cubicBezTo>
                  <a:cubicBezTo>
                    <a:pt x="18366" y="15143"/>
                    <a:pt x="19941" y="17257"/>
                    <a:pt x="21516" y="19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25194" y="0"/>
              <a:ext cx="127001" cy="47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12960" y="13527"/>
                  </a:moveTo>
                  <a:cubicBezTo>
                    <a:pt x="12240" y="12858"/>
                    <a:pt x="11520" y="12189"/>
                    <a:pt x="10260" y="11806"/>
                  </a:cubicBezTo>
                  <a:cubicBezTo>
                    <a:pt x="9000" y="11424"/>
                    <a:pt x="7200" y="11328"/>
                    <a:pt x="5760" y="11567"/>
                  </a:cubicBezTo>
                  <a:cubicBezTo>
                    <a:pt x="4320" y="11806"/>
                    <a:pt x="3240" y="12380"/>
                    <a:pt x="2160" y="13766"/>
                  </a:cubicBezTo>
                  <a:cubicBezTo>
                    <a:pt x="1080" y="15151"/>
                    <a:pt x="0" y="17350"/>
                    <a:pt x="0" y="18688"/>
                  </a:cubicBezTo>
                  <a:cubicBezTo>
                    <a:pt x="0" y="20026"/>
                    <a:pt x="1080" y="20504"/>
                    <a:pt x="2340" y="20886"/>
                  </a:cubicBezTo>
                  <a:cubicBezTo>
                    <a:pt x="3600" y="21268"/>
                    <a:pt x="5040" y="21555"/>
                    <a:pt x="6660" y="21459"/>
                  </a:cubicBezTo>
                  <a:cubicBezTo>
                    <a:pt x="8280" y="21364"/>
                    <a:pt x="10080" y="20886"/>
                    <a:pt x="11700" y="19070"/>
                  </a:cubicBezTo>
                  <a:cubicBezTo>
                    <a:pt x="13320" y="17254"/>
                    <a:pt x="14760" y="14100"/>
                    <a:pt x="15300" y="10898"/>
                  </a:cubicBezTo>
                  <a:cubicBezTo>
                    <a:pt x="15840" y="7697"/>
                    <a:pt x="15480" y="4447"/>
                    <a:pt x="15120" y="2536"/>
                  </a:cubicBezTo>
                  <a:cubicBezTo>
                    <a:pt x="14760" y="624"/>
                    <a:pt x="14400" y="51"/>
                    <a:pt x="14040" y="3"/>
                  </a:cubicBezTo>
                  <a:cubicBezTo>
                    <a:pt x="13680" y="-45"/>
                    <a:pt x="13320" y="433"/>
                    <a:pt x="13680" y="2153"/>
                  </a:cubicBezTo>
                  <a:cubicBezTo>
                    <a:pt x="14040" y="3874"/>
                    <a:pt x="15120" y="6836"/>
                    <a:pt x="16560" y="9130"/>
                  </a:cubicBezTo>
                  <a:cubicBezTo>
                    <a:pt x="18000" y="11424"/>
                    <a:pt x="19800" y="13049"/>
                    <a:pt x="21600" y="14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841094" y="70979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15663" y="198924"/>
              <a:ext cx="71993" cy="28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6" h="21529" fill="norm" stroke="1" extrusionOk="0">
                  <a:moveTo>
                    <a:pt x="19715" y="1369"/>
                  </a:moveTo>
                  <a:cubicBezTo>
                    <a:pt x="16213" y="729"/>
                    <a:pt x="12710" y="89"/>
                    <a:pt x="9791" y="9"/>
                  </a:cubicBezTo>
                  <a:cubicBezTo>
                    <a:pt x="6872" y="-71"/>
                    <a:pt x="4537" y="409"/>
                    <a:pt x="2494" y="1449"/>
                  </a:cubicBezTo>
                  <a:cubicBezTo>
                    <a:pt x="450" y="2489"/>
                    <a:pt x="-1301" y="4089"/>
                    <a:pt x="1326" y="6329"/>
                  </a:cubicBezTo>
                  <a:cubicBezTo>
                    <a:pt x="3953" y="8569"/>
                    <a:pt x="10958" y="11449"/>
                    <a:pt x="15045" y="13289"/>
                  </a:cubicBezTo>
                  <a:cubicBezTo>
                    <a:pt x="19131" y="15129"/>
                    <a:pt x="20299" y="15929"/>
                    <a:pt x="19715" y="17049"/>
                  </a:cubicBezTo>
                  <a:cubicBezTo>
                    <a:pt x="19131" y="18169"/>
                    <a:pt x="16796" y="19609"/>
                    <a:pt x="13585" y="20409"/>
                  </a:cubicBezTo>
                  <a:cubicBezTo>
                    <a:pt x="10375" y="21209"/>
                    <a:pt x="6288" y="21369"/>
                    <a:pt x="2202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94650" y="553579"/>
              <a:ext cx="551195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0450" fill="norm" stroke="1" extrusionOk="0">
                  <a:moveTo>
                    <a:pt x="1683" y="11782"/>
                  </a:moveTo>
                  <a:cubicBezTo>
                    <a:pt x="941" y="13745"/>
                    <a:pt x="199" y="15709"/>
                    <a:pt x="34" y="17673"/>
                  </a:cubicBezTo>
                  <a:cubicBezTo>
                    <a:pt x="-131" y="19636"/>
                    <a:pt x="281" y="21600"/>
                    <a:pt x="1971" y="19636"/>
                  </a:cubicBezTo>
                  <a:cubicBezTo>
                    <a:pt x="3661" y="17673"/>
                    <a:pt x="6629" y="11782"/>
                    <a:pt x="9845" y="8836"/>
                  </a:cubicBezTo>
                  <a:cubicBezTo>
                    <a:pt x="13060" y="5891"/>
                    <a:pt x="16522" y="5891"/>
                    <a:pt x="18501" y="4909"/>
                  </a:cubicBezTo>
                  <a:cubicBezTo>
                    <a:pt x="20480" y="3927"/>
                    <a:pt x="20974" y="1964"/>
                    <a:pt x="214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34694" y="585329"/>
              <a:ext cx="381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0" y="16364"/>
                    <a:pt x="6960" y="11127"/>
                    <a:pt x="10560" y="7527"/>
                  </a:cubicBezTo>
                  <a:cubicBezTo>
                    <a:pt x="14160" y="3927"/>
                    <a:pt x="1788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209394" y="31227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215744" y="43927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2072994" y="135477"/>
              <a:ext cx="38101" cy="4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3222"/>
                  </a:moveTo>
                  <a:cubicBezTo>
                    <a:pt x="0" y="2676"/>
                    <a:pt x="0" y="2131"/>
                    <a:pt x="0" y="1476"/>
                  </a:cubicBezTo>
                  <a:cubicBezTo>
                    <a:pt x="0" y="822"/>
                    <a:pt x="0" y="58"/>
                    <a:pt x="600" y="4"/>
                  </a:cubicBezTo>
                  <a:cubicBezTo>
                    <a:pt x="1200" y="-51"/>
                    <a:pt x="2400" y="604"/>
                    <a:pt x="3000" y="2840"/>
                  </a:cubicBezTo>
                  <a:cubicBezTo>
                    <a:pt x="3600" y="5076"/>
                    <a:pt x="3600" y="8894"/>
                    <a:pt x="6600" y="12276"/>
                  </a:cubicBezTo>
                  <a:cubicBezTo>
                    <a:pt x="9600" y="15658"/>
                    <a:pt x="15600" y="18604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2066644" y="193525"/>
              <a:ext cx="209551" cy="35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3385"/>
                  </a:moveTo>
                  <a:cubicBezTo>
                    <a:pt x="2836" y="13385"/>
                    <a:pt x="5673" y="13385"/>
                    <a:pt x="8291" y="12485"/>
                  </a:cubicBezTo>
                  <a:cubicBezTo>
                    <a:pt x="10909" y="11585"/>
                    <a:pt x="13309" y="9785"/>
                    <a:pt x="15055" y="7921"/>
                  </a:cubicBezTo>
                  <a:cubicBezTo>
                    <a:pt x="16800" y="6056"/>
                    <a:pt x="17891" y="4128"/>
                    <a:pt x="18436" y="2649"/>
                  </a:cubicBezTo>
                  <a:cubicBezTo>
                    <a:pt x="18982" y="1171"/>
                    <a:pt x="18982" y="142"/>
                    <a:pt x="18764" y="14"/>
                  </a:cubicBezTo>
                  <a:cubicBezTo>
                    <a:pt x="18545" y="-115"/>
                    <a:pt x="18109" y="656"/>
                    <a:pt x="17891" y="3485"/>
                  </a:cubicBezTo>
                  <a:cubicBezTo>
                    <a:pt x="17673" y="6314"/>
                    <a:pt x="17673" y="11199"/>
                    <a:pt x="17782" y="14414"/>
                  </a:cubicBezTo>
                  <a:cubicBezTo>
                    <a:pt x="17891" y="17628"/>
                    <a:pt x="18109" y="19171"/>
                    <a:pt x="18764" y="20071"/>
                  </a:cubicBezTo>
                  <a:cubicBezTo>
                    <a:pt x="19418" y="20971"/>
                    <a:pt x="20509" y="21228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2306003" y="458329"/>
              <a:ext cx="94684" cy="14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070" fill="norm" stroke="1" extrusionOk="0">
                  <a:moveTo>
                    <a:pt x="14208" y="1825"/>
                  </a:moveTo>
                  <a:cubicBezTo>
                    <a:pt x="11911" y="2130"/>
                    <a:pt x="9613" y="2434"/>
                    <a:pt x="7085" y="4715"/>
                  </a:cubicBezTo>
                  <a:cubicBezTo>
                    <a:pt x="4557" y="6997"/>
                    <a:pt x="1800" y="11256"/>
                    <a:pt x="651" y="14299"/>
                  </a:cubicBezTo>
                  <a:cubicBezTo>
                    <a:pt x="-498" y="17341"/>
                    <a:pt x="-38" y="19166"/>
                    <a:pt x="1340" y="20231"/>
                  </a:cubicBezTo>
                  <a:cubicBezTo>
                    <a:pt x="2719" y="21296"/>
                    <a:pt x="5017" y="21600"/>
                    <a:pt x="8464" y="19623"/>
                  </a:cubicBezTo>
                  <a:cubicBezTo>
                    <a:pt x="11911" y="17645"/>
                    <a:pt x="16506" y="13386"/>
                    <a:pt x="18804" y="10496"/>
                  </a:cubicBezTo>
                  <a:cubicBezTo>
                    <a:pt x="21102" y="7606"/>
                    <a:pt x="21102" y="6085"/>
                    <a:pt x="19034" y="4563"/>
                  </a:cubicBezTo>
                  <a:cubicBezTo>
                    <a:pt x="16966" y="3042"/>
                    <a:pt x="12830" y="1521"/>
                    <a:pt x="86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2593694" y="255129"/>
              <a:ext cx="1" cy="44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612744" y="48372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969314" y="179631"/>
              <a:ext cx="291131" cy="48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43" fill="norm" stroke="1" extrusionOk="0">
                  <a:moveTo>
                    <a:pt x="16245" y="2472"/>
                  </a:moveTo>
                  <a:cubicBezTo>
                    <a:pt x="15002" y="1638"/>
                    <a:pt x="13759" y="804"/>
                    <a:pt x="12593" y="387"/>
                  </a:cubicBezTo>
                  <a:cubicBezTo>
                    <a:pt x="11428" y="-31"/>
                    <a:pt x="10340" y="-31"/>
                    <a:pt x="9174" y="479"/>
                  </a:cubicBezTo>
                  <a:cubicBezTo>
                    <a:pt x="8009" y="989"/>
                    <a:pt x="6766" y="2009"/>
                    <a:pt x="5290" y="4048"/>
                  </a:cubicBezTo>
                  <a:cubicBezTo>
                    <a:pt x="3813" y="6088"/>
                    <a:pt x="2104" y="9147"/>
                    <a:pt x="1094" y="11743"/>
                  </a:cubicBezTo>
                  <a:cubicBezTo>
                    <a:pt x="84" y="14339"/>
                    <a:pt x="-227" y="16471"/>
                    <a:pt x="161" y="18000"/>
                  </a:cubicBezTo>
                  <a:cubicBezTo>
                    <a:pt x="550" y="19530"/>
                    <a:pt x="1638" y="20457"/>
                    <a:pt x="2648" y="20920"/>
                  </a:cubicBezTo>
                  <a:cubicBezTo>
                    <a:pt x="3658" y="21384"/>
                    <a:pt x="4590" y="21384"/>
                    <a:pt x="6300" y="20689"/>
                  </a:cubicBezTo>
                  <a:cubicBezTo>
                    <a:pt x="8009" y="19993"/>
                    <a:pt x="10495" y="18603"/>
                    <a:pt x="12360" y="16471"/>
                  </a:cubicBezTo>
                  <a:cubicBezTo>
                    <a:pt x="14225" y="14339"/>
                    <a:pt x="15468" y="11465"/>
                    <a:pt x="15701" y="8684"/>
                  </a:cubicBezTo>
                  <a:cubicBezTo>
                    <a:pt x="15934" y="5902"/>
                    <a:pt x="15157" y="3214"/>
                    <a:pt x="13992" y="1684"/>
                  </a:cubicBezTo>
                  <a:cubicBezTo>
                    <a:pt x="12826" y="155"/>
                    <a:pt x="11272" y="-216"/>
                    <a:pt x="9485" y="108"/>
                  </a:cubicBezTo>
                  <a:cubicBezTo>
                    <a:pt x="7698" y="433"/>
                    <a:pt x="5678" y="1453"/>
                    <a:pt x="4279" y="2843"/>
                  </a:cubicBezTo>
                  <a:cubicBezTo>
                    <a:pt x="2881" y="4234"/>
                    <a:pt x="2104" y="5995"/>
                    <a:pt x="2337" y="7200"/>
                  </a:cubicBezTo>
                  <a:cubicBezTo>
                    <a:pt x="2570" y="8405"/>
                    <a:pt x="3813" y="9054"/>
                    <a:pt x="6377" y="9286"/>
                  </a:cubicBezTo>
                  <a:cubicBezTo>
                    <a:pt x="8941" y="9518"/>
                    <a:pt x="12826" y="9332"/>
                    <a:pt x="15546" y="9101"/>
                  </a:cubicBezTo>
                  <a:cubicBezTo>
                    <a:pt x="18265" y="8869"/>
                    <a:pt x="19819" y="8591"/>
                    <a:pt x="21373" y="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3374744" y="407529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3414961" y="502779"/>
              <a:ext cx="26458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2" y="0"/>
                  </a:moveTo>
                  <a:cubicBezTo>
                    <a:pt x="691" y="5600"/>
                    <a:pt x="0" y="11200"/>
                    <a:pt x="0" y="15200"/>
                  </a:cubicBezTo>
                  <a:cubicBezTo>
                    <a:pt x="0" y="19200"/>
                    <a:pt x="691" y="21600"/>
                    <a:pt x="3456" y="21600"/>
                  </a:cubicBezTo>
                  <a:cubicBezTo>
                    <a:pt x="6221" y="21600"/>
                    <a:pt x="11059" y="19200"/>
                    <a:pt x="14429" y="16400"/>
                  </a:cubicBezTo>
                  <a:cubicBezTo>
                    <a:pt x="17798" y="13600"/>
                    <a:pt x="19699" y="104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983463" y="186475"/>
              <a:ext cx="407282" cy="44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55" fill="norm" stroke="1" extrusionOk="0">
                  <a:moveTo>
                    <a:pt x="12071" y="4202"/>
                  </a:moveTo>
                  <a:cubicBezTo>
                    <a:pt x="12071" y="3695"/>
                    <a:pt x="12071" y="3187"/>
                    <a:pt x="11960" y="2528"/>
                  </a:cubicBezTo>
                  <a:cubicBezTo>
                    <a:pt x="11849" y="1869"/>
                    <a:pt x="11626" y="1058"/>
                    <a:pt x="11014" y="652"/>
                  </a:cubicBezTo>
                  <a:cubicBezTo>
                    <a:pt x="10401" y="247"/>
                    <a:pt x="9399" y="247"/>
                    <a:pt x="8008" y="1159"/>
                  </a:cubicBezTo>
                  <a:cubicBezTo>
                    <a:pt x="6616" y="2072"/>
                    <a:pt x="4834" y="3897"/>
                    <a:pt x="3387" y="6382"/>
                  </a:cubicBezTo>
                  <a:cubicBezTo>
                    <a:pt x="1939" y="8866"/>
                    <a:pt x="826" y="12010"/>
                    <a:pt x="325" y="14393"/>
                  </a:cubicBezTo>
                  <a:cubicBezTo>
                    <a:pt x="-176" y="16776"/>
                    <a:pt x="-65" y="18399"/>
                    <a:pt x="436" y="19514"/>
                  </a:cubicBezTo>
                  <a:cubicBezTo>
                    <a:pt x="937" y="20630"/>
                    <a:pt x="1828" y="21238"/>
                    <a:pt x="2886" y="21340"/>
                  </a:cubicBezTo>
                  <a:cubicBezTo>
                    <a:pt x="3944" y="21441"/>
                    <a:pt x="5168" y="21035"/>
                    <a:pt x="6616" y="19768"/>
                  </a:cubicBezTo>
                  <a:cubicBezTo>
                    <a:pt x="8063" y="18500"/>
                    <a:pt x="9733" y="16371"/>
                    <a:pt x="11014" y="13835"/>
                  </a:cubicBezTo>
                  <a:cubicBezTo>
                    <a:pt x="12294" y="11300"/>
                    <a:pt x="13185" y="8359"/>
                    <a:pt x="13352" y="6128"/>
                  </a:cubicBezTo>
                  <a:cubicBezTo>
                    <a:pt x="13519" y="3897"/>
                    <a:pt x="12962" y="2376"/>
                    <a:pt x="11960" y="1362"/>
                  </a:cubicBezTo>
                  <a:cubicBezTo>
                    <a:pt x="10958" y="348"/>
                    <a:pt x="9511" y="-159"/>
                    <a:pt x="8119" y="44"/>
                  </a:cubicBezTo>
                  <a:cubicBezTo>
                    <a:pt x="6727" y="247"/>
                    <a:pt x="5391" y="1159"/>
                    <a:pt x="4612" y="2224"/>
                  </a:cubicBezTo>
                  <a:cubicBezTo>
                    <a:pt x="3832" y="3289"/>
                    <a:pt x="3610" y="4506"/>
                    <a:pt x="3999" y="5368"/>
                  </a:cubicBezTo>
                  <a:cubicBezTo>
                    <a:pt x="4389" y="6230"/>
                    <a:pt x="5391" y="6737"/>
                    <a:pt x="8397" y="6635"/>
                  </a:cubicBezTo>
                  <a:cubicBezTo>
                    <a:pt x="11403" y="6534"/>
                    <a:pt x="16414" y="5824"/>
                    <a:pt x="21424" y="5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4282794" y="623429"/>
              <a:ext cx="91776" cy="15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147" fill="norm" stroke="1" extrusionOk="0">
                  <a:moveTo>
                    <a:pt x="17280" y="7574"/>
                  </a:moveTo>
                  <a:cubicBezTo>
                    <a:pt x="16320" y="6171"/>
                    <a:pt x="15360" y="4769"/>
                    <a:pt x="13680" y="4488"/>
                  </a:cubicBezTo>
                  <a:cubicBezTo>
                    <a:pt x="12000" y="4208"/>
                    <a:pt x="9600" y="5049"/>
                    <a:pt x="7680" y="7294"/>
                  </a:cubicBezTo>
                  <a:cubicBezTo>
                    <a:pt x="5760" y="9538"/>
                    <a:pt x="4320" y="13184"/>
                    <a:pt x="3840" y="15709"/>
                  </a:cubicBezTo>
                  <a:cubicBezTo>
                    <a:pt x="3360" y="18234"/>
                    <a:pt x="3840" y="19636"/>
                    <a:pt x="5280" y="20478"/>
                  </a:cubicBezTo>
                  <a:cubicBezTo>
                    <a:pt x="6720" y="21319"/>
                    <a:pt x="9120" y="21600"/>
                    <a:pt x="12240" y="19917"/>
                  </a:cubicBezTo>
                  <a:cubicBezTo>
                    <a:pt x="15360" y="18234"/>
                    <a:pt x="19200" y="14587"/>
                    <a:pt x="20400" y="11361"/>
                  </a:cubicBezTo>
                  <a:cubicBezTo>
                    <a:pt x="21600" y="8135"/>
                    <a:pt x="20160" y="5330"/>
                    <a:pt x="16320" y="3506"/>
                  </a:cubicBezTo>
                  <a:cubicBezTo>
                    <a:pt x="12480" y="1683"/>
                    <a:pt x="6240" y="842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5216244" y="331329"/>
              <a:ext cx="95251" cy="18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214"/>
                  </a:moveTo>
                  <a:cubicBezTo>
                    <a:pt x="960" y="8690"/>
                    <a:pt x="1920" y="12166"/>
                    <a:pt x="2880" y="14648"/>
                  </a:cubicBezTo>
                  <a:cubicBezTo>
                    <a:pt x="3840" y="17131"/>
                    <a:pt x="4800" y="18621"/>
                    <a:pt x="6240" y="19738"/>
                  </a:cubicBezTo>
                  <a:cubicBezTo>
                    <a:pt x="7680" y="20855"/>
                    <a:pt x="9600" y="21600"/>
                    <a:pt x="11280" y="21352"/>
                  </a:cubicBezTo>
                  <a:cubicBezTo>
                    <a:pt x="12960" y="21103"/>
                    <a:pt x="14400" y="19862"/>
                    <a:pt x="16080" y="16138"/>
                  </a:cubicBezTo>
                  <a:cubicBezTo>
                    <a:pt x="17760" y="12414"/>
                    <a:pt x="19680" y="620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5381344" y="295572"/>
              <a:ext cx="146051" cy="22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1600" y="3942"/>
                  </a:moveTo>
                  <a:cubicBezTo>
                    <a:pt x="21287" y="2952"/>
                    <a:pt x="20974" y="1961"/>
                    <a:pt x="19252" y="1168"/>
                  </a:cubicBezTo>
                  <a:cubicBezTo>
                    <a:pt x="17530" y="375"/>
                    <a:pt x="14400" y="-219"/>
                    <a:pt x="11583" y="78"/>
                  </a:cubicBezTo>
                  <a:cubicBezTo>
                    <a:pt x="8765" y="375"/>
                    <a:pt x="6261" y="1564"/>
                    <a:pt x="5478" y="3150"/>
                  </a:cubicBezTo>
                  <a:cubicBezTo>
                    <a:pt x="4696" y="4735"/>
                    <a:pt x="5635" y="6717"/>
                    <a:pt x="7826" y="8897"/>
                  </a:cubicBezTo>
                  <a:cubicBezTo>
                    <a:pt x="10017" y="11076"/>
                    <a:pt x="13461" y="13454"/>
                    <a:pt x="15339" y="15139"/>
                  </a:cubicBezTo>
                  <a:cubicBezTo>
                    <a:pt x="17217" y="16823"/>
                    <a:pt x="17530" y="17814"/>
                    <a:pt x="16904" y="18607"/>
                  </a:cubicBezTo>
                  <a:cubicBezTo>
                    <a:pt x="16278" y="19399"/>
                    <a:pt x="14713" y="19994"/>
                    <a:pt x="12365" y="20489"/>
                  </a:cubicBezTo>
                  <a:cubicBezTo>
                    <a:pt x="10017" y="20985"/>
                    <a:pt x="6887" y="21381"/>
                    <a:pt x="4696" y="21282"/>
                  </a:cubicBezTo>
                  <a:cubicBezTo>
                    <a:pt x="2504" y="21183"/>
                    <a:pt x="1252" y="20588"/>
                    <a:pt x="0" y="19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5622644" y="47737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471100" y="140829"/>
              <a:ext cx="20275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4934" y="0"/>
                  </a:moveTo>
                  <a:cubicBezTo>
                    <a:pt x="4711" y="4114"/>
                    <a:pt x="4488" y="8229"/>
                    <a:pt x="4266" y="11086"/>
                  </a:cubicBezTo>
                  <a:cubicBezTo>
                    <a:pt x="4043" y="13943"/>
                    <a:pt x="3820" y="15543"/>
                    <a:pt x="3598" y="16629"/>
                  </a:cubicBezTo>
                  <a:cubicBezTo>
                    <a:pt x="3375" y="17714"/>
                    <a:pt x="3152" y="18286"/>
                    <a:pt x="2707" y="18343"/>
                  </a:cubicBezTo>
                  <a:cubicBezTo>
                    <a:pt x="2261" y="18400"/>
                    <a:pt x="1593" y="17943"/>
                    <a:pt x="1148" y="17371"/>
                  </a:cubicBezTo>
                  <a:cubicBezTo>
                    <a:pt x="703" y="16800"/>
                    <a:pt x="480" y="16114"/>
                    <a:pt x="257" y="15314"/>
                  </a:cubicBezTo>
                  <a:cubicBezTo>
                    <a:pt x="35" y="14514"/>
                    <a:pt x="-188" y="13600"/>
                    <a:pt x="257" y="13143"/>
                  </a:cubicBezTo>
                  <a:cubicBezTo>
                    <a:pt x="703" y="12686"/>
                    <a:pt x="1816" y="12686"/>
                    <a:pt x="3598" y="12514"/>
                  </a:cubicBezTo>
                  <a:cubicBezTo>
                    <a:pt x="5379" y="12343"/>
                    <a:pt x="7828" y="12000"/>
                    <a:pt x="10389" y="10971"/>
                  </a:cubicBezTo>
                  <a:cubicBezTo>
                    <a:pt x="12950" y="9943"/>
                    <a:pt x="15622" y="8229"/>
                    <a:pt x="17292" y="6914"/>
                  </a:cubicBezTo>
                  <a:cubicBezTo>
                    <a:pt x="18963" y="5600"/>
                    <a:pt x="19631" y="4686"/>
                    <a:pt x="20076" y="3829"/>
                  </a:cubicBezTo>
                  <a:cubicBezTo>
                    <a:pt x="20521" y="2971"/>
                    <a:pt x="20744" y="2171"/>
                    <a:pt x="20967" y="2057"/>
                  </a:cubicBezTo>
                  <a:cubicBezTo>
                    <a:pt x="21189" y="1943"/>
                    <a:pt x="21412" y="2514"/>
                    <a:pt x="21301" y="4743"/>
                  </a:cubicBezTo>
                  <a:cubicBezTo>
                    <a:pt x="21189" y="6971"/>
                    <a:pt x="20744" y="10857"/>
                    <a:pt x="20187" y="13943"/>
                  </a:cubicBezTo>
                  <a:cubicBezTo>
                    <a:pt x="19631" y="17029"/>
                    <a:pt x="18963" y="19314"/>
                    <a:pt x="182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765644" y="48372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898994" y="22972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911694" y="47737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154548" y="116376"/>
              <a:ext cx="246097" cy="41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35" fill="norm" stroke="1" extrusionOk="0">
                  <a:moveTo>
                    <a:pt x="14264" y="6138"/>
                  </a:moveTo>
                  <a:cubicBezTo>
                    <a:pt x="13526" y="5487"/>
                    <a:pt x="12787" y="4835"/>
                    <a:pt x="11956" y="4564"/>
                  </a:cubicBezTo>
                  <a:cubicBezTo>
                    <a:pt x="11126" y="4293"/>
                    <a:pt x="10202" y="4401"/>
                    <a:pt x="8818" y="5270"/>
                  </a:cubicBezTo>
                  <a:cubicBezTo>
                    <a:pt x="7433" y="6138"/>
                    <a:pt x="5587" y="7766"/>
                    <a:pt x="4018" y="10263"/>
                  </a:cubicBezTo>
                  <a:cubicBezTo>
                    <a:pt x="2449" y="12759"/>
                    <a:pt x="1156" y="16124"/>
                    <a:pt x="510" y="18078"/>
                  </a:cubicBezTo>
                  <a:cubicBezTo>
                    <a:pt x="-136" y="20031"/>
                    <a:pt x="-136" y="20574"/>
                    <a:pt x="326" y="20954"/>
                  </a:cubicBezTo>
                  <a:cubicBezTo>
                    <a:pt x="787" y="21334"/>
                    <a:pt x="1710" y="21551"/>
                    <a:pt x="3464" y="21008"/>
                  </a:cubicBezTo>
                  <a:cubicBezTo>
                    <a:pt x="5218" y="20466"/>
                    <a:pt x="7802" y="19163"/>
                    <a:pt x="10202" y="16829"/>
                  </a:cubicBezTo>
                  <a:cubicBezTo>
                    <a:pt x="12602" y="14496"/>
                    <a:pt x="14818" y="11131"/>
                    <a:pt x="16018" y="8309"/>
                  </a:cubicBezTo>
                  <a:cubicBezTo>
                    <a:pt x="17218" y="5487"/>
                    <a:pt x="17402" y="3207"/>
                    <a:pt x="17033" y="1850"/>
                  </a:cubicBezTo>
                  <a:cubicBezTo>
                    <a:pt x="16664" y="494"/>
                    <a:pt x="15741" y="60"/>
                    <a:pt x="14356" y="5"/>
                  </a:cubicBezTo>
                  <a:cubicBezTo>
                    <a:pt x="12972" y="-49"/>
                    <a:pt x="11126" y="277"/>
                    <a:pt x="9464" y="1362"/>
                  </a:cubicBezTo>
                  <a:cubicBezTo>
                    <a:pt x="7802" y="2447"/>
                    <a:pt x="6326" y="4293"/>
                    <a:pt x="5587" y="5704"/>
                  </a:cubicBezTo>
                  <a:cubicBezTo>
                    <a:pt x="4849" y="7115"/>
                    <a:pt x="4849" y="8092"/>
                    <a:pt x="7618" y="8852"/>
                  </a:cubicBezTo>
                  <a:cubicBezTo>
                    <a:pt x="10387" y="9611"/>
                    <a:pt x="15926" y="10154"/>
                    <a:pt x="21464" y="10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546694" y="292666"/>
              <a:ext cx="215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12" y="11375"/>
                    <a:pt x="7624" y="2735"/>
                    <a:pt x="11224" y="575"/>
                  </a:cubicBezTo>
                  <a:cubicBezTo>
                    <a:pt x="14824" y="-1585"/>
                    <a:pt x="1821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527644" y="394829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1" y="17100"/>
                    <a:pt x="5821" y="12600"/>
                    <a:pt x="9421" y="9000"/>
                  </a:cubicBezTo>
                  <a:cubicBezTo>
                    <a:pt x="13021" y="5400"/>
                    <a:pt x="1731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618197" y="153529"/>
              <a:ext cx="13169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0999" y="0"/>
                  </a:moveTo>
                  <a:cubicBezTo>
                    <a:pt x="17286" y="3069"/>
                    <a:pt x="13574" y="6138"/>
                    <a:pt x="9861" y="9089"/>
                  </a:cubicBezTo>
                  <a:cubicBezTo>
                    <a:pt x="6149" y="12039"/>
                    <a:pt x="2436" y="14872"/>
                    <a:pt x="918" y="16938"/>
                  </a:cubicBezTo>
                  <a:cubicBezTo>
                    <a:pt x="-601" y="19003"/>
                    <a:pt x="74" y="20302"/>
                    <a:pt x="7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884833" y="147199"/>
              <a:ext cx="284162" cy="39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18" fill="norm" stroke="1" extrusionOk="0">
                  <a:moveTo>
                    <a:pt x="17640" y="6203"/>
                  </a:moveTo>
                  <a:cubicBezTo>
                    <a:pt x="17160" y="5399"/>
                    <a:pt x="16680" y="4595"/>
                    <a:pt x="15880" y="4192"/>
                  </a:cubicBezTo>
                  <a:cubicBezTo>
                    <a:pt x="15080" y="3790"/>
                    <a:pt x="13960" y="3790"/>
                    <a:pt x="12040" y="4824"/>
                  </a:cubicBezTo>
                  <a:cubicBezTo>
                    <a:pt x="10120" y="5858"/>
                    <a:pt x="7400" y="7926"/>
                    <a:pt x="5240" y="10224"/>
                  </a:cubicBezTo>
                  <a:cubicBezTo>
                    <a:pt x="3080" y="12522"/>
                    <a:pt x="1480" y="15050"/>
                    <a:pt x="680" y="16831"/>
                  </a:cubicBezTo>
                  <a:cubicBezTo>
                    <a:pt x="-120" y="18612"/>
                    <a:pt x="-120" y="19646"/>
                    <a:pt x="200" y="20335"/>
                  </a:cubicBezTo>
                  <a:cubicBezTo>
                    <a:pt x="520" y="21024"/>
                    <a:pt x="1160" y="21369"/>
                    <a:pt x="2760" y="21312"/>
                  </a:cubicBezTo>
                  <a:cubicBezTo>
                    <a:pt x="4360" y="21254"/>
                    <a:pt x="6920" y="20795"/>
                    <a:pt x="9320" y="19531"/>
                  </a:cubicBezTo>
                  <a:cubicBezTo>
                    <a:pt x="11720" y="18267"/>
                    <a:pt x="13960" y="16199"/>
                    <a:pt x="15800" y="13269"/>
                  </a:cubicBezTo>
                  <a:cubicBezTo>
                    <a:pt x="17640" y="10339"/>
                    <a:pt x="19080" y="6548"/>
                    <a:pt x="19240" y="4078"/>
                  </a:cubicBezTo>
                  <a:cubicBezTo>
                    <a:pt x="19400" y="1607"/>
                    <a:pt x="18280" y="458"/>
                    <a:pt x="16200" y="114"/>
                  </a:cubicBezTo>
                  <a:cubicBezTo>
                    <a:pt x="14120" y="-231"/>
                    <a:pt x="11080" y="229"/>
                    <a:pt x="9080" y="1205"/>
                  </a:cubicBezTo>
                  <a:cubicBezTo>
                    <a:pt x="7080" y="2182"/>
                    <a:pt x="6120" y="3675"/>
                    <a:pt x="5880" y="4939"/>
                  </a:cubicBezTo>
                  <a:cubicBezTo>
                    <a:pt x="5640" y="6203"/>
                    <a:pt x="6120" y="7237"/>
                    <a:pt x="8040" y="8099"/>
                  </a:cubicBezTo>
                  <a:cubicBezTo>
                    <a:pt x="9960" y="8960"/>
                    <a:pt x="13320" y="9650"/>
                    <a:pt x="15800" y="9995"/>
                  </a:cubicBezTo>
                  <a:cubicBezTo>
                    <a:pt x="18280" y="10339"/>
                    <a:pt x="19880" y="10339"/>
                    <a:pt x="21480" y="10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071284" y="522774"/>
              <a:ext cx="97711" cy="12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91" fill="norm" stroke="1" extrusionOk="0">
                  <a:moveTo>
                    <a:pt x="21215" y="3029"/>
                  </a:moveTo>
                  <a:cubicBezTo>
                    <a:pt x="19836" y="1612"/>
                    <a:pt x="18458" y="196"/>
                    <a:pt x="16619" y="19"/>
                  </a:cubicBezTo>
                  <a:cubicBezTo>
                    <a:pt x="14781" y="-158"/>
                    <a:pt x="12483" y="904"/>
                    <a:pt x="9726" y="3383"/>
                  </a:cubicBezTo>
                  <a:cubicBezTo>
                    <a:pt x="6968" y="5862"/>
                    <a:pt x="3751" y="9757"/>
                    <a:pt x="1913" y="12590"/>
                  </a:cubicBezTo>
                  <a:cubicBezTo>
                    <a:pt x="75" y="15422"/>
                    <a:pt x="-385" y="17193"/>
                    <a:pt x="304" y="18609"/>
                  </a:cubicBezTo>
                  <a:cubicBezTo>
                    <a:pt x="994" y="20026"/>
                    <a:pt x="2832" y="21088"/>
                    <a:pt x="4900" y="21265"/>
                  </a:cubicBezTo>
                  <a:cubicBezTo>
                    <a:pt x="6968" y="21442"/>
                    <a:pt x="9266" y="20734"/>
                    <a:pt x="11334" y="18432"/>
                  </a:cubicBezTo>
                  <a:cubicBezTo>
                    <a:pt x="13402" y="16131"/>
                    <a:pt x="15241" y="12235"/>
                    <a:pt x="15241" y="9580"/>
                  </a:cubicBezTo>
                  <a:cubicBezTo>
                    <a:pt x="15241" y="6924"/>
                    <a:pt x="13402" y="5508"/>
                    <a:pt x="11564" y="4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433761" y="1114112"/>
              <a:ext cx="283634" cy="53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1290" y="21531"/>
                  </a:moveTo>
                  <a:cubicBezTo>
                    <a:pt x="645" y="21192"/>
                    <a:pt x="0" y="20853"/>
                    <a:pt x="0" y="19667"/>
                  </a:cubicBezTo>
                  <a:cubicBezTo>
                    <a:pt x="0" y="18482"/>
                    <a:pt x="645" y="16449"/>
                    <a:pt x="1370" y="13865"/>
                  </a:cubicBezTo>
                  <a:cubicBezTo>
                    <a:pt x="2096" y="11282"/>
                    <a:pt x="2901" y="8147"/>
                    <a:pt x="3869" y="5818"/>
                  </a:cubicBezTo>
                  <a:cubicBezTo>
                    <a:pt x="4836" y="3489"/>
                    <a:pt x="5964" y="1964"/>
                    <a:pt x="6851" y="1075"/>
                  </a:cubicBezTo>
                  <a:cubicBezTo>
                    <a:pt x="7737" y="185"/>
                    <a:pt x="8382" y="-69"/>
                    <a:pt x="8866" y="16"/>
                  </a:cubicBezTo>
                  <a:cubicBezTo>
                    <a:pt x="9349" y="100"/>
                    <a:pt x="9672" y="524"/>
                    <a:pt x="10075" y="2006"/>
                  </a:cubicBezTo>
                  <a:cubicBezTo>
                    <a:pt x="10478" y="3489"/>
                    <a:pt x="10961" y="6030"/>
                    <a:pt x="11203" y="8783"/>
                  </a:cubicBezTo>
                  <a:cubicBezTo>
                    <a:pt x="11445" y="11536"/>
                    <a:pt x="11445" y="14500"/>
                    <a:pt x="11525" y="16279"/>
                  </a:cubicBezTo>
                  <a:cubicBezTo>
                    <a:pt x="11606" y="18058"/>
                    <a:pt x="11767" y="18651"/>
                    <a:pt x="11848" y="19159"/>
                  </a:cubicBezTo>
                  <a:cubicBezTo>
                    <a:pt x="11928" y="19667"/>
                    <a:pt x="11928" y="20091"/>
                    <a:pt x="11525" y="20218"/>
                  </a:cubicBezTo>
                  <a:cubicBezTo>
                    <a:pt x="11122" y="20345"/>
                    <a:pt x="10316" y="20176"/>
                    <a:pt x="8866" y="19625"/>
                  </a:cubicBezTo>
                  <a:cubicBezTo>
                    <a:pt x="7415" y="19075"/>
                    <a:pt x="5319" y="18143"/>
                    <a:pt x="3707" y="17380"/>
                  </a:cubicBezTo>
                  <a:cubicBezTo>
                    <a:pt x="2096" y="16618"/>
                    <a:pt x="967" y="16025"/>
                    <a:pt x="806" y="15644"/>
                  </a:cubicBezTo>
                  <a:cubicBezTo>
                    <a:pt x="645" y="15263"/>
                    <a:pt x="1451" y="15093"/>
                    <a:pt x="4110" y="14924"/>
                  </a:cubicBezTo>
                  <a:cubicBezTo>
                    <a:pt x="6770" y="14755"/>
                    <a:pt x="11284" y="14585"/>
                    <a:pt x="14507" y="14416"/>
                  </a:cubicBezTo>
                  <a:cubicBezTo>
                    <a:pt x="17731" y="14246"/>
                    <a:pt x="19666" y="14077"/>
                    <a:pt x="21600" y="13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654258" y="1421908"/>
              <a:ext cx="109842" cy="22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229" fill="norm" stroke="1" extrusionOk="0">
                  <a:moveTo>
                    <a:pt x="14071" y="2577"/>
                  </a:moveTo>
                  <a:cubicBezTo>
                    <a:pt x="12892" y="1770"/>
                    <a:pt x="11714" y="962"/>
                    <a:pt x="9358" y="458"/>
                  </a:cubicBezTo>
                  <a:cubicBezTo>
                    <a:pt x="7002" y="-47"/>
                    <a:pt x="3467" y="-249"/>
                    <a:pt x="1503" y="458"/>
                  </a:cubicBezTo>
                  <a:cubicBezTo>
                    <a:pt x="-460" y="1164"/>
                    <a:pt x="-853" y="2779"/>
                    <a:pt x="2485" y="5605"/>
                  </a:cubicBezTo>
                  <a:cubicBezTo>
                    <a:pt x="5823" y="8431"/>
                    <a:pt x="12892" y="12469"/>
                    <a:pt x="16623" y="14992"/>
                  </a:cubicBezTo>
                  <a:cubicBezTo>
                    <a:pt x="20354" y="17515"/>
                    <a:pt x="20747" y="18525"/>
                    <a:pt x="20158" y="19332"/>
                  </a:cubicBezTo>
                  <a:cubicBezTo>
                    <a:pt x="19569" y="20140"/>
                    <a:pt x="17998" y="20745"/>
                    <a:pt x="16231" y="21048"/>
                  </a:cubicBezTo>
                  <a:cubicBezTo>
                    <a:pt x="14463" y="21351"/>
                    <a:pt x="12500" y="21351"/>
                    <a:pt x="11518" y="20443"/>
                  </a:cubicBezTo>
                  <a:cubicBezTo>
                    <a:pt x="10536" y="19534"/>
                    <a:pt x="10536" y="17717"/>
                    <a:pt x="10536" y="15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766340" y="1410829"/>
              <a:ext cx="155387" cy="21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20" fill="norm" stroke="1" extrusionOk="0">
                  <a:moveTo>
                    <a:pt x="14076" y="0"/>
                  </a:moveTo>
                  <a:cubicBezTo>
                    <a:pt x="9468" y="428"/>
                    <a:pt x="4860" y="855"/>
                    <a:pt x="2412" y="1604"/>
                  </a:cubicBezTo>
                  <a:cubicBezTo>
                    <a:pt x="-36" y="2352"/>
                    <a:pt x="-324" y="3422"/>
                    <a:pt x="252" y="4384"/>
                  </a:cubicBezTo>
                  <a:cubicBezTo>
                    <a:pt x="828" y="5347"/>
                    <a:pt x="2268" y="6202"/>
                    <a:pt x="5292" y="7592"/>
                  </a:cubicBezTo>
                  <a:cubicBezTo>
                    <a:pt x="8316" y="8982"/>
                    <a:pt x="12924" y="10907"/>
                    <a:pt x="16092" y="12832"/>
                  </a:cubicBezTo>
                  <a:cubicBezTo>
                    <a:pt x="19260" y="14756"/>
                    <a:pt x="20988" y="16681"/>
                    <a:pt x="21132" y="18071"/>
                  </a:cubicBezTo>
                  <a:cubicBezTo>
                    <a:pt x="21276" y="19461"/>
                    <a:pt x="19836" y="20317"/>
                    <a:pt x="18252" y="20851"/>
                  </a:cubicBezTo>
                  <a:cubicBezTo>
                    <a:pt x="16668" y="21386"/>
                    <a:pt x="14940" y="21600"/>
                    <a:pt x="13644" y="20745"/>
                  </a:cubicBezTo>
                  <a:cubicBezTo>
                    <a:pt x="12348" y="19889"/>
                    <a:pt x="11484" y="17964"/>
                    <a:pt x="10620" y="16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952344" y="1487029"/>
              <a:ext cx="171451" cy="17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0" y="5333"/>
                    <a:pt x="0" y="10667"/>
                    <a:pt x="0" y="14000"/>
                  </a:cubicBezTo>
                  <a:cubicBezTo>
                    <a:pt x="0" y="17333"/>
                    <a:pt x="0" y="18667"/>
                    <a:pt x="533" y="19733"/>
                  </a:cubicBezTo>
                  <a:cubicBezTo>
                    <a:pt x="1067" y="20800"/>
                    <a:pt x="2133" y="21600"/>
                    <a:pt x="3067" y="21467"/>
                  </a:cubicBezTo>
                  <a:cubicBezTo>
                    <a:pt x="4000" y="21333"/>
                    <a:pt x="4800" y="20267"/>
                    <a:pt x="5867" y="18267"/>
                  </a:cubicBezTo>
                  <a:cubicBezTo>
                    <a:pt x="6933" y="16267"/>
                    <a:pt x="8267" y="13333"/>
                    <a:pt x="9600" y="10800"/>
                  </a:cubicBezTo>
                  <a:cubicBezTo>
                    <a:pt x="10933" y="8267"/>
                    <a:pt x="12267" y="6133"/>
                    <a:pt x="13067" y="5733"/>
                  </a:cubicBezTo>
                  <a:cubicBezTo>
                    <a:pt x="13867" y="5333"/>
                    <a:pt x="14133" y="6667"/>
                    <a:pt x="14800" y="9067"/>
                  </a:cubicBezTo>
                  <a:cubicBezTo>
                    <a:pt x="15467" y="11467"/>
                    <a:pt x="16533" y="14933"/>
                    <a:pt x="17733" y="17067"/>
                  </a:cubicBezTo>
                  <a:cubicBezTo>
                    <a:pt x="18933" y="19200"/>
                    <a:pt x="20267" y="20000"/>
                    <a:pt x="21600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180944" y="1508450"/>
              <a:ext cx="184151" cy="15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541"/>
                  </a:moveTo>
                  <a:cubicBezTo>
                    <a:pt x="0" y="3709"/>
                    <a:pt x="0" y="6877"/>
                    <a:pt x="248" y="9613"/>
                  </a:cubicBezTo>
                  <a:cubicBezTo>
                    <a:pt x="497" y="12349"/>
                    <a:pt x="993" y="14653"/>
                    <a:pt x="1366" y="15085"/>
                  </a:cubicBezTo>
                  <a:cubicBezTo>
                    <a:pt x="1738" y="15517"/>
                    <a:pt x="1986" y="14077"/>
                    <a:pt x="2731" y="11773"/>
                  </a:cubicBezTo>
                  <a:cubicBezTo>
                    <a:pt x="3476" y="9469"/>
                    <a:pt x="4717" y="6301"/>
                    <a:pt x="5834" y="4285"/>
                  </a:cubicBezTo>
                  <a:cubicBezTo>
                    <a:pt x="6952" y="2269"/>
                    <a:pt x="7945" y="1405"/>
                    <a:pt x="8566" y="1693"/>
                  </a:cubicBezTo>
                  <a:cubicBezTo>
                    <a:pt x="9186" y="1981"/>
                    <a:pt x="9434" y="3421"/>
                    <a:pt x="9559" y="4861"/>
                  </a:cubicBezTo>
                  <a:cubicBezTo>
                    <a:pt x="9683" y="6301"/>
                    <a:pt x="9683" y="7741"/>
                    <a:pt x="9807" y="9469"/>
                  </a:cubicBezTo>
                  <a:cubicBezTo>
                    <a:pt x="9931" y="11197"/>
                    <a:pt x="10179" y="13213"/>
                    <a:pt x="10303" y="13357"/>
                  </a:cubicBezTo>
                  <a:cubicBezTo>
                    <a:pt x="10428" y="13501"/>
                    <a:pt x="10428" y="11773"/>
                    <a:pt x="10924" y="9469"/>
                  </a:cubicBezTo>
                  <a:cubicBezTo>
                    <a:pt x="11421" y="7165"/>
                    <a:pt x="12414" y="4285"/>
                    <a:pt x="13655" y="2413"/>
                  </a:cubicBezTo>
                  <a:cubicBezTo>
                    <a:pt x="14897" y="541"/>
                    <a:pt x="16386" y="-323"/>
                    <a:pt x="17255" y="109"/>
                  </a:cubicBezTo>
                  <a:cubicBezTo>
                    <a:pt x="18124" y="541"/>
                    <a:pt x="18372" y="2269"/>
                    <a:pt x="18497" y="5293"/>
                  </a:cubicBezTo>
                  <a:cubicBezTo>
                    <a:pt x="18621" y="8317"/>
                    <a:pt x="18621" y="12637"/>
                    <a:pt x="19117" y="15517"/>
                  </a:cubicBezTo>
                  <a:cubicBezTo>
                    <a:pt x="19614" y="18397"/>
                    <a:pt x="20607" y="19837"/>
                    <a:pt x="21600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371444" y="1440309"/>
              <a:ext cx="111214" cy="43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55" fill="norm" stroke="1" extrusionOk="0">
                  <a:moveTo>
                    <a:pt x="7336" y="6312"/>
                  </a:moveTo>
                  <a:cubicBezTo>
                    <a:pt x="7336" y="10239"/>
                    <a:pt x="7336" y="14166"/>
                    <a:pt x="7336" y="16440"/>
                  </a:cubicBezTo>
                  <a:cubicBezTo>
                    <a:pt x="7336" y="18714"/>
                    <a:pt x="7336" y="19334"/>
                    <a:pt x="6521" y="20005"/>
                  </a:cubicBezTo>
                  <a:cubicBezTo>
                    <a:pt x="5706" y="20677"/>
                    <a:pt x="4075" y="21401"/>
                    <a:pt x="3057" y="21452"/>
                  </a:cubicBezTo>
                  <a:cubicBezTo>
                    <a:pt x="2038" y="21504"/>
                    <a:pt x="1630" y="20884"/>
                    <a:pt x="1426" y="18662"/>
                  </a:cubicBezTo>
                  <a:cubicBezTo>
                    <a:pt x="1223" y="16440"/>
                    <a:pt x="1223" y="12616"/>
                    <a:pt x="2038" y="9412"/>
                  </a:cubicBezTo>
                  <a:cubicBezTo>
                    <a:pt x="2853" y="6208"/>
                    <a:pt x="4483" y="3625"/>
                    <a:pt x="6113" y="2126"/>
                  </a:cubicBezTo>
                  <a:cubicBezTo>
                    <a:pt x="7743" y="627"/>
                    <a:pt x="9374" y="214"/>
                    <a:pt x="11208" y="59"/>
                  </a:cubicBezTo>
                  <a:cubicBezTo>
                    <a:pt x="13042" y="-96"/>
                    <a:pt x="15079" y="7"/>
                    <a:pt x="17117" y="937"/>
                  </a:cubicBezTo>
                  <a:cubicBezTo>
                    <a:pt x="19155" y="1868"/>
                    <a:pt x="21192" y="3625"/>
                    <a:pt x="21396" y="4813"/>
                  </a:cubicBezTo>
                  <a:cubicBezTo>
                    <a:pt x="21600" y="6002"/>
                    <a:pt x="19970" y="6622"/>
                    <a:pt x="16098" y="6983"/>
                  </a:cubicBezTo>
                  <a:cubicBezTo>
                    <a:pt x="12226" y="7345"/>
                    <a:pt x="6113" y="7448"/>
                    <a:pt x="0" y="7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459212" y="1244623"/>
              <a:ext cx="172583" cy="35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0" fill="norm" stroke="1" extrusionOk="0">
                  <a:moveTo>
                    <a:pt x="3301" y="1996"/>
                  </a:moveTo>
                  <a:cubicBezTo>
                    <a:pt x="3828" y="968"/>
                    <a:pt x="4355" y="-61"/>
                    <a:pt x="5014" y="3"/>
                  </a:cubicBezTo>
                  <a:cubicBezTo>
                    <a:pt x="5672" y="68"/>
                    <a:pt x="6462" y="1225"/>
                    <a:pt x="6726" y="3860"/>
                  </a:cubicBezTo>
                  <a:cubicBezTo>
                    <a:pt x="6989" y="6496"/>
                    <a:pt x="6726" y="10610"/>
                    <a:pt x="6331" y="13568"/>
                  </a:cubicBezTo>
                  <a:cubicBezTo>
                    <a:pt x="5936" y="16525"/>
                    <a:pt x="5409" y="18325"/>
                    <a:pt x="5277" y="19546"/>
                  </a:cubicBezTo>
                  <a:cubicBezTo>
                    <a:pt x="5145" y="20768"/>
                    <a:pt x="5409" y="21410"/>
                    <a:pt x="5936" y="21475"/>
                  </a:cubicBezTo>
                  <a:cubicBezTo>
                    <a:pt x="6462" y="21539"/>
                    <a:pt x="7253" y="21025"/>
                    <a:pt x="7384" y="20060"/>
                  </a:cubicBezTo>
                  <a:cubicBezTo>
                    <a:pt x="7516" y="19096"/>
                    <a:pt x="6989" y="17682"/>
                    <a:pt x="6067" y="16525"/>
                  </a:cubicBezTo>
                  <a:cubicBezTo>
                    <a:pt x="5145" y="15368"/>
                    <a:pt x="3828" y="14468"/>
                    <a:pt x="2511" y="13825"/>
                  </a:cubicBezTo>
                  <a:cubicBezTo>
                    <a:pt x="1194" y="13182"/>
                    <a:pt x="-123" y="12796"/>
                    <a:pt x="9" y="12668"/>
                  </a:cubicBezTo>
                  <a:cubicBezTo>
                    <a:pt x="140" y="12539"/>
                    <a:pt x="1721" y="12668"/>
                    <a:pt x="3828" y="12668"/>
                  </a:cubicBezTo>
                  <a:cubicBezTo>
                    <a:pt x="5936" y="12668"/>
                    <a:pt x="8570" y="12539"/>
                    <a:pt x="10809" y="12475"/>
                  </a:cubicBezTo>
                  <a:cubicBezTo>
                    <a:pt x="13048" y="12410"/>
                    <a:pt x="14892" y="12410"/>
                    <a:pt x="16077" y="12796"/>
                  </a:cubicBezTo>
                  <a:cubicBezTo>
                    <a:pt x="17262" y="13182"/>
                    <a:pt x="17789" y="13953"/>
                    <a:pt x="18053" y="14982"/>
                  </a:cubicBezTo>
                  <a:cubicBezTo>
                    <a:pt x="18316" y="16010"/>
                    <a:pt x="18316" y="17296"/>
                    <a:pt x="18316" y="18325"/>
                  </a:cubicBezTo>
                  <a:cubicBezTo>
                    <a:pt x="18316" y="19353"/>
                    <a:pt x="18316" y="20125"/>
                    <a:pt x="18448" y="20060"/>
                  </a:cubicBezTo>
                  <a:cubicBezTo>
                    <a:pt x="18579" y="19996"/>
                    <a:pt x="18843" y="19096"/>
                    <a:pt x="19370" y="16653"/>
                  </a:cubicBezTo>
                  <a:cubicBezTo>
                    <a:pt x="19897" y="14210"/>
                    <a:pt x="20687" y="10225"/>
                    <a:pt x="21477" y="6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668682" y="1410829"/>
              <a:ext cx="95521" cy="15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82" fill="norm" stroke="1" extrusionOk="0">
                  <a:moveTo>
                    <a:pt x="18582" y="0"/>
                  </a:moveTo>
                  <a:cubicBezTo>
                    <a:pt x="12947" y="2558"/>
                    <a:pt x="7312" y="5116"/>
                    <a:pt x="4025" y="8242"/>
                  </a:cubicBezTo>
                  <a:cubicBezTo>
                    <a:pt x="738" y="11368"/>
                    <a:pt x="-201" y="15063"/>
                    <a:pt x="34" y="17479"/>
                  </a:cubicBezTo>
                  <a:cubicBezTo>
                    <a:pt x="269" y="19895"/>
                    <a:pt x="1677" y="21032"/>
                    <a:pt x="4729" y="21316"/>
                  </a:cubicBezTo>
                  <a:cubicBezTo>
                    <a:pt x="7782" y="21600"/>
                    <a:pt x="12477" y="21032"/>
                    <a:pt x="15764" y="18474"/>
                  </a:cubicBezTo>
                  <a:cubicBezTo>
                    <a:pt x="19051" y="15916"/>
                    <a:pt x="20929" y="11368"/>
                    <a:pt x="21164" y="8384"/>
                  </a:cubicBezTo>
                  <a:cubicBezTo>
                    <a:pt x="21399" y="5400"/>
                    <a:pt x="19990" y="3979"/>
                    <a:pt x="18347" y="2842"/>
                  </a:cubicBezTo>
                  <a:cubicBezTo>
                    <a:pt x="16703" y="1705"/>
                    <a:pt x="14825" y="853"/>
                    <a:pt x="13886" y="711"/>
                  </a:cubicBezTo>
                  <a:cubicBezTo>
                    <a:pt x="12947" y="568"/>
                    <a:pt x="12947" y="1137"/>
                    <a:pt x="12947" y="1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790544" y="1410829"/>
              <a:ext cx="139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3032"/>
                    <a:pt x="2618" y="6063"/>
                    <a:pt x="3273" y="8147"/>
                  </a:cubicBezTo>
                  <a:cubicBezTo>
                    <a:pt x="3927" y="10232"/>
                    <a:pt x="3927" y="11368"/>
                    <a:pt x="4091" y="12505"/>
                  </a:cubicBezTo>
                  <a:cubicBezTo>
                    <a:pt x="4255" y="13642"/>
                    <a:pt x="4582" y="14779"/>
                    <a:pt x="5236" y="14495"/>
                  </a:cubicBezTo>
                  <a:cubicBezTo>
                    <a:pt x="5891" y="14211"/>
                    <a:pt x="6873" y="12505"/>
                    <a:pt x="8018" y="10611"/>
                  </a:cubicBezTo>
                  <a:cubicBezTo>
                    <a:pt x="9164" y="8716"/>
                    <a:pt x="10473" y="6632"/>
                    <a:pt x="11945" y="5400"/>
                  </a:cubicBezTo>
                  <a:cubicBezTo>
                    <a:pt x="13418" y="4168"/>
                    <a:pt x="15055" y="3789"/>
                    <a:pt x="16364" y="4358"/>
                  </a:cubicBezTo>
                  <a:cubicBezTo>
                    <a:pt x="17673" y="4926"/>
                    <a:pt x="18655" y="6442"/>
                    <a:pt x="19473" y="9474"/>
                  </a:cubicBezTo>
                  <a:cubicBezTo>
                    <a:pt x="20291" y="12505"/>
                    <a:pt x="20945" y="170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414910" y="1785479"/>
              <a:ext cx="121053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97" y="21600"/>
                  </a:moveTo>
                  <a:cubicBezTo>
                    <a:pt x="109" y="19200"/>
                    <a:pt x="-79" y="16800"/>
                    <a:pt x="34" y="14800"/>
                  </a:cubicBezTo>
                  <a:cubicBezTo>
                    <a:pt x="147" y="12800"/>
                    <a:pt x="561" y="11200"/>
                    <a:pt x="1445" y="9200"/>
                  </a:cubicBezTo>
                  <a:cubicBezTo>
                    <a:pt x="2329" y="7200"/>
                    <a:pt x="3684" y="4800"/>
                    <a:pt x="5001" y="3200"/>
                  </a:cubicBezTo>
                  <a:cubicBezTo>
                    <a:pt x="6318" y="1600"/>
                    <a:pt x="7598" y="800"/>
                    <a:pt x="8952" y="400"/>
                  </a:cubicBezTo>
                  <a:cubicBezTo>
                    <a:pt x="10307" y="0"/>
                    <a:pt x="11737" y="0"/>
                    <a:pt x="13223" y="0"/>
                  </a:cubicBezTo>
                  <a:cubicBezTo>
                    <a:pt x="14710" y="0"/>
                    <a:pt x="16253" y="0"/>
                    <a:pt x="17645" y="800"/>
                  </a:cubicBezTo>
                  <a:cubicBezTo>
                    <a:pt x="19037" y="1600"/>
                    <a:pt x="20279" y="3200"/>
                    <a:pt x="21521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939644" y="1753729"/>
              <a:ext cx="711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3" y="20520"/>
                    <a:pt x="2186" y="19440"/>
                    <a:pt x="3793" y="18180"/>
                  </a:cubicBezTo>
                  <a:cubicBezTo>
                    <a:pt x="5400" y="16920"/>
                    <a:pt x="7521" y="15480"/>
                    <a:pt x="10061" y="12960"/>
                  </a:cubicBezTo>
                  <a:cubicBezTo>
                    <a:pt x="12600" y="10440"/>
                    <a:pt x="15557" y="6840"/>
                    <a:pt x="17550" y="4500"/>
                  </a:cubicBezTo>
                  <a:cubicBezTo>
                    <a:pt x="19543" y="2160"/>
                    <a:pt x="20571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076294" y="1487029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088994" y="163307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578856" y="1358356"/>
              <a:ext cx="234039" cy="37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39" fill="norm" stroke="1" extrusionOk="0">
                  <a:moveTo>
                    <a:pt x="13343" y="1543"/>
                  </a:moveTo>
                  <a:cubicBezTo>
                    <a:pt x="12954" y="940"/>
                    <a:pt x="12565" y="337"/>
                    <a:pt x="11884" y="95"/>
                  </a:cubicBezTo>
                  <a:cubicBezTo>
                    <a:pt x="11202" y="-146"/>
                    <a:pt x="10230" y="-25"/>
                    <a:pt x="8478" y="1604"/>
                  </a:cubicBezTo>
                  <a:cubicBezTo>
                    <a:pt x="6727" y="3233"/>
                    <a:pt x="4197" y="6370"/>
                    <a:pt x="2640" y="9266"/>
                  </a:cubicBezTo>
                  <a:cubicBezTo>
                    <a:pt x="1084" y="12162"/>
                    <a:pt x="500" y="14817"/>
                    <a:pt x="208" y="16507"/>
                  </a:cubicBezTo>
                  <a:cubicBezTo>
                    <a:pt x="-84" y="18196"/>
                    <a:pt x="-84" y="18920"/>
                    <a:pt x="305" y="19584"/>
                  </a:cubicBezTo>
                  <a:cubicBezTo>
                    <a:pt x="694" y="20247"/>
                    <a:pt x="1473" y="20851"/>
                    <a:pt x="2932" y="21152"/>
                  </a:cubicBezTo>
                  <a:cubicBezTo>
                    <a:pt x="4392" y="21454"/>
                    <a:pt x="6532" y="21454"/>
                    <a:pt x="8965" y="20670"/>
                  </a:cubicBezTo>
                  <a:cubicBezTo>
                    <a:pt x="11397" y="19885"/>
                    <a:pt x="14121" y="18317"/>
                    <a:pt x="15775" y="16084"/>
                  </a:cubicBezTo>
                  <a:cubicBezTo>
                    <a:pt x="17430" y="13852"/>
                    <a:pt x="18013" y="10956"/>
                    <a:pt x="17138" y="8542"/>
                  </a:cubicBezTo>
                  <a:cubicBezTo>
                    <a:pt x="16262" y="6129"/>
                    <a:pt x="13927" y="4198"/>
                    <a:pt x="12175" y="3172"/>
                  </a:cubicBezTo>
                  <a:cubicBezTo>
                    <a:pt x="10424" y="2147"/>
                    <a:pt x="9257" y="2026"/>
                    <a:pt x="8186" y="2026"/>
                  </a:cubicBezTo>
                  <a:cubicBezTo>
                    <a:pt x="7116" y="2026"/>
                    <a:pt x="6143" y="2147"/>
                    <a:pt x="5267" y="3052"/>
                  </a:cubicBezTo>
                  <a:cubicBezTo>
                    <a:pt x="4392" y="3957"/>
                    <a:pt x="3613" y="5646"/>
                    <a:pt x="3321" y="6793"/>
                  </a:cubicBezTo>
                  <a:cubicBezTo>
                    <a:pt x="3030" y="7939"/>
                    <a:pt x="3224" y="8542"/>
                    <a:pt x="4294" y="9025"/>
                  </a:cubicBezTo>
                  <a:cubicBezTo>
                    <a:pt x="5365" y="9508"/>
                    <a:pt x="7311" y="9870"/>
                    <a:pt x="10327" y="9447"/>
                  </a:cubicBezTo>
                  <a:cubicBezTo>
                    <a:pt x="13343" y="9025"/>
                    <a:pt x="17430" y="7818"/>
                    <a:pt x="21516" y="6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618981" y="1112522"/>
              <a:ext cx="181214" cy="17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95" fill="norm" stroke="1" extrusionOk="0">
                  <a:moveTo>
                    <a:pt x="5680" y="7095"/>
                  </a:moveTo>
                  <a:cubicBezTo>
                    <a:pt x="4173" y="10519"/>
                    <a:pt x="2666" y="13943"/>
                    <a:pt x="1661" y="16578"/>
                  </a:cubicBezTo>
                  <a:cubicBezTo>
                    <a:pt x="656" y="19212"/>
                    <a:pt x="154" y="21056"/>
                    <a:pt x="29" y="21187"/>
                  </a:cubicBezTo>
                  <a:cubicBezTo>
                    <a:pt x="-97" y="21319"/>
                    <a:pt x="154" y="19739"/>
                    <a:pt x="1661" y="16051"/>
                  </a:cubicBezTo>
                  <a:cubicBezTo>
                    <a:pt x="3168" y="12363"/>
                    <a:pt x="5931" y="6568"/>
                    <a:pt x="7940" y="3407"/>
                  </a:cubicBezTo>
                  <a:cubicBezTo>
                    <a:pt x="9950" y="246"/>
                    <a:pt x="11205" y="-281"/>
                    <a:pt x="11959" y="114"/>
                  </a:cubicBezTo>
                  <a:cubicBezTo>
                    <a:pt x="12712" y="509"/>
                    <a:pt x="12963" y="1826"/>
                    <a:pt x="14470" y="5119"/>
                  </a:cubicBezTo>
                  <a:cubicBezTo>
                    <a:pt x="15977" y="8412"/>
                    <a:pt x="18740" y="13680"/>
                    <a:pt x="21503" y="18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416144" y="149337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460594" y="134732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511394" y="1424234"/>
              <a:ext cx="120651" cy="22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21600" y="529"/>
                  </a:moveTo>
                  <a:cubicBezTo>
                    <a:pt x="17053" y="132"/>
                    <a:pt x="12505" y="-264"/>
                    <a:pt x="8716" y="231"/>
                  </a:cubicBezTo>
                  <a:cubicBezTo>
                    <a:pt x="4926" y="727"/>
                    <a:pt x="1895" y="2114"/>
                    <a:pt x="1516" y="3897"/>
                  </a:cubicBezTo>
                  <a:cubicBezTo>
                    <a:pt x="1137" y="5681"/>
                    <a:pt x="3411" y="7861"/>
                    <a:pt x="6442" y="9842"/>
                  </a:cubicBezTo>
                  <a:cubicBezTo>
                    <a:pt x="9474" y="11824"/>
                    <a:pt x="13263" y="13608"/>
                    <a:pt x="15347" y="15094"/>
                  </a:cubicBezTo>
                  <a:cubicBezTo>
                    <a:pt x="17432" y="16580"/>
                    <a:pt x="17811" y="17769"/>
                    <a:pt x="16674" y="18859"/>
                  </a:cubicBezTo>
                  <a:cubicBezTo>
                    <a:pt x="15537" y="19949"/>
                    <a:pt x="12884" y="20940"/>
                    <a:pt x="9853" y="21138"/>
                  </a:cubicBezTo>
                  <a:cubicBezTo>
                    <a:pt x="6821" y="21336"/>
                    <a:pt x="3411" y="20742"/>
                    <a:pt x="0" y="20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127344" y="1241733"/>
              <a:ext cx="171451" cy="41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1333" y="19262"/>
                    <a:pt x="2667" y="17046"/>
                    <a:pt x="5200" y="13945"/>
                  </a:cubicBezTo>
                  <a:cubicBezTo>
                    <a:pt x="7733" y="10843"/>
                    <a:pt x="11467" y="6855"/>
                    <a:pt x="13867" y="4474"/>
                  </a:cubicBezTo>
                  <a:cubicBezTo>
                    <a:pt x="16267" y="2092"/>
                    <a:pt x="17333" y="1317"/>
                    <a:pt x="18400" y="763"/>
                  </a:cubicBezTo>
                  <a:cubicBezTo>
                    <a:pt x="19467" y="209"/>
                    <a:pt x="20533" y="-123"/>
                    <a:pt x="21067" y="43"/>
                  </a:cubicBezTo>
                  <a:cubicBezTo>
                    <a:pt x="21600" y="209"/>
                    <a:pt x="21600" y="874"/>
                    <a:pt x="21600" y="3477"/>
                  </a:cubicBezTo>
                  <a:cubicBezTo>
                    <a:pt x="21600" y="6080"/>
                    <a:pt x="21600" y="10622"/>
                    <a:pt x="21600" y="13446"/>
                  </a:cubicBezTo>
                  <a:cubicBezTo>
                    <a:pt x="21600" y="16271"/>
                    <a:pt x="21600" y="17379"/>
                    <a:pt x="21600" y="18209"/>
                  </a:cubicBezTo>
                  <a:cubicBezTo>
                    <a:pt x="21600" y="19040"/>
                    <a:pt x="21600" y="19594"/>
                    <a:pt x="20800" y="19539"/>
                  </a:cubicBezTo>
                  <a:cubicBezTo>
                    <a:pt x="20000" y="19483"/>
                    <a:pt x="18400" y="18819"/>
                    <a:pt x="16800" y="18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180028" y="1461629"/>
              <a:ext cx="18226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758" y="21600"/>
                  </a:moveTo>
                  <a:cubicBezTo>
                    <a:pt x="1269" y="19350"/>
                    <a:pt x="-221" y="17100"/>
                    <a:pt x="27" y="14850"/>
                  </a:cubicBezTo>
                  <a:cubicBezTo>
                    <a:pt x="276" y="12600"/>
                    <a:pt x="2262" y="10350"/>
                    <a:pt x="6110" y="7875"/>
                  </a:cubicBezTo>
                  <a:cubicBezTo>
                    <a:pt x="9958" y="5400"/>
                    <a:pt x="15669" y="2700"/>
                    <a:pt x="213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455427" y="1277479"/>
              <a:ext cx="249768" cy="31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4027" y="6568"/>
                  </a:moveTo>
                  <a:cubicBezTo>
                    <a:pt x="3478" y="10362"/>
                    <a:pt x="2929" y="14157"/>
                    <a:pt x="2654" y="16419"/>
                  </a:cubicBezTo>
                  <a:cubicBezTo>
                    <a:pt x="2380" y="18681"/>
                    <a:pt x="2380" y="19411"/>
                    <a:pt x="2105" y="20141"/>
                  </a:cubicBezTo>
                  <a:cubicBezTo>
                    <a:pt x="1831" y="20870"/>
                    <a:pt x="1281" y="21600"/>
                    <a:pt x="824" y="21454"/>
                  </a:cubicBezTo>
                  <a:cubicBezTo>
                    <a:pt x="366" y="21308"/>
                    <a:pt x="0" y="20286"/>
                    <a:pt x="0" y="17295"/>
                  </a:cubicBezTo>
                  <a:cubicBezTo>
                    <a:pt x="0" y="14303"/>
                    <a:pt x="366" y="9341"/>
                    <a:pt x="732" y="6422"/>
                  </a:cubicBezTo>
                  <a:cubicBezTo>
                    <a:pt x="1098" y="3503"/>
                    <a:pt x="1464" y="2627"/>
                    <a:pt x="2105" y="2335"/>
                  </a:cubicBezTo>
                  <a:cubicBezTo>
                    <a:pt x="2746" y="2043"/>
                    <a:pt x="3661" y="2335"/>
                    <a:pt x="4576" y="3795"/>
                  </a:cubicBezTo>
                  <a:cubicBezTo>
                    <a:pt x="5492" y="5254"/>
                    <a:pt x="6407" y="7881"/>
                    <a:pt x="7597" y="10873"/>
                  </a:cubicBezTo>
                  <a:cubicBezTo>
                    <a:pt x="8786" y="13865"/>
                    <a:pt x="10251" y="17222"/>
                    <a:pt x="11349" y="19119"/>
                  </a:cubicBezTo>
                  <a:cubicBezTo>
                    <a:pt x="12447" y="21016"/>
                    <a:pt x="13180" y="21454"/>
                    <a:pt x="14003" y="21527"/>
                  </a:cubicBezTo>
                  <a:cubicBezTo>
                    <a:pt x="14827" y="21600"/>
                    <a:pt x="15742" y="21308"/>
                    <a:pt x="16749" y="19776"/>
                  </a:cubicBezTo>
                  <a:cubicBezTo>
                    <a:pt x="17756" y="18243"/>
                    <a:pt x="18854" y="15470"/>
                    <a:pt x="19678" y="11968"/>
                  </a:cubicBezTo>
                  <a:cubicBezTo>
                    <a:pt x="20502" y="8465"/>
                    <a:pt x="21051" y="423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819494" y="1550529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96077" y="2471021"/>
              <a:ext cx="364068" cy="43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502" y="1563"/>
                  </a:moveTo>
                  <a:cubicBezTo>
                    <a:pt x="251" y="839"/>
                    <a:pt x="0" y="116"/>
                    <a:pt x="0" y="12"/>
                  </a:cubicBezTo>
                  <a:cubicBezTo>
                    <a:pt x="0" y="-91"/>
                    <a:pt x="251" y="426"/>
                    <a:pt x="628" y="2183"/>
                  </a:cubicBezTo>
                  <a:cubicBezTo>
                    <a:pt x="1005" y="3940"/>
                    <a:pt x="1507" y="6937"/>
                    <a:pt x="2135" y="10141"/>
                  </a:cubicBezTo>
                  <a:cubicBezTo>
                    <a:pt x="2763" y="13344"/>
                    <a:pt x="3516" y="16755"/>
                    <a:pt x="4081" y="18667"/>
                  </a:cubicBezTo>
                  <a:cubicBezTo>
                    <a:pt x="4647" y="20579"/>
                    <a:pt x="5023" y="20992"/>
                    <a:pt x="5337" y="20837"/>
                  </a:cubicBezTo>
                  <a:cubicBezTo>
                    <a:pt x="5651" y="20682"/>
                    <a:pt x="5902" y="19959"/>
                    <a:pt x="6216" y="18357"/>
                  </a:cubicBezTo>
                  <a:cubicBezTo>
                    <a:pt x="6530" y="16755"/>
                    <a:pt x="6907" y="14275"/>
                    <a:pt x="7221" y="12621"/>
                  </a:cubicBezTo>
                  <a:cubicBezTo>
                    <a:pt x="7535" y="10967"/>
                    <a:pt x="7786" y="10141"/>
                    <a:pt x="8163" y="9572"/>
                  </a:cubicBezTo>
                  <a:cubicBezTo>
                    <a:pt x="8540" y="9004"/>
                    <a:pt x="9042" y="8694"/>
                    <a:pt x="9481" y="8849"/>
                  </a:cubicBezTo>
                  <a:cubicBezTo>
                    <a:pt x="9921" y="9004"/>
                    <a:pt x="10298" y="9624"/>
                    <a:pt x="10988" y="11381"/>
                  </a:cubicBezTo>
                  <a:cubicBezTo>
                    <a:pt x="11679" y="13138"/>
                    <a:pt x="12684" y="16031"/>
                    <a:pt x="13374" y="17840"/>
                  </a:cubicBezTo>
                  <a:cubicBezTo>
                    <a:pt x="14065" y="19649"/>
                    <a:pt x="14442" y="20372"/>
                    <a:pt x="14944" y="20837"/>
                  </a:cubicBezTo>
                  <a:cubicBezTo>
                    <a:pt x="15447" y="21302"/>
                    <a:pt x="16074" y="21509"/>
                    <a:pt x="16577" y="21199"/>
                  </a:cubicBezTo>
                  <a:cubicBezTo>
                    <a:pt x="17079" y="20889"/>
                    <a:pt x="17456" y="20062"/>
                    <a:pt x="17958" y="17892"/>
                  </a:cubicBezTo>
                  <a:cubicBezTo>
                    <a:pt x="18460" y="15721"/>
                    <a:pt x="19088" y="12208"/>
                    <a:pt x="19465" y="9779"/>
                  </a:cubicBezTo>
                  <a:cubicBezTo>
                    <a:pt x="19842" y="7350"/>
                    <a:pt x="19967" y="6007"/>
                    <a:pt x="20156" y="4766"/>
                  </a:cubicBezTo>
                  <a:cubicBezTo>
                    <a:pt x="20344" y="3526"/>
                    <a:pt x="20595" y="2389"/>
                    <a:pt x="20721" y="2079"/>
                  </a:cubicBezTo>
                  <a:cubicBezTo>
                    <a:pt x="20847" y="1769"/>
                    <a:pt x="20847" y="2286"/>
                    <a:pt x="20972" y="2751"/>
                  </a:cubicBezTo>
                  <a:cubicBezTo>
                    <a:pt x="21098" y="3216"/>
                    <a:pt x="21349" y="3630"/>
                    <a:pt x="21600" y="4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063344" y="2687179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200"/>
                    <a:pt x="7855" y="10800"/>
                    <a:pt x="11455" y="7200"/>
                  </a:cubicBezTo>
                  <a:cubicBezTo>
                    <a:pt x="15055" y="3600"/>
                    <a:pt x="1832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088744" y="282687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714527" y="2432649"/>
              <a:ext cx="244168" cy="41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38" fill="norm" stroke="1" extrusionOk="0">
                  <a:moveTo>
                    <a:pt x="10866" y="6214"/>
                  </a:moveTo>
                  <a:cubicBezTo>
                    <a:pt x="11239" y="5129"/>
                    <a:pt x="11611" y="4044"/>
                    <a:pt x="11890" y="3067"/>
                  </a:cubicBezTo>
                  <a:cubicBezTo>
                    <a:pt x="12170" y="2090"/>
                    <a:pt x="12356" y="1222"/>
                    <a:pt x="11983" y="679"/>
                  </a:cubicBezTo>
                  <a:cubicBezTo>
                    <a:pt x="11611" y="136"/>
                    <a:pt x="10680" y="-81"/>
                    <a:pt x="9377" y="28"/>
                  </a:cubicBezTo>
                  <a:cubicBezTo>
                    <a:pt x="8073" y="136"/>
                    <a:pt x="6397" y="570"/>
                    <a:pt x="4814" y="2036"/>
                  </a:cubicBezTo>
                  <a:cubicBezTo>
                    <a:pt x="3232" y="3501"/>
                    <a:pt x="1742" y="5997"/>
                    <a:pt x="904" y="8820"/>
                  </a:cubicBezTo>
                  <a:cubicBezTo>
                    <a:pt x="66" y="11642"/>
                    <a:pt x="-120" y="14789"/>
                    <a:pt x="66" y="16797"/>
                  </a:cubicBezTo>
                  <a:cubicBezTo>
                    <a:pt x="252" y="18805"/>
                    <a:pt x="811" y="19674"/>
                    <a:pt x="1463" y="20271"/>
                  </a:cubicBezTo>
                  <a:cubicBezTo>
                    <a:pt x="2114" y="20868"/>
                    <a:pt x="2859" y="21193"/>
                    <a:pt x="3697" y="21356"/>
                  </a:cubicBezTo>
                  <a:cubicBezTo>
                    <a:pt x="4535" y="21519"/>
                    <a:pt x="5466" y="21519"/>
                    <a:pt x="7328" y="20596"/>
                  </a:cubicBezTo>
                  <a:cubicBezTo>
                    <a:pt x="9190" y="19674"/>
                    <a:pt x="11983" y="17829"/>
                    <a:pt x="14125" y="15603"/>
                  </a:cubicBezTo>
                  <a:cubicBezTo>
                    <a:pt x="16266" y="13378"/>
                    <a:pt x="17756" y="10773"/>
                    <a:pt x="18035" y="8548"/>
                  </a:cubicBezTo>
                  <a:cubicBezTo>
                    <a:pt x="18314" y="6323"/>
                    <a:pt x="17383" y="4478"/>
                    <a:pt x="16080" y="3175"/>
                  </a:cubicBezTo>
                  <a:cubicBezTo>
                    <a:pt x="14777" y="1873"/>
                    <a:pt x="13101" y="1113"/>
                    <a:pt x="11611" y="679"/>
                  </a:cubicBezTo>
                  <a:cubicBezTo>
                    <a:pt x="10121" y="245"/>
                    <a:pt x="8818" y="136"/>
                    <a:pt x="7608" y="136"/>
                  </a:cubicBezTo>
                  <a:cubicBezTo>
                    <a:pt x="6397" y="136"/>
                    <a:pt x="5280" y="245"/>
                    <a:pt x="4349" y="787"/>
                  </a:cubicBezTo>
                  <a:cubicBezTo>
                    <a:pt x="3418" y="1330"/>
                    <a:pt x="2673" y="2307"/>
                    <a:pt x="2394" y="3067"/>
                  </a:cubicBezTo>
                  <a:cubicBezTo>
                    <a:pt x="2114" y="3827"/>
                    <a:pt x="2301" y="4369"/>
                    <a:pt x="2859" y="4858"/>
                  </a:cubicBezTo>
                  <a:cubicBezTo>
                    <a:pt x="3418" y="5346"/>
                    <a:pt x="4349" y="5780"/>
                    <a:pt x="6677" y="5943"/>
                  </a:cubicBezTo>
                  <a:cubicBezTo>
                    <a:pt x="9004" y="6106"/>
                    <a:pt x="12728" y="5997"/>
                    <a:pt x="15056" y="5835"/>
                  </a:cubicBezTo>
                  <a:cubicBezTo>
                    <a:pt x="17383" y="5672"/>
                    <a:pt x="18314" y="5455"/>
                    <a:pt x="19152" y="5183"/>
                  </a:cubicBezTo>
                  <a:cubicBezTo>
                    <a:pt x="19990" y="4912"/>
                    <a:pt x="20735" y="4586"/>
                    <a:pt x="21108" y="4369"/>
                  </a:cubicBezTo>
                  <a:cubicBezTo>
                    <a:pt x="21480" y="4152"/>
                    <a:pt x="21480" y="4044"/>
                    <a:pt x="21480" y="3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806294" y="2171699"/>
              <a:ext cx="152401" cy="20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5400" y="7391"/>
                  </a:moveTo>
                  <a:cubicBezTo>
                    <a:pt x="5400" y="6289"/>
                    <a:pt x="5400" y="5187"/>
                    <a:pt x="5100" y="5297"/>
                  </a:cubicBezTo>
                  <a:cubicBezTo>
                    <a:pt x="4800" y="5407"/>
                    <a:pt x="4200" y="6730"/>
                    <a:pt x="3300" y="8934"/>
                  </a:cubicBezTo>
                  <a:cubicBezTo>
                    <a:pt x="2400" y="11138"/>
                    <a:pt x="1200" y="14224"/>
                    <a:pt x="600" y="16648"/>
                  </a:cubicBezTo>
                  <a:cubicBezTo>
                    <a:pt x="0" y="19073"/>
                    <a:pt x="0" y="20836"/>
                    <a:pt x="0" y="21166"/>
                  </a:cubicBezTo>
                  <a:cubicBezTo>
                    <a:pt x="0" y="21497"/>
                    <a:pt x="0" y="20395"/>
                    <a:pt x="750" y="16979"/>
                  </a:cubicBezTo>
                  <a:cubicBezTo>
                    <a:pt x="1500" y="13562"/>
                    <a:pt x="3000" y="7832"/>
                    <a:pt x="4200" y="4415"/>
                  </a:cubicBezTo>
                  <a:cubicBezTo>
                    <a:pt x="5400" y="999"/>
                    <a:pt x="6300" y="-103"/>
                    <a:pt x="7200" y="7"/>
                  </a:cubicBezTo>
                  <a:cubicBezTo>
                    <a:pt x="8100" y="117"/>
                    <a:pt x="9000" y="1440"/>
                    <a:pt x="11400" y="4526"/>
                  </a:cubicBezTo>
                  <a:cubicBezTo>
                    <a:pt x="13800" y="7611"/>
                    <a:pt x="17700" y="12460"/>
                    <a:pt x="21600" y="17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072994" y="2655429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7280"/>
                    <a:pt x="10989" y="12960"/>
                    <a:pt x="14589" y="9360"/>
                  </a:cubicBezTo>
                  <a:cubicBezTo>
                    <a:pt x="18189" y="5760"/>
                    <a:pt x="1989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485723" y="2440981"/>
              <a:ext cx="247672" cy="35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58" fill="norm" stroke="1" extrusionOk="0">
                  <a:moveTo>
                    <a:pt x="12083" y="4130"/>
                  </a:moveTo>
                  <a:cubicBezTo>
                    <a:pt x="11900" y="3235"/>
                    <a:pt x="11717" y="2340"/>
                    <a:pt x="11168" y="2021"/>
                  </a:cubicBezTo>
                  <a:cubicBezTo>
                    <a:pt x="10619" y="1701"/>
                    <a:pt x="9704" y="1957"/>
                    <a:pt x="8148" y="3171"/>
                  </a:cubicBezTo>
                  <a:cubicBezTo>
                    <a:pt x="6592" y="4385"/>
                    <a:pt x="4395" y="6558"/>
                    <a:pt x="2839" y="8987"/>
                  </a:cubicBezTo>
                  <a:cubicBezTo>
                    <a:pt x="1283" y="11415"/>
                    <a:pt x="368" y="14099"/>
                    <a:pt x="94" y="16080"/>
                  </a:cubicBezTo>
                  <a:cubicBezTo>
                    <a:pt x="-181" y="18061"/>
                    <a:pt x="185" y="19339"/>
                    <a:pt x="734" y="20170"/>
                  </a:cubicBezTo>
                  <a:cubicBezTo>
                    <a:pt x="1283" y="21001"/>
                    <a:pt x="2016" y="21384"/>
                    <a:pt x="3480" y="21448"/>
                  </a:cubicBezTo>
                  <a:cubicBezTo>
                    <a:pt x="4944" y="21512"/>
                    <a:pt x="7141" y="21256"/>
                    <a:pt x="9338" y="20234"/>
                  </a:cubicBezTo>
                  <a:cubicBezTo>
                    <a:pt x="11534" y="19211"/>
                    <a:pt x="13731" y="17422"/>
                    <a:pt x="15012" y="14674"/>
                  </a:cubicBezTo>
                  <a:cubicBezTo>
                    <a:pt x="16294" y="11926"/>
                    <a:pt x="16660" y="8220"/>
                    <a:pt x="16751" y="5855"/>
                  </a:cubicBezTo>
                  <a:cubicBezTo>
                    <a:pt x="16843" y="3491"/>
                    <a:pt x="16660" y="2468"/>
                    <a:pt x="16019" y="1701"/>
                  </a:cubicBezTo>
                  <a:cubicBezTo>
                    <a:pt x="15378" y="934"/>
                    <a:pt x="14280" y="423"/>
                    <a:pt x="13182" y="168"/>
                  </a:cubicBezTo>
                  <a:cubicBezTo>
                    <a:pt x="12083" y="-88"/>
                    <a:pt x="10985" y="-88"/>
                    <a:pt x="9795" y="423"/>
                  </a:cubicBezTo>
                  <a:cubicBezTo>
                    <a:pt x="8605" y="934"/>
                    <a:pt x="7324" y="1957"/>
                    <a:pt x="6409" y="3235"/>
                  </a:cubicBezTo>
                  <a:cubicBezTo>
                    <a:pt x="5494" y="4513"/>
                    <a:pt x="4944" y="6047"/>
                    <a:pt x="4761" y="7133"/>
                  </a:cubicBezTo>
                  <a:cubicBezTo>
                    <a:pt x="4578" y="8220"/>
                    <a:pt x="4761" y="8859"/>
                    <a:pt x="5311" y="9242"/>
                  </a:cubicBezTo>
                  <a:cubicBezTo>
                    <a:pt x="5860" y="9626"/>
                    <a:pt x="6775" y="9753"/>
                    <a:pt x="8605" y="9690"/>
                  </a:cubicBezTo>
                  <a:cubicBezTo>
                    <a:pt x="10436" y="9626"/>
                    <a:pt x="13182" y="9370"/>
                    <a:pt x="15470" y="9178"/>
                  </a:cubicBezTo>
                  <a:cubicBezTo>
                    <a:pt x="17758" y="8987"/>
                    <a:pt x="19588" y="8859"/>
                    <a:pt x="21419" y="8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776963" y="2769729"/>
              <a:ext cx="136878" cy="18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353" fill="norm" stroke="1" extrusionOk="0">
                  <a:moveTo>
                    <a:pt x="13473" y="3600"/>
                  </a:moveTo>
                  <a:cubicBezTo>
                    <a:pt x="11885" y="3600"/>
                    <a:pt x="10297" y="3600"/>
                    <a:pt x="7915" y="5880"/>
                  </a:cubicBezTo>
                  <a:cubicBezTo>
                    <a:pt x="5532" y="8160"/>
                    <a:pt x="2356" y="12720"/>
                    <a:pt x="926" y="15720"/>
                  </a:cubicBezTo>
                  <a:cubicBezTo>
                    <a:pt x="-503" y="18720"/>
                    <a:pt x="-185" y="20160"/>
                    <a:pt x="1244" y="20880"/>
                  </a:cubicBezTo>
                  <a:cubicBezTo>
                    <a:pt x="2673" y="21600"/>
                    <a:pt x="5215" y="21600"/>
                    <a:pt x="8709" y="20160"/>
                  </a:cubicBezTo>
                  <a:cubicBezTo>
                    <a:pt x="12203" y="18720"/>
                    <a:pt x="16650" y="15840"/>
                    <a:pt x="18873" y="12720"/>
                  </a:cubicBezTo>
                  <a:cubicBezTo>
                    <a:pt x="21097" y="9600"/>
                    <a:pt x="21097" y="6240"/>
                    <a:pt x="18873" y="4080"/>
                  </a:cubicBezTo>
                  <a:cubicBezTo>
                    <a:pt x="16650" y="1920"/>
                    <a:pt x="12203" y="960"/>
                    <a:pt x="77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863444" y="3135442"/>
              <a:ext cx="1047751" cy="6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4" fill="norm" stroke="1" extrusionOk="0">
                  <a:moveTo>
                    <a:pt x="0" y="15000"/>
                  </a:moveTo>
                  <a:cubicBezTo>
                    <a:pt x="1004" y="17700"/>
                    <a:pt x="2007" y="20400"/>
                    <a:pt x="3273" y="20737"/>
                  </a:cubicBezTo>
                  <a:cubicBezTo>
                    <a:pt x="4538" y="21075"/>
                    <a:pt x="6065" y="19050"/>
                    <a:pt x="7658" y="16350"/>
                  </a:cubicBezTo>
                  <a:cubicBezTo>
                    <a:pt x="9251" y="13650"/>
                    <a:pt x="10909" y="10275"/>
                    <a:pt x="12545" y="7575"/>
                  </a:cubicBezTo>
                  <a:cubicBezTo>
                    <a:pt x="14182" y="4875"/>
                    <a:pt x="15796" y="2850"/>
                    <a:pt x="17149" y="1500"/>
                  </a:cubicBezTo>
                  <a:cubicBezTo>
                    <a:pt x="18502" y="150"/>
                    <a:pt x="19593" y="-525"/>
                    <a:pt x="20291" y="487"/>
                  </a:cubicBezTo>
                  <a:cubicBezTo>
                    <a:pt x="20989" y="1500"/>
                    <a:pt x="21295" y="4200"/>
                    <a:pt x="21600" y="6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200937" y="3481876"/>
              <a:ext cx="119708" cy="26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41" fill="norm" stroke="1" extrusionOk="0">
                  <a:moveTo>
                    <a:pt x="21431" y="6662"/>
                  </a:moveTo>
                  <a:cubicBezTo>
                    <a:pt x="21431" y="4934"/>
                    <a:pt x="21431" y="3206"/>
                    <a:pt x="20673" y="1997"/>
                  </a:cubicBezTo>
                  <a:cubicBezTo>
                    <a:pt x="19915" y="787"/>
                    <a:pt x="18399" y="96"/>
                    <a:pt x="15747" y="9"/>
                  </a:cubicBezTo>
                  <a:cubicBezTo>
                    <a:pt x="13094" y="-77"/>
                    <a:pt x="9305" y="441"/>
                    <a:pt x="6084" y="2169"/>
                  </a:cubicBezTo>
                  <a:cubicBezTo>
                    <a:pt x="2863" y="3897"/>
                    <a:pt x="210" y="6835"/>
                    <a:pt x="1157" y="9168"/>
                  </a:cubicBezTo>
                  <a:cubicBezTo>
                    <a:pt x="2105" y="11501"/>
                    <a:pt x="6652" y="13229"/>
                    <a:pt x="10063" y="14352"/>
                  </a:cubicBezTo>
                  <a:cubicBezTo>
                    <a:pt x="13473" y="15475"/>
                    <a:pt x="15747" y="15993"/>
                    <a:pt x="17642" y="16598"/>
                  </a:cubicBezTo>
                  <a:cubicBezTo>
                    <a:pt x="19536" y="17203"/>
                    <a:pt x="21052" y="17894"/>
                    <a:pt x="19347" y="18758"/>
                  </a:cubicBezTo>
                  <a:cubicBezTo>
                    <a:pt x="17642" y="19622"/>
                    <a:pt x="12715" y="20659"/>
                    <a:pt x="9305" y="21091"/>
                  </a:cubicBezTo>
                  <a:cubicBezTo>
                    <a:pt x="5894" y="21523"/>
                    <a:pt x="3999" y="21350"/>
                    <a:pt x="2484" y="20918"/>
                  </a:cubicBezTo>
                  <a:cubicBezTo>
                    <a:pt x="968" y="20486"/>
                    <a:pt x="-169" y="19795"/>
                    <a:pt x="20" y="19190"/>
                  </a:cubicBezTo>
                  <a:cubicBezTo>
                    <a:pt x="210" y="18585"/>
                    <a:pt x="1726" y="18067"/>
                    <a:pt x="3242" y="17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439004" y="3517456"/>
              <a:ext cx="173741" cy="15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0820" fill="norm" stroke="1" extrusionOk="0">
                  <a:moveTo>
                    <a:pt x="1050" y="10443"/>
                  </a:moveTo>
                  <a:cubicBezTo>
                    <a:pt x="4393" y="9590"/>
                    <a:pt x="7736" y="8738"/>
                    <a:pt x="9921" y="7743"/>
                  </a:cubicBezTo>
                  <a:cubicBezTo>
                    <a:pt x="12107" y="6748"/>
                    <a:pt x="13136" y="5611"/>
                    <a:pt x="13650" y="4190"/>
                  </a:cubicBezTo>
                  <a:cubicBezTo>
                    <a:pt x="14164" y="2769"/>
                    <a:pt x="14164" y="1064"/>
                    <a:pt x="12750" y="354"/>
                  </a:cubicBezTo>
                  <a:cubicBezTo>
                    <a:pt x="11336" y="-357"/>
                    <a:pt x="8507" y="-73"/>
                    <a:pt x="5936" y="1917"/>
                  </a:cubicBezTo>
                  <a:cubicBezTo>
                    <a:pt x="3364" y="3906"/>
                    <a:pt x="1050" y="7601"/>
                    <a:pt x="278" y="11154"/>
                  </a:cubicBezTo>
                  <a:cubicBezTo>
                    <a:pt x="-493" y="14706"/>
                    <a:pt x="278" y="18117"/>
                    <a:pt x="3364" y="19680"/>
                  </a:cubicBezTo>
                  <a:cubicBezTo>
                    <a:pt x="6450" y="21243"/>
                    <a:pt x="11850" y="20959"/>
                    <a:pt x="15193" y="20248"/>
                  </a:cubicBezTo>
                  <a:cubicBezTo>
                    <a:pt x="18536" y="19538"/>
                    <a:pt x="19821" y="18401"/>
                    <a:pt x="21107" y="17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355321" y="3273495"/>
              <a:ext cx="162174" cy="15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38" fill="norm" stroke="1" extrusionOk="0">
                  <a:moveTo>
                    <a:pt x="3820" y="6000"/>
                  </a:moveTo>
                  <a:cubicBezTo>
                    <a:pt x="2979" y="10200"/>
                    <a:pt x="2137" y="14400"/>
                    <a:pt x="1436" y="17250"/>
                  </a:cubicBezTo>
                  <a:cubicBezTo>
                    <a:pt x="735" y="20100"/>
                    <a:pt x="174" y="21600"/>
                    <a:pt x="33" y="21300"/>
                  </a:cubicBezTo>
                  <a:cubicBezTo>
                    <a:pt x="-107" y="21000"/>
                    <a:pt x="174" y="18900"/>
                    <a:pt x="1436" y="15450"/>
                  </a:cubicBezTo>
                  <a:cubicBezTo>
                    <a:pt x="2698" y="12000"/>
                    <a:pt x="4942" y="7200"/>
                    <a:pt x="6766" y="4200"/>
                  </a:cubicBezTo>
                  <a:cubicBezTo>
                    <a:pt x="8589" y="1200"/>
                    <a:pt x="9992" y="0"/>
                    <a:pt x="11114" y="0"/>
                  </a:cubicBezTo>
                  <a:cubicBezTo>
                    <a:pt x="12236" y="0"/>
                    <a:pt x="13077" y="1200"/>
                    <a:pt x="14761" y="3900"/>
                  </a:cubicBezTo>
                  <a:cubicBezTo>
                    <a:pt x="16444" y="6600"/>
                    <a:pt x="18968" y="10800"/>
                    <a:pt x="21493" y="15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190594" y="3150729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988070" y="2617329"/>
              <a:ext cx="18625" cy="49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42" fill="norm" stroke="1" extrusionOk="0">
                  <a:moveTo>
                    <a:pt x="13918" y="0"/>
                  </a:moveTo>
                  <a:cubicBezTo>
                    <a:pt x="11518" y="3386"/>
                    <a:pt x="9118" y="6773"/>
                    <a:pt x="6718" y="10022"/>
                  </a:cubicBezTo>
                  <a:cubicBezTo>
                    <a:pt x="4318" y="13271"/>
                    <a:pt x="1918" y="16383"/>
                    <a:pt x="718" y="18351"/>
                  </a:cubicBezTo>
                  <a:cubicBezTo>
                    <a:pt x="-482" y="20319"/>
                    <a:pt x="-482" y="21142"/>
                    <a:pt x="3118" y="21371"/>
                  </a:cubicBezTo>
                  <a:cubicBezTo>
                    <a:pt x="6718" y="21600"/>
                    <a:pt x="13918" y="21234"/>
                    <a:pt x="21118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133694" y="2731629"/>
              <a:ext cx="247651" cy="31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314"/>
                  </a:moveTo>
                  <a:cubicBezTo>
                    <a:pt x="0" y="4670"/>
                    <a:pt x="0" y="8027"/>
                    <a:pt x="185" y="11092"/>
                  </a:cubicBezTo>
                  <a:cubicBezTo>
                    <a:pt x="369" y="14157"/>
                    <a:pt x="738" y="16930"/>
                    <a:pt x="1200" y="18681"/>
                  </a:cubicBezTo>
                  <a:cubicBezTo>
                    <a:pt x="1662" y="20432"/>
                    <a:pt x="2215" y="21162"/>
                    <a:pt x="2769" y="21235"/>
                  </a:cubicBezTo>
                  <a:cubicBezTo>
                    <a:pt x="3323" y="21308"/>
                    <a:pt x="3877" y="20724"/>
                    <a:pt x="4708" y="19265"/>
                  </a:cubicBezTo>
                  <a:cubicBezTo>
                    <a:pt x="5538" y="17805"/>
                    <a:pt x="6646" y="15470"/>
                    <a:pt x="7385" y="13938"/>
                  </a:cubicBezTo>
                  <a:cubicBezTo>
                    <a:pt x="8123" y="12405"/>
                    <a:pt x="8492" y="11676"/>
                    <a:pt x="8769" y="11676"/>
                  </a:cubicBezTo>
                  <a:cubicBezTo>
                    <a:pt x="9046" y="11676"/>
                    <a:pt x="9231" y="12405"/>
                    <a:pt x="9600" y="13865"/>
                  </a:cubicBezTo>
                  <a:cubicBezTo>
                    <a:pt x="9969" y="15324"/>
                    <a:pt x="10523" y="17514"/>
                    <a:pt x="11077" y="18973"/>
                  </a:cubicBezTo>
                  <a:cubicBezTo>
                    <a:pt x="11631" y="20432"/>
                    <a:pt x="12185" y="21162"/>
                    <a:pt x="12923" y="21381"/>
                  </a:cubicBezTo>
                  <a:cubicBezTo>
                    <a:pt x="13662" y="21600"/>
                    <a:pt x="14585" y="21308"/>
                    <a:pt x="15692" y="19484"/>
                  </a:cubicBezTo>
                  <a:cubicBezTo>
                    <a:pt x="16800" y="17659"/>
                    <a:pt x="18092" y="14303"/>
                    <a:pt x="19108" y="10800"/>
                  </a:cubicBezTo>
                  <a:cubicBezTo>
                    <a:pt x="20123" y="7297"/>
                    <a:pt x="20862" y="364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5521044" y="2583462"/>
              <a:ext cx="38101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19"/>
                  </a:moveTo>
                  <a:cubicBezTo>
                    <a:pt x="21600" y="460"/>
                    <a:pt x="21600" y="0"/>
                    <a:pt x="21600" y="0"/>
                  </a:cubicBezTo>
                  <a:cubicBezTo>
                    <a:pt x="21600" y="0"/>
                    <a:pt x="21600" y="460"/>
                    <a:pt x="21600" y="2666"/>
                  </a:cubicBezTo>
                  <a:cubicBezTo>
                    <a:pt x="21600" y="4871"/>
                    <a:pt x="21600" y="8824"/>
                    <a:pt x="18000" y="12271"/>
                  </a:cubicBezTo>
                  <a:cubicBezTo>
                    <a:pt x="14400" y="15717"/>
                    <a:pt x="7200" y="186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5859340" y="2673916"/>
              <a:ext cx="379255" cy="41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9" fill="norm" stroke="1" extrusionOk="0">
                  <a:moveTo>
                    <a:pt x="1341" y="360"/>
                  </a:moveTo>
                  <a:cubicBezTo>
                    <a:pt x="741" y="139"/>
                    <a:pt x="141" y="-81"/>
                    <a:pt x="21" y="29"/>
                  </a:cubicBezTo>
                  <a:cubicBezTo>
                    <a:pt x="-99" y="139"/>
                    <a:pt x="261" y="580"/>
                    <a:pt x="2001" y="1517"/>
                  </a:cubicBezTo>
                  <a:cubicBezTo>
                    <a:pt x="3741" y="2454"/>
                    <a:pt x="6861" y="3886"/>
                    <a:pt x="10221" y="5374"/>
                  </a:cubicBezTo>
                  <a:cubicBezTo>
                    <a:pt x="13581" y="6862"/>
                    <a:pt x="17181" y="8405"/>
                    <a:pt x="19161" y="9452"/>
                  </a:cubicBezTo>
                  <a:cubicBezTo>
                    <a:pt x="21141" y="10499"/>
                    <a:pt x="21501" y="11050"/>
                    <a:pt x="21501" y="11546"/>
                  </a:cubicBezTo>
                  <a:cubicBezTo>
                    <a:pt x="21501" y="12041"/>
                    <a:pt x="21141" y="12482"/>
                    <a:pt x="19041" y="13364"/>
                  </a:cubicBezTo>
                  <a:cubicBezTo>
                    <a:pt x="16941" y="14246"/>
                    <a:pt x="13101" y="15568"/>
                    <a:pt x="10341" y="16560"/>
                  </a:cubicBezTo>
                  <a:cubicBezTo>
                    <a:pt x="7581" y="17552"/>
                    <a:pt x="5901" y="18213"/>
                    <a:pt x="4881" y="18819"/>
                  </a:cubicBezTo>
                  <a:cubicBezTo>
                    <a:pt x="3861" y="19425"/>
                    <a:pt x="3501" y="19976"/>
                    <a:pt x="3621" y="20417"/>
                  </a:cubicBezTo>
                  <a:cubicBezTo>
                    <a:pt x="3741" y="20858"/>
                    <a:pt x="4341" y="21188"/>
                    <a:pt x="4941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467870" y="2701995"/>
              <a:ext cx="310475" cy="31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64" fill="norm" stroke="1" extrusionOk="0">
                  <a:moveTo>
                    <a:pt x="2580" y="2899"/>
                  </a:moveTo>
                  <a:cubicBezTo>
                    <a:pt x="1704" y="2319"/>
                    <a:pt x="829" y="1740"/>
                    <a:pt x="1048" y="1305"/>
                  </a:cubicBezTo>
                  <a:cubicBezTo>
                    <a:pt x="1266" y="870"/>
                    <a:pt x="2580" y="580"/>
                    <a:pt x="5280" y="362"/>
                  </a:cubicBezTo>
                  <a:cubicBezTo>
                    <a:pt x="7980" y="145"/>
                    <a:pt x="12066" y="0"/>
                    <a:pt x="14766" y="0"/>
                  </a:cubicBezTo>
                  <a:cubicBezTo>
                    <a:pt x="17466" y="0"/>
                    <a:pt x="18780" y="145"/>
                    <a:pt x="19729" y="435"/>
                  </a:cubicBezTo>
                  <a:cubicBezTo>
                    <a:pt x="20677" y="725"/>
                    <a:pt x="21261" y="1160"/>
                    <a:pt x="21261" y="1667"/>
                  </a:cubicBezTo>
                  <a:cubicBezTo>
                    <a:pt x="21261" y="2174"/>
                    <a:pt x="20677" y="2754"/>
                    <a:pt x="18634" y="4349"/>
                  </a:cubicBezTo>
                  <a:cubicBezTo>
                    <a:pt x="16591" y="5944"/>
                    <a:pt x="13088" y="8553"/>
                    <a:pt x="9804" y="11017"/>
                  </a:cubicBezTo>
                  <a:cubicBezTo>
                    <a:pt x="6521" y="13482"/>
                    <a:pt x="3456" y="15801"/>
                    <a:pt x="1777" y="17396"/>
                  </a:cubicBezTo>
                  <a:cubicBezTo>
                    <a:pt x="99" y="18991"/>
                    <a:pt x="-193" y="19860"/>
                    <a:pt x="99" y="20440"/>
                  </a:cubicBezTo>
                  <a:cubicBezTo>
                    <a:pt x="391" y="21020"/>
                    <a:pt x="1266" y="21310"/>
                    <a:pt x="4039" y="21455"/>
                  </a:cubicBezTo>
                  <a:cubicBezTo>
                    <a:pt x="6812" y="21600"/>
                    <a:pt x="11483" y="21600"/>
                    <a:pt x="14693" y="21455"/>
                  </a:cubicBezTo>
                  <a:cubicBezTo>
                    <a:pt x="17904" y="21310"/>
                    <a:pt x="19656" y="21020"/>
                    <a:pt x="21407" y="20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734953" y="2947529"/>
              <a:ext cx="20214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21488" y="0"/>
                  </a:moveTo>
                  <a:cubicBezTo>
                    <a:pt x="17213" y="4886"/>
                    <a:pt x="12938" y="9771"/>
                    <a:pt x="9788" y="12729"/>
                  </a:cubicBezTo>
                  <a:cubicBezTo>
                    <a:pt x="6638" y="15686"/>
                    <a:pt x="4613" y="16714"/>
                    <a:pt x="3150" y="16843"/>
                  </a:cubicBezTo>
                  <a:cubicBezTo>
                    <a:pt x="1688" y="16971"/>
                    <a:pt x="788" y="16200"/>
                    <a:pt x="338" y="15171"/>
                  </a:cubicBezTo>
                  <a:cubicBezTo>
                    <a:pt x="-112" y="14143"/>
                    <a:pt x="-112" y="12857"/>
                    <a:pt x="338" y="11829"/>
                  </a:cubicBezTo>
                  <a:cubicBezTo>
                    <a:pt x="788" y="10800"/>
                    <a:pt x="1688" y="10029"/>
                    <a:pt x="3488" y="10157"/>
                  </a:cubicBezTo>
                  <a:cubicBezTo>
                    <a:pt x="5288" y="10286"/>
                    <a:pt x="7988" y="11314"/>
                    <a:pt x="10576" y="13371"/>
                  </a:cubicBezTo>
                  <a:cubicBezTo>
                    <a:pt x="13163" y="15429"/>
                    <a:pt x="15638" y="18514"/>
                    <a:pt x="181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918044" y="2966579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917"/>
                    <a:pt x="11520" y="9834"/>
                    <a:pt x="7920" y="13434"/>
                  </a:cubicBezTo>
                  <a:cubicBezTo>
                    <a:pt x="4320" y="17034"/>
                    <a:pt x="2160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013294" y="3116776"/>
              <a:ext cx="184151" cy="16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4386"/>
                  </a:moveTo>
                  <a:cubicBezTo>
                    <a:pt x="497" y="3019"/>
                    <a:pt x="993" y="1652"/>
                    <a:pt x="2234" y="832"/>
                  </a:cubicBezTo>
                  <a:cubicBezTo>
                    <a:pt x="3476" y="11"/>
                    <a:pt x="5462" y="-262"/>
                    <a:pt x="6703" y="285"/>
                  </a:cubicBezTo>
                  <a:cubicBezTo>
                    <a:pt x="7945" y="832"/>
                    <a:pt x="8441" y="2199"/>
                    <a:pt x="7697" y="4660"/>
                  </a:cubicBezTo>
                  <a:cubicBezTo>
                    <a:pt x="6952" y="7120"/>
                    <a:pt x="4966" y="10675"/>
                    <a:pt x="3600" y="13546"/>
                  </a:cubicBezTo>
                  <a:cubicBezTo>
                    <a:pt x="2234" y="16416"/>
                    <a:pt x="1490" y="18604"/>
                    <a:pt x="1986" y="19834"/>
                  </a:cubicBezTo>
                  <a:cubicBezTo>
                    <a:pt x="2483" y="21065"/>
                    <a:pt x="4221" y="21338"/>
                    <a:pt x="7697" y="21065"/>
                  </a:cubicBezTo>
                  <a:cubicBezTo>
                    <a:pt x="11172" y="20791"/>
                    <a:pt x="16386" y="19971"/>
                    <a:pt x="21600" y="19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197784" y="2680368"/>
              <a:ext cx="358061" cy="78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55" fill="norm" stroke="1" extrusionOk="0">
                  <a:moveTo>
                    <a:pt x="2816" y="4518"/>
                  </a:moveTo>
                  <a:cubicBezTo>
                    <a:pt x="1927" y="4402"/>
                    <a:pt x="1038" y="4287"/>
                    <a:pt x="529" y="3940"/>
                  </a:cubicBezTo>
                  <a:cubicBezTo>
                    <a:pt x="21" y="3594"/>
                    <a:pt x="-106" y="3016"/>
                    <a:pt x="85" y="2410"/>
                  </a:cubicBezTo>
                  <a:cubicBezTo>
                    <a:pt x="275" y="1803"/>
                    <a:pt x="783" y="1168"/>
                    <a:pt x="1228" y="735"/>
                  </a:cubicBezTo>
                  <a:cubicBezTo>
                    <a:pt x="1673" y="302"/>
                    <a:pt x="2054" y="71"/>
                    <a:pt x="2562" y="13"/>
                  </a:cubicBezTo>
                  <a:cubicBezTo>
                    <a:pt x="3070" y="-45"/>
                    <a:pt x="3706" y="71"/>
                    <a:pt x="4341" y="908"/>
                  </a:cubicBezTo>
                  <a:cubicBezTo>
                    <a:pt x="4976" y="1745"/>
                    <a:pt x="5612" y="3305"/>
                    <a:pt x="5802" y="5066"/>
                  </a:cubicBezTo>
                  <a:cubicBezTo>
                    <a:pt x="5993" y="6828"/>
                    <a:pt x="5739" y="8791"/>
                    <a:pt x="5167" y="10177"/>
                  </a:cubicBezTo>
                  <a:cubicBezTo>
                    <a:pt x="4595" y="11564"/>
                    <a:pt x="3706" y="12372"/>
                    <a:pt x="2943" y="12805"/>
                  </a:cubicBezTo>
                  <a:cubicBezTo>
                    <a:pt x="2181" y="13238"/>
                    <a:pt x="1546" y="13296"/>
                    <a:pt x="1228" y="13152"/>
                  </a:cubicBezTo>
                  <a:cubicBezTo>
                    <a:pt x="910" y="13007"/>
                    <a:pt x="910" y="12661"/>
                    <a:pt x="1736" y="11881"/>
                  </a:cubicBezTo>
                  <a:cubicBezTo>
                    <a:pt x="2562" y="11102"/>
                    <a:pt x="4214" y="9889"/>
                    <a:pt x="6247" y="8589"/>
                  </a:cubicBezTo>
                  <a:cubicBezTo>
                    <a:pt x="8280" y="7290"/>
                    <a:pt x="10694" y="5904"/>
                    <a:pt x="12219" y="5037"/>
                  </a:cubicBezTo>
                  <a:cubicBezTo>
                    <a:pt x="13743" y="4171"/>
                    <a:pt x="14379" y="3825"/>
                    <a:pt x="14252" y="3853"/>
                  </a:cubicBezTo>
                  <a:cubicBezTo>
                    <a:pt x="14125" y="3882"/>
                    <a:pt x="13235" y="4287"/>
                    <a:pt x="12219" y="5153"/>
                  </a:cubicBezTo>
                  <a:cubicBezTo>
                    <a:pt x="11202" y="6019"/>
                    <a:pt x="10059" y="7348"/>
                    <a:pt x="9106" y="9080"/>
                  </a:cubicBezTo>
                  <a:cubicBezTo>
                    <a:pt x="8153" y="10813"/>
                    <a:pt x="7390" y="12950"/>
                    <a:pt x="6946" y="14884"/>
                  </a:cubicBezTo>
                  <a:cubicBezTo>
                    <a:pt x="6501" y="16819"/>
                    <a:pt x="6374" y="18552"/>
                    <a:pt x="6501" y="19649"/>
                  </a:cubicBezTo>
                  <a:cubicBezTo>
                    <a:pt x="6628" y="20746"/>
                    <a:pt x="7009" y="21208"/>
                    <a:pt x="7518" y="21382"/>
                  </a:cubicBezTo>
                  <a:cubicBezTo>
                    <a:pt x="8026" y="21555"/>
                    <a:pt x="8661" y="21439"/>
                    <a:pt x="9550" y="20862"/>
                  </a:cubicBezTo>
                  <a:cubicBezTo>
                    <a:pt x="10440" y="20284"/>
                    <a:pt x="11583" y="19245"/>
                    <a:pt x="12282" y="18061"/>
                  </a:cubicBezTo>
                  <a:cubicBezTo>
                    <a:pt x="12981" y="16877"/>
                    <a:pt x="13235" y="15549"/>
                    <a:pt x="13235" y="14596"/>
                  </a:cubicBezTo>
                  <a:cubicBezTo>
                    <a:pt x="13235" y="13643"/>
                    <a:pt x="12981" y="13065"/>
                    <a:pt x="13870" y="12719"/>
                  </a:cubicBezTo>
                  <a:cubicBezTo>
                    <a:pt x="14760" y="12372"/>
                    <a:pt x="16793" y="12257"/>
                    <a:pt x="18254" y="12083"/>
                  </a:cubicBezTo>
                  <a:cubicBezTo>
                    <a:pt x="19715" y="11910"/>
                    <a:pt x="20605" y="11679"/>
                    <a:pt x="21494" y="1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337144" y="3303129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762594" y="2945652"/>
              <a:ext cx="190501" cy="21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703"/>
                  </a:moveTo>
                  <a:cubicBezTo>
                    <a:pt x="0" y="1654"/>
                    <a:pt x="0" y="606"/>
                    <a:pt x="600" y="186"/>
                  </a:cubicBezTo>
                  <a:cubicBezTo>
                    <a:pt x="1200" y="-233"/>
                    <a:pt x="2400" y="-23"/>
                    <a:pt x="3840" y="1654"/>
                  </a:cubicBezTo>
                  <a:cubicBezTo>
                    <a:pt x="5280" y="3332"/>
                    <a:pt x="6960" y="6478"/>
                    <a:pt x="7680" y="9728"/>
                  </a:cubicBezTo>
                  <a:cubicBezTo>
                    <a:pt x="8400" y="12979"/>
                    <a:pt x="8160" y="16334"/>
                    <a:pt x="7440" y="18431"/>
                  </a:cubicBezTo>
                  <a:cubicBezTo>
                    <a:pt x="6720" y="20528"/>
                    <a:pt x="5520" y="21367"/>
                    <a:pt x="4800" y="21157"/>
                  </a:cubicBezTo>
                  <a:cubicBezTo>
                    <a:pt x="4080" y="20948"/>
                    <a:pt x="3840" y="19689"/>
                    <a:pt x="5280" y="16753"/>
                  </a:cubicBezTo>
                  <a:cubicBezTo>
                    <a:pt x="6720" y="13817"/>
                    <a:pt x="9840" y="9204"/>
                    <a:pt x="12840" y="6163"/>
                  </a:cubicBezTo>
                  <a:cubicBezTo>
                    <a:pt x="15840" y="3122"/>
                    <a:pt x="18720" y="1654"/>
                    <a:pt x="21600" y="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958945" y="2936564"/>
              <a:ext cx="159250" cy="20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177" fill="norm" stroke="1" extrusionOk="0">
                  <a:moveTo>
                    <a:pt x="5957" y="5057"/>
                  </a:moveTo>
                  <a:cubicBezTo>
                    <a:pt x="7640" y="4185"/>
                    <a:pt x="9323" y="3312"/>
                    <a:pt x="10445" y="2330"/>
                  </a:cubicBezTo>
                  <a:cubicBezTo>
                    <a:pt x="11567" y="1348"/>
                    <a:pt x="12128" y="257"/>
                    <a:pt x="11427" y="39"/>
                  </a:cubicBezTo>
                  <a:cubicBezTo>
                    <a:pt x="10726" y="-179"/>
                    <a:pt x="8762" y="476"/>
                    <a:pt x="6518" y="2876"/>
                  </a:cubicBezTo>
                  <a:cubicBezTo>
                    <a:pt x="4274" y="5276"/>
                    <a:pt x="1749" y="9421"/>
                    <a:pt x="627" y="12585"/>
                  </a:cubicBezTo>
                  <a:cubicBezTo>
                    <a:pt x="-495" y="15748"/>
                    <a:pt x="-214" y="17930"/>
                    <a:pt x="2310" y="19348"/>
                  </a:cubicBezTo>
                  <a:cubicBezTo>
                    <a:pt x="4835" y="20766"/>
                    <a:pt x="9604" y="21421"/>
                    <a:pt x="13110" y="21094"/>
                  </a:cubicBezTo>
                  <a:cubicBezTo>
                    <a:pt x="16617" y="20766"/>
                    <a:pt x="18861" y="19457"/>
                    <a:pt x="21105" y="18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054694" y="2991979"/>
              <a:ext cx="133351" cy="45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9543" y="1900"/>
                    <a:pt x="17486" y="3800"/>
                    <a:pt x="16629" y="6700"/>
                  </a:cubicBezTo>
                  <a:cubicBezTo>
                    <a:pt x="15771" y="9600"/>
                    <a:pt x="16114" y="13500"/>
                    <a:pt x="15429" y="16150"/>
                  </a:cubicBezTo>
                  <a:cubicBezTo>
                    <a:pt x="14743" y="18800"/>
                    <a:pt x="13029" y="20200"/>
                    <a:pt x="11314" y="20900"/>
                  </a:cubicBezTo>
                  <a:cubicBezTo>
                    <a:pt x="9600" y="21600"/>
                    <a:pt x="7886" y="21600"/>
                    <a:pt x="6171" y="21000"/>
                  </a:cubicBezTo>
                  <a:cubicBezTo>
                    <a:pt x="4457" y="20400"/>
                    <a:pt x="2743" y="19200"/>
                    <a:pt x="1714" y="17750"/>
                  </a:cubicBezTo>
                  <a:cubicBezTo>
                    <a:pt x="686" y="16300"/>
                    <a:pt x="343" y="14600"/>
                    <a:pt x="0" y="12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099144" y="2913885"/>
              <a:ext cx="9525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2400" y="13205"/>
                    <a:pt x="4800" y="5728"/>
                    <a:pt x="8400" y="2405"/>
                  </a:cubicBezTo>
                  <a:cubicBezTo>
                    <a:pt x="12000" y="-918"/>
                    <a:pt x="16800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270594" y="2949254"/>
              <a:ext cx="128730" cy="169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83" fill="norm" stroke="1" extrusionOk="0">
                  <a:moveTo>
                    <a:pt x="0" y="10983"/>
                  </a:moveTo>
                  <a:cubicBezTo>
                    <a:pt x="5923" y="9383"/>
                    <a:pt x="11845" y="7783"/>
                    <a:pt x="15329" y="6450"/>
                  </a:cubicBezTo>
                  <a:cubicBezTo>
                    <a:pt x="18813" y="5116"/>
                    <a:pt x="19858" y="4050"/>
                    <a:pt x="20555" y="2850"/>
                  </a:cubicBezTo>
                  <a:cubicBezTo>
                    <a:pt x="21252" y="1650"/>
                    <a:pt x="21600" y="316"/>
                    <a:pt x="20381" y="50"/>
                  </a:cubicBezTo>
                  <a:cubicBezTo>
                    <a:pt x="19161" y="-217"/>
                    <a:pt x="16374" y="583"/>
                    <a:pt x="13065" y="2850"/>
                  </a:cubicBezTo>
                  <a:cubicBezTo>
                    <a:pt x="9755" y="5116"/>
                    <a:pt x="5923" y="8850"/>
                    <a:pt x="3832" y="11783"/>
                  </a:cubicBezTo>
                  <a:cubicBezTo>
                    <a:pt x="1742" y="14716"/>
                    <a:pt x="1394" y="16850"/>
                    <a:pt x="4181" y="18316"/>
                  </a:cubicBezTo>
                  <a:cubicBezTo>
                    <a:pt x="6968" y="19783"/>
                    <a:pt x="12890" y="20583"/>
                    <a:pt x="18813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506616" y="2944898"/>
              <a:ext cx="132279" cy="16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718" fill="norm" stroke="1" extrusionOk="0">
                  <a:moveTo>
                    <a:pt x="21092" y="1161"/>
                  </a:moveTo>
                  <a:cubicBezTo>
                    <a:pt x="19742" y="340"/>
                    <a:pt x="18392" y="-480"/>
                    <a:pt x="15017" y="340"/>
                  </a:cubicBezTo>
                  <a:cubicBezTo>
                    <a:pt x="11642" y="1161"/>
                    <a:pt x="6242" y="3621"/>
                    <a:pt x="3204" y="6355"/>
                  </a:cubicBezTo>
                  <a:cubicBezTo>
                    <a:pt x="167" y="9090"/>
                    <a:pt x="-508" y="12097"/>
                    <a:pt x="336" y="14695"/>
                  </a:cubicBezTo>
                  <a:cubicBezTo>
                    <a:pt x="1179" y="17292"/>
                    <a:pt x="3542" y="19479"/>
                    <a:pt x="6748" y="20300"/>
                  </a:cubicBezTo>
                  <a:cubicBezTo>
                    <a:pt x="9955" y="21120"/>
                    <a:pt x="14005" y="20573"/>
                    <a:pt x="18055" y="20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705784" y="2706229"/>
              <a:ext cx="129961" cy="440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85" fill="norm" stroke="1" extrusionOk="0">
                  <a:moveTo>
                    <a:pt x="21051" y="0"/>
                  </a:moveTo>
                  <a:cubicBezTo>
                    <a:pt x="16251" y="2377"/>
                    <a:pt x="11451" y="4754"/>
                    <a:pt x="7680" y="7544"/>
                  </a:cubicBezTo>
                  <a:cubicBezTo>
                    <a:pt x="3908" y="10335"/>
                    <a:pt x="1165" y="13539"/>
                    <a:pt x="308" y="15916"/>
                  </a:cubicBezTo>
                  <a:cubicBezTo>
                    <a:pt x="-549" y="18293"/>
                    <a:pt x="480" y="19843"/>
                    <a:pt x="2194" y="20670"/>
                  </a:cubicBezTo>
                  <a:cubicBezTo>
                    <a:pt x="3908" y="21497"/>
                    <a:pt x="6308" y="21600"/>
                    <a:pt x="8194" y="21393"/>
                  </a:cubicBezTo>
                  <a:cubicBezTo>
                    <a:pt x="10080" y="21187"/>
                    <a:pt x="11451" y="20670"/>
                    <a:pt x="12822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657944" y="2922129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00" y="21600"/>
                  </a:moveTo>
                  <a:cubicBezTo>
                    <a:pt x="1350" y="18000"/>
                    <a:pt x="0" y="14400"/>
                    <a:pt x="0" y="11700"/>
                  </a:cubicBezTo>
                  <a:cubicBezTo>
                    <a:pt x="0" y="9000"/>
                    <a:pt x="1350" y="7200"/>
                    <a:pt x="5175" y="5400"/>
                  </a:cubicBezTo>
                  <a:cubicBezTo>
                    <a:pt x="9000" y="3600"/>
                    <a:pt x="153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305644" y="2718929"/>
              <a:ext cx="139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361"/>
                    <a:pt x="16364" y="4721"/>
                    <a:pt x="13255" y="7908"/>
                  </a:cubicBezTo>
                  <a:cubicBezTo>
                    <a:pt x="10145" y="11095"/>
                    <a:pt x="6545" y="15108"/>
                    <a:pt x="4255" y="17528"/>
                  </a:cubicBezTo>
                  <a:cubicBezTo>
                    <a:pt x="1964" y="19948"/>
                    <a:pt x="982" y="207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318344" y="2766468"/>
              <a:ext cx="341958" cy="3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40" fill="norm" stroke="1" extrusionOk="0">
                  <a:moveTo>
                    <a:pt x="0" y="12847"/>
                  </a:moveTo>
                  <a:cubicBezTo>
                    <a:pt x="400" y="12320"/>
                    <a:pt x="800" y="11794"/>
                    <a:pt x="2200" y="11333"/>
                  </a:cubicBezTo>
                  <a:cubicBezTo>
                    <a:pt x="3600" y="10872"/>
                    <a:pt x="6000" y="10477"/>
                    <a:pt x="8867" y="9291"/>
                  </a:cubicBezTo>
                  <a:cubicBezTo>
                    <a:pt x="11733" y="8106"/>
                    <a:pt x="15067" y="6130"/>
                    <a:pt x="17133" y="4681"/>
                  </a:cubicBezTo>
                  <a:cubicBezTo>
                    <a:pt x="19200" y="3233"/>
                    <a:pt x="20000" y="2311"/>
                    <a:pt x="20600" y="1520"/>
                  </a:cubicBezTo>
                  <a:cubicBezTo>
                    <a:pt x="21200" y="730"/>
                    <a:pt x="21600" y="72"/>
                    <a:pt x="21533" y="6"/>
                  </a:cubicBezTo>
                  <a:cubicBezTo>
                    <a:pt x="21467" y="-60"/>
                    <a:pt x="20933" y="467"/>
                    <a:pt x="19733" y="2377"/>
                  </a:cubicBezTo>
                  <a:cubicBezTo>
                    <a:pt x="18533" y="4286"/>
                    <a:pt x="16667" y="7579"/>
                    <a:pt x="15400" y="11003"/>
                  </a:cubicBezTo>
                  <a:cubicBezTo>
                    <a:pt x="14133" y="14428"/>
                    <a:pt x="13467" y="17984"/>
                    <a:pt x="1280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546944" y="3011029"/>
              <a:ext cx="88901" cy="129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21600" y="7200"/>
                  </a:moveTo>
                  <a:cubicBezTo>
                    <a:pt x="15429" y="7886"/>
                    <a:pt x="9257" y="8571"/>
                    <a:pt x="5400" y="9600"/>
                  </a:cubicBezTo>
                  <a:cubicBezTo>
                    <a:pt x="1543" y="10629"/>
                    <a:pt x="0" y="12000"/>
                    <a:pt x="0" y="14229"/>
                  </a:cubicBezTo>
                  <a:cubicBezTo>
                    <a:pt x="0" y="16457"/>
                    <a:pt x="1543" y="19543"/>
                    <a:pt x="4886" y="20571"/>
                  </a:cubicBezTo>
                  <a:cubicBezTo>
                    <a:pt x="8229" y="21600"/>
                    <a:pt x="13371" y="20571"/>
                    <a:pt x="16714" y="17657"/>
                  </a:cubicBezTo>
                  <a:cubicBezTo>
                    <a:pt x="20057" y="14743"/>
                    <a:pt x="21600" y="9943"/>
                    <a:pt x="21086" y="6686"/>
                  </a:cubicBezTo>
                  <a:cubicBezTo>
                    <a:pt x="20571" y="3429"/>
                    <a:pt x="18000" y="1714"/>
                    <a:pt x="154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76094" y="3051245"/>
              <a:ext cx="712942" cy="188385"/>
            </a:xfrm>
            <a:prstGeom prst="rect">
              <a:avLst/>
            </a:prstGeom>
            <a:effectLst/>
          </p:spPr>
        </p:pic>
        <p:pic>
          <p:nvPicPr>
            <p:cNvPr id="35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88277" y="3119974"/>
              <a:ext cx="668868" cy="148512"/>
            </a:xfrm>
            <a:prstGeom prst="rect">
              <a:avLst/>
            </a:prstGeom>
            <a:effectLst/>
          </p:spPr>
        </p:pic>
        <p:pic>
          <p:nvPicPr>
            <p:cNvPr id="35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321980" y="1798820"/>
              <a:ext cx="2224465" cy="202560"/>
            </a:xfrm>
            <a:prstGeom prst="rect">
              <a:avLst/>
            </a:prstGeom>
            <a:effectLst/>
          </p:spPr>
        </p:pic>
        <p:pic>
          <p:nvPicPr>
            <p:cNvPr id="35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711294" y="1944870"/>
              <a:ext cx="1714501" cy="196210"/>
            </a:xfrm>
            <a:prstGeom prst="rect">
              <a:avLst/>
            </a:prstGeom>
            <a:effectLst/>
          </p:spPr>
        </p:pic>
      </p:grpSp>
      <p:grpSp>
        <p:nvGrpSpPr>
          <p:cNvPr id="426" name="Drawing"/>
          <p:cNvGrpSpPr/>
          <p:nvPr/>
        </p:nvGrpSpPr>
        <p:grpSpPr>
          <a:xfrm>
            <a:off x="5597406" y="5359400"/>
            <a:ext cx="6702544" cy="2908301"/>
            <a:chOff x="0" y="0"/>
            <a:chExt cx="6702543" cy="2908300"/>
          </a:xfrm>
        </p:grpSpPr>
        <p:sp>
          <p:nvSpPr>
            <p:cNvPr id="362" name="Line"/>
            <p:cNvSpPr/>
            <p:nvPr/>
          </p:nvSpPr>
          <p:spPr>
            <a:xfrm>
              <a:off x="-1" y="2101850"/>
              <a:ext cx="511504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1300" y="14123"/>
                  </a:moveTo>
                  <a:cubicBezTo>
                    <a:pt x="1104" y="13569"/>
                    <a:pt x="907" y="13015"/>
                    <a:pt x="715" y="13015"/>
                  </a:cubicBezTo>
                  <a:cubicBezTo>
                    <a:pt x="523" y="13015"/>
                    <a:pt x="335" y="13569"/>
                    <a:pt x="210" y="13292"/>
                  </a:cubicBezTo>
                  <a:cubicBezTo>
                    <a:pt x="85" y="13015"/>
                    <a:pt x="23" y="11908"/>
                    <a:pt x="5" y="10800"/>
                  </a:cubicBezTo>
                  <a:cubicBezTo>
                    <a:pt x="-13" y="9692"/>
                    <a:pt x="14" y="8585"/>
                    <a:pt x="143" y="7338"/>
                  </a:cubicBezTo>
                  <a:cubicBezTo>
                    <a:pt x="273" y="6092"/>
                    <a:pt x="505" y="4708"/>
                    <a:pt x="795" y="4292"/>
                  </a:cubicBezTo>
                  <a:cubicBezTo>
                    <a:pt x="1086" y="3877"/>
                    <a:pt x="1434" y="4431"/>
                    <a:pt x="1765" y="4708"/>
                  </a:cubicBezTo>
                  <a:cubicBezTo>
                    <a:pt x="2095" y="4985"/>
                    <a:pt x="2408" y="4985"/>
                    <a:pt x="2716" y="4985"/>
                  </a:cubicBezTo>
                  <a:cubicBezTo>
                    <a:pt x="3024" y="4985"/>
                    <a:pt x="3328" y="4985"/>
                    <a:pt x="3663" y="4846"/>
                  </a:cubicBezTo>
                  <a:cubicBezTo>
                    <a:pt x="3998" y="4708"/>
                    <a:pt x="4364" y="4431"/>
                    <a:pt x="4681" y="4154"/>
                  </a:cubicBezTo>
                  <a:cubicBezTo>
                    <a:pt x="4998" y="3877"/>
                    <a:pt x="5266" y="3600"/>
                    <a:pt x="5548" y="3462"/>
                  </a:cubicBezTo>
                  <a:cubicBezTo>
                    <a:pt x="5829" y="3323"/>
                    <a:pt x="6124" y="3323"/>
                    <a:pt x="6432" y="3185"/>
                  </a:cubicBezTo>
                  <a:cubicBezTo>
                    <a:pt x="6740" y="3046"/>
                    <a:pt x="7062" y="2769"/>
                    <a:pt x="7384" y="2492"/>
                  </a:cubicBezTo>
                  <a:cubicBezTo>
                    <a:pt x="7705" y="2215"/>
                    <a:pt x="8027" y="1938"/>
                    <a:pt x="8371" y="1662"/>
                  </a:cubicBezTo>
                  <a:cubicBezTo>
                    <a:pt x="8715" y="1385"/>
                    <a:pt x="9081" y="1108"/>
                    <a:pt x="9443" y="969"/>
                  </a:cubicBezTo>
                  <a:cubicBezTo>
                    <a:pt x="9804" y="831"/>
                    <a:pt x="10162" y="831"/>
                    <a:pt x="10532" y="692"/>
                  </a:cubicBezTo>
                  <a:cubicBezTo>
                    <a:pt x="10903" y="554"/>
                    <a:pt x="11287" y="277"/>
                    <a:pt x="11680" y="138"/>
                  </a:cubicBezTo>
                  <a:cubicBezTo>
                    <a:pt x="12073" y="0"/>
                    <a:pt x="12475" y="0"/>
                    <a:pt x="12864" y="0"/>
                  </a:cubicBezTo>
                  <a:cubicBezTo>
                    <a:pt x="13253" y="0"/>
                    <a:pt x="13628" y="0"/>
                    <a:pt x="13998" y="0"/>
                  </a:cubicBezTo>
                  <a:cubicBezTo>
                    <a:pt x="14369" y="0"/>
                    <a:pt x="14735" y="0"/>
                    <a:pt x="15102" y="277"/>
                  </a:cubicBezTo>
                  <a:cubicBezTo>
                    <a:pt x="15468" y="554"/>
                    <a:pt x="15834" y="1108"/>
                    <a:pt x="16187" y="1662"/>
                  </a:cubicBezTo>
                  <a:cubicBezTo>
                    <a:pt x="16540" y="2215"/>
                    <a:pt x="16879" y="2769"/>
                    <a:pt x="17210" y="3323"/>
                  </a:cubicBezTo>
                  <a:cubicBezTo>
                    <a:pt x="17540" y="3877"/>
                    <a:pt x="17862" y="4431"/>
                    <a:pt x="18166" y="5123"/>
                  </a:cubicBezTo>
                  <a:cubicBezTo>
                    <a:pt x="18469" y="5815"/>
                    <a:pt x="18755" y="6646"/>
                    <a:pt x="19068" y="7754"/>
                  </a:cubicBezTo>
                  <a:cubicBezTo>
                    <a:pt x="19381" y="8862"/>
                    <a:pt x="19720" y="10246"/>
                    <a:pt x="20068" y="11908"/>
                  </a:cubicBezTo>
                  <a:cubicBezTo>
                    <a:pt x="20417" y="13569"/>
                    <a:pt x="20774" y="15508"/>
                    <a:pt x="21029" y="17169"/>
                  </a:cubicBezTo>
                  <a:cubicBezTo>
                    <a:pt x="21283" y="18831"/>
                    <a:pt x="21435" y="20215"/>
                    <a:pt x="215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74743" y="150779"/>
              <a:ext cx="5441009" cy="219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74" fill="norm" stroke="1" extrusionOk="0">
                  <a:moveTo>
                    <a:pt x="0" y="17700"/>
                  </a:moveTo>
                  <a:cubicBezTo>
                    <a:pt x="8" y="17596"/>
                    <a:pt x="17" y="17491"/>
                    <a:pt x="42" y="17439"/>
                  </a:cubicBezTo>
                  <a:cubicBezTo>
                    <a:pt x="67" y="17387"/>
                    <a:pt x="109" y="17387"/>
                    <a:pt x="193" y="17408"/>
                  </a:cubicBezTo>
                  <a:cubicBezTo>
                    <a:pt x="277" y="17429"/>
                    <a:pt x="403" y="17471"/>
                    <a:pt x="571" y="17491"/>
                  </a:cubicBezTo>
                  <a:cubicBezTo>
                    <a:pt x="739" y="17512"/>
                    <a:pt x="949" y="17512"/>
                    <a:pt x="1172" y="17450"/>
                  </a:cubicBezTo>
                  <a:cubicBezTo>
                    <a:pt x="1395" y="17387"/>
                    <a:pt x="1630" y="17262"/>
                    <a:pt x="1869" y="17117"/>
                  </a:cubicBezTo>
                  <a:cubicBezTo>
                    <a:pt x="2109" y="16971"/>
                    <a:pt x="2352" y="16804"/>
                    <a:pt x="2613" y="16617"/>
                  </a:cubicBezTo>
                  <a:cubicBezTo>
                    <a:pt x="2873" y="16429"/>
                    <a:pt x="3151" y="16221"/>
                    <a:pt x="3394" y="16013"/>
                  </a:cubicBezTo>
                  <a:cubicBezTo>
                    <a:pt x="3638" y="15804"/>
                    <a:pt x="3848" y="15596"/>
                    <a:pt x="4096" y="15284"/>
                  </a:cubicBezTo>
                  <a:cubicBezTo>
                    <a:pt x="4344" y="14971"/>
                    <a:pt x="4629" y="14555"/>
                    <a:pt x="4843" y="14200"/>
                  </a:cubicBezTo>
                  <a:cubicBezTo>
                    <a:pt x="5058" y="13846"/>
                    <a:pt x="5200" y="13555"/>
                    <a:pt x="5339" y="13169"/>
                  </a:cubicBezTo>
                  <a:cubicBezTo>
                    <a:pt x="5478" y="12784"/>
                    <a:pt x="5612" y="12305"/>
                    <a:pt x="5755" y="11826"/>
                  </a:cubicBezTo>
                  <a:cubicBezTo>
                    <a:pt x="5898" y="11347"/>
                    <a:pt x="6049" y="10868"/>
                    <a:pt x="6188" y="10399"/>
                  </a:cubicBezTo>
                  <a:cubicBezTo>
                    <a:pt x="6326" y="9930"/>
                    <a:pt x="6452" y="9472"/>
                    <a:pt x="6557" y="8983"/>
                  </a:cubicBezTo>
                  <a:cubicBezTo>
                    <a:pt x="6662" y="8493"/>
                    <a:pt x="6746" y="7972"/>
                    <a:pt x="6826" y="7535"/>
                  </a:cubicBezTo>
                  <a:cubicBezTo>
                    <a:pt x="6906" y="7098"/>
                    <a:pt x="6982" y="6744"/>
                    <a:pt x="7095" y="6337"/>
                  </a:cubicBezTo>
                  <a:cubicBezTo>
                    <a:pt x="7208" y="5931"/>
                    <a:pt x="7360" y="5473"/>
                    <a:pt x="7507" y="5004"/>
                  </a:cubicBezTo>
                  <a:cubicBezTo>
                    <a:pt x="7654" y="4536"/>
                    <a:pt x="7796" y="4057"/>
                    <a:pt x="7927" y="3650"/>
                  </a:cubicBezTo>
                  <a:cubicBezTo>
                    <a:pt x="8057" y="3244"/>
                    <a:pt x="8175" y="2911"/>
                    <a:pt x="8313" y="2494"/>
                  </a:cubicBezTo>
                  <a:cubicBezTo>
                    <a:pt x="8452" y="2078"/>
                    <a:pt x="8611" y="1578"/>
                    <a:pt x="8788" y="1193"/>
                  </a:cubicBezTo>
                  <a:cubicBezTo>
                    <a:pt x="8964" y="807"/>
                    <a:pt x="9158" y="536"/>
                    <a:pt x="9355" y="359"/>
                  </a:cubicBezTo>
                  <a:cubicBezTo>
                    <a:pt x="9552" y="182"/>
                    <a:pt x="9754" y="99"/>
                    <a:pt x="9989" y="47"/>
                  </a:cubicBezTo>
                  <a:cubicBezTo>
                    <a:pt x="10225" y="-5"/>
                    <a:pt x="10493" y="-26"/>
                    <a:pt x="10737" y="47"/>
                  </a:cubicBezTo>
                  <a:cubicBezTo>
                    <a:pt x="10981" y="120"/>
                    <a:pt x="11199" y="286"/>
                    <a:pt x="11418" y="505"/>
                  </a:cubicBezTo>
                  <a:cubicBezTo>
                    <a:pt x="11636" y="724"/>
                    <a:pt x="11854" y="995"/>
                    <a:pt x="12073" y="1307"/>
                  </a:cubicBezTo>
                  <a:cubicBezTo>
                    <a:pt x="12291" y="1620"/>
                    <a:pt x="12510" y="1974"/>
                    <a:pt x="12711" y="2338"/>
                  </a:cubicBezTo>
                  <a:cubicBezTo>
                    <a:pt x="12913" y="2703"/>
                    <a:pt x="13098" y="3078"/>
                    <a:pt x="13253" y="3411"/>
                  </a:cubicBezTo>
                  <a:cubicBezTo>
                    <a:pt x="13409" y="3744"/>
                    <a:pt x="13535" y="4036"/>
                    <a:pt x="13652" y="4338"/>
                  </a:cubicBezTo>
                  <a:cubicBezTo>
                    <a:pt x="13770" y="4640"/>
                    <a:pt x="13879" y="4952"/>
                    <a:pt x="13997" y="5390"/>
                  </a:cubicBezTo>
                  <a:cubicBezTo>
                    <a:pt x="14114" y="5827"/>
                    <a:pt x="14240" y="6389"/>
                    <a:pt x="14379" y="6941"/>
                  </a:cubicBezTo>
                  <a:cubicBezTo>
                    <a:pt x="14518" y="7493"/>
                    <a:pt x="14669" y="8035"/>
                    <a:pt x="14812" y="8535"/>
                  </a:cubicBezTo>
                  <a:cubicBezTo>
                    <a:pt x="14954" y="9035"/>
                    <a:pt x="15089" y="9493"/>
                    <a:pt x="15228" y="9982"/>
                  </a:cubicBezTo>
                  <a:cubicBezTo>
                    <a:pt x="15366" y="10472"/>
                    <a:pt x="15509" y="10993"/>
                    <a:pt x="15635" y="11461"/>
                  </a:cubicBezTo>
                  <a:cubicBezTo>
                    <a:pt x="15761" y="11930"/>
                    <a:pt x="15870" y="12347"/>
                    <a:pt x="16009" y="12836"/>
                  </a:cubicBezTo>
                  <a:cubicBezTo>
                    <a:pt x="16147" y="13326"/>
                    <a:pt x="16316" y="13888"/>
                    <a:pt x="16484" y="14409"/>
                  </a:cubicBezTo>
                  <a:cubicBezTo>
                    <a:pt x="16652" y="14929"/>
                    <a:pt x="16820" y="15409"/>
                    <a:pt x="16992" y="15846"/>
                  </a:cubicBezTo>
                  <a:cubicBezTo>
                    <a:pt x="17164" y="16283"/>
                    <a:pt x="17340" y="16679"/>
                    <a:pt x="17521" y="17033"/>
                  </a:cubicBezTo>
                  <a:cubicBezTo>
                    <a:pt x="17702" y="17387"/>
                    <a:pt x="17887" y="17700"/>
                    <a:pt x="18063" y="17981"/>
                  </a:cubicBezTo>
                  <a:cubicBezTo>
                    <a:pt x="18239" y="18262"/>
                    <a:pt x="18407" y="18512"/>
                    <a:pt x="18567" y="18731"/>
                  </a:cubicBezTo>
                  <a:cubicBezTo>
                    <a:pt x="18727" y="18950"/>
                    <a:pt x="18878" y="19137"/>
                    <a:pt x="19017" y="19293"/>
                  </a:cubicBezTo>
                  <a:cubicBezTo>
                    <a:pt x="19155" y="19449"/>
                    <a:pt x="19281" y="19574"/>
                    <a:pt x="19437" y="19699"/>
                  </a:cubicBezTo>
                  <a:cubicBezTo>
                    <a:pt x="19592" y="19824"/>
                    <a:pt x="19777" y="19949"/>
                    <a:pt x="19958" y="20064"/>
                  </a:cubicBezTo>
                  <a:cubicBezTo>
                    <a:pt x="20138" y="20178"/>
                    <a:pt x="20315" y="20283"/>
                    <a:pt x="20520" y="20418"/>
                  </a:cubicBezTo>
                  <a:cubicBezTo>
                    <a:pt x="20726" y="20553"/>
                    <a:pt x="20961" y="20720"/>
                    <a:pt x="21134" y="20845"/>
                  </a:cubicBezTo>
                  <a:cubicBezTo>
                    <a:pt x="21306" y="20970"/>
                    <a:pt x="21415" y="21053"/>
                    <a:pt x="21487" y="21126"/>
                  </a:cubicBezTo>
                  <a:cubicBezTo>
                    <a:pt x="21558" y="21199"/>
                    <a:pt x="21592" y="21262"/>
                    <a:pt x="21596" y="21334"/>
                  </a:cubicBezTo>
                  <a:cubicBezTo>
                    <a:pt x="21600" y="21407"/>
                    <a:pt x="21575" y="21491"/>
                    <a:pt x="21550" y="2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887393" y="258423"/>
              <a:ext cx="364927" cy="653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9" fill="norm" stroke="1" extrusionOk="0">
                  <a:moveTo>
                    <a:pt x="9254" y="3605"/>
                  </a:moveTo>
                  <a:cubicBezTo>
                    <a:pt x="8634" y="3605"/>
                    <a:pt x="8013" y="3605"/>
                    <a:pt x="7206" y="3640"/>
                  </a:cubicBezTo>
                  <a:cubicBezTo>
                    <a:pt x="6399" y="3674"/>
                    <a:pt x="5406" y="3744"/>
                    <a:pt x="4847" y="3605"/>
                  </a:cubicBezTo>
                  <a:cubicBezTo>
                    <a:pt x="4289" y="3466"/>
                    <a:pt x="4165" y="3119"/>
                    <a:pt x="4847" y="2494"/>
                  </a:cubicBezTo>
                  <a:cubicBezTo>
                    <a:pt x="5530" y="1869"/>
                    <a:pt x="7020" y="966"/>
                    <a:pt x="8075" y="480"/>
                  </a:cubicBezTo>
                  <a:cubicBezTo>
                    <a:pt x="9130" y="-7"/>
                    <a:pt x="9751" y="-76"/>
                    <a:pt x="10123" y="63"/>
                  </a:cubicBezTo>
                  <a:cubicBezTo>
                    <a:pt x="10496" y="202"/>
                    <a:pt x="10620" y="549"/>
                    <a:pt x="10558" y="1660"/>
                  </a:cubicBezTo>
                  <a:cubicBezTo>
                    <a:pt x="10496" y="2772"/>
                    <a:pt x="10247" y="4647"/>
                    <a:pt x="9254" y="6418"/>
                  </a:cubicBezTo>
                  <a:cubicBezTo>
                    <a:pt x="8261" y="8189"/>
                    <a:pt x="6523" y="9856"/>
                    <a:pt x="5034" y="10863"/>
                  </a:cubicBezTo>
                  <a:cubicBezTo>
                    <a:pt x="3544" y="11870"/>
                    <a:pt x="2303" y="12217"/>
                    <a:pt x="1434" y="12287"/>
                  </a:cubicBezTo>
                  <a:cubicBezTo>
                    <a:pt x="565" y="12356"/>
                    <a:pt x="68" y="12148"/>
                    <a:pt x="6" y="11870"/>
                  </a:cubicBezTo>
                  <a:cubicBezTo>
                    <a:pt x="-56" y="11592"/>
                    <a:pt x="316" y="11245"/>
                    <a:pt x="2054" y="10377"/>
                  </a:cubicBezTo>
                  <a:cubicBezTo>
                    <a:pt x="3792" y="9509"/>
                    <a:pt x="6896" y="8119"/>
                    <a:pt x="10061" y="6522"/>
                  </a:cubicBezTo>
                  <a:cubicBezTo>
                    <a:pt x="13227" y="4925"/>
                    <a:pt x="16454" y="3119"/>
                    <a:pt x="18441" y="2008"/>
                  </a:cubicBezTo>
                  <a:cubicBezTo>
                    <a:pt x="20427" y="896"/>
                    <a:pt x="21172" y="480"/>
                    <a:pt x="21358" y="445"/>
                  </a:cubicBezTo>
                  <a:cubicBezTo>
                    <a:pt x="21544" y="410"/>
                    <a:pt x="21172" y="757"/>
                    <a:pt x="19620" y="2042"/>
                  </a:cubicBezTo>
                  <a:cubicBezTo>
                    <a:pt x="18068" y="3327"/>
                    <a:pt x="15337" y="5550"/>
                    <a:pt x="12916" y="7599"/>
                  </a:cubicBezTo>
                  <a:cubicBezTo>
                    <a:pt x="10496" y="9647"/>
                    <a:pt x="8385" y="11523"/>
                    <a:pt x="6710" y="13294"/>
                  </a:cubicBezTo>
                  <a:cubicBezTo>
                    <a:pt x="5034" y="15065"/>
                    <a:pt x="3792" y="16732"/>
                    <a:pt x="3110" y="17878"/>
                  </a:cubicBezTo>
                  <a:cubicBezTo>
                    <a:pt x="2427" y="19024"/>
                    <a:pt x="2303" y="19649"/>
                    <a:pt x="2303" y="20170"/>
                  </a:cubicBezTo>
                  <a:cubicBezTo>
                    <a:pt x="2303" y="20691"/>
                    <a:pt x="2427" y="21107"/>
                    <a:pt x="2799" y="21316"/>
                  </a:cubicBezTo>
                  <a:cubicBezTo>
                    <a:pt x="3172" y="21524"/>
                    <a:pt x="3792" y="21524"/>
                    <a:pt x="4910" y="20864"/>
                  </a:cubicBezTo>
                  <a:cubicBezTo>
                    <a:pt x="6027" y="20204"/>
                    <a:pt x="7641" y="18885"/>
                    <a:pt x="8696" y="17635"/>
                  </a:cubicBezTo>
                  <a:cubicBezTo>
                    <a:pt x="9751" y="16384"/>
                    <a:pt x="10247" y="15204"/>
                    <a:pt x="11303" y="14405"/>
                  </a:cubicBezTo>
                  <a:cubicBezTo>
                    <a:pt x="12358" y="13606"/>
                    <a:pt x="13972" y="13190"/>
                    <a:pt x="15647" y="12912"/>
                  </a:cubicBezTo>
                  <a:cubicBezTo>
                    <a:pt x="17323" y="12634"/>
                    <a:pt x="19061" y="12495"/>
                    <a:pt x="20799" y="12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508743" y="412750"/>
              <a:ext cx="1714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077"/>
                    <a:pt x="16800" y="4154"/>
                    <a:pt x="14400" y="6923"/>
                  </a:cubicBezTo>
                  <a:cubicBezTo>
                    <a:pt x="12000" y="9692"/>
                    <a:pt x="9600" y="13154"/>
                    <a:pt x="7200" y="15715"/>
                  </a:cubicBezTo>
                  <a:cubicBezTo>
                    <a:pt x="4800" y="18277"/>
                    <a:pt x="240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559543" y="459316"/>
              <a:ext cx="321734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12"/>
                  </a:moveTo>
                  <a:cubicBezTo>
                    <a:pt x="3268" y="10800"/>
                    <a:pt x="6537" y="9188"/>
                    <a:pt x="9308" y="7899"/>
                  </a:cubicBezTo>
                  <a:cubicBezTo>
                    <a:pt x="12079" y="6609"/>
                    <a:pt x="14353" y="5642"/>
                    <a:pt x="16129" y="4594"/>
                  </a:cubicBezTo>
                  <a:cubicBezTo>
                    <a:pt x="17905" y="3546"/>
                    <a:pt x="19184" y="2418"/>
                    <a:pt x="20108" y="1531"/>
                  </a:cubicBezTo>
                  <a:cubicBezTo>
                    <a:pt x="21032" y="645"/>
                    <a:pt x="21600" y="0"/>
                    <a:pt x="21600" y="0"/>
                  </a:cubicBezTo>
                  <a:cubicBezTo>
                    <a:pt x="21600" y="0"/>
                    <a:pt x="21032" y="645"/>
                    <a:pt x="19539" y="3143"/>
                  </a:cubicBezTo>
                  <a:cubicBezTo>
                    <a:pt x="18047" y="5642"/>
                    <a:pt x="15632" y="9994"/>
                    <a:pt x="14139" y="13379"/>
                  </a:cubicBezTo>
                  <a:cubicBezTo>
                    <a:pt x="12647" y="16764"/>
                    <a:pt x="12079" y="19182"/>
                    <a:pt x="115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791058" y="647700"/>
              <a:ext cx="60586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79" fill="norm" stroke="1" extrusionOk="0">
                  <a:moveTo>
                    <a:pt x="14616" y="7737"/>
                  </a:moveTo>
                  <a:cubicBezTo>
                    <a:pt x="10891" y="7737"/>
                    <a:pt x="7167" y="7737"/>
                    <a:pt x="4560" y="9027"/>
                  </a:cubicBezTo>
                  <a:cubicBezTo>
                    <a:pt x="1953" y="10316"/>
                    <a:pt x="464" y="12896"/>
                    <a:pt x="91" y="14991"/>
                  </a:cubicBezTo>
                  <a:cubicBezTo>
                    <a:pt x="-281" y="17087"/>
                    <a:pt x="464" y="18699"/>
                    <a:pt x="2698" y="19827"/>
                  </a:cubicBezTo>
                  <a:cubicBezTo>
                    <a:pt x="4933" y="20955"/>
                    <a:pt x="8657" y="21600"/>
                    <a:pt x="11636" y="21116"/>
                  </a:cubicBezTo>
                  <a:cubicBezTo>
                    <a:pt x="14616" y="20633"/>
                    <a:pt x="16850" y="19021"/>
                    <a:pt x="18340" y="15313"/>
                  </a:cubicBezTo>
                  <a:cubicBezTo>
                    <a:pt x="19829" y="11606"/>
                    <a:pt x="20574" y="5803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153893" y="453935"/>
              <a:ext cx="167651" cy="33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87" fill="norm" stroke="1" extrusionOk="0">
                  <a:moveTo>
                    <a:pt x="21385" y="1031"/>
                  </a:moveTo>
                  <a:cubicBezTo>
                    <a:pt x="20575" y="484"/>
                    <a:pt x="19765" y="-63"/>
                    <a:pt x="18820" y="5"/>
                  </a:cubicBezTo>
                  <a:cubicBezTo>
                    <a:pt x="17875" y="74"/>
                    <a:pt x="16795" y="757"/>
                    <a:pt x="14095" y="2876"/>
                  </a:cubicBezTo>
                  <a:cubicBezTo>
                    <a:pt x="11395" y="4995"/>
                    <a:pt x="7075" y="8550"/>
                    <a:pt x="4375" y="11557"/>
                  </a:cubicBezTo>
                  <a:cubicBezTo>
                    <a:pt x="1675" y="14565"/>
                    <a:pt x="595" y="17026"/>
                    <a:pt x="190" y="18666"/>
                  </a:cubicBezTo>
                  <a:cubicBezTo>
                    <a:pt x="-215" y="20307"/>
                    <a:pt x="55" y="21127"/>
                    <a:pt x="730" y="21332"/>
                  </a:cubicBezTo>
                  <a:cubicBezTo>
                    <a:pt x="1405" y="21537"/>
                    <a:pt x="2485" y="21127"/>
                    <a:pt x="3565" y="20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111993" y="635505"/>
              <a:ext cx="514351" cy="18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3543"/>
                  </a:moveTo>
                  <a:cubicBezTo>
                    <a:pt x="1333" y="2343"/>
                    <a:pt x="2667" y="1143"/>
                    <a:pt x="3556" y="543"/>
                  </a:cubicBezTo>
                  <a:cubicBezTo>
                    <a:pt x="4444" y="-57"/>
                    <a:pt x="4889" y="-57"/>
                    <a:pt x="5333" y="63"/>
                  </a:cubicBezTo>
                  <a:cubicBezTo>
                    <a:pt x="5778" y="183"/>
                    <a:pt x="6222" y="423"/>
                    <a:pt x="6533" y="2463"/>
                  </a:cubicBezTo>
                  <a:cubicBezTo>
                    <a:pt x="6844" y="4503"/>
                    <a:pt x="7022" y="8343"/>
                    <a:pt x="7067" y="10863"/>
                  </a:cubicBezTo>
                  <a:cubicBezTo>
                    <a:pt x="7111" y="13383"/>
                    <a:pt x="7022" y="14583"/>
                    <a:pt x="6756" y="15303"/>
                  </a:cubicBezTo>
                  <a:cubicBezTo>
                    <a:pt x="6489" y="16023"/>
                    <a:pt x="6044" y="16263"/>
                    <a:pt x="5778" y="15663"/>
                  </a:cubicBezTo>
                  <a:cubicBezTo>
                    <a:pt x="5511" y="15063"/>
                    <a:pt x="5422" y="13623"/>
                    <a:pt x="5600" y="12423"/>
                  </a:cubicBezTo>
                  <a:cubicBezTo>
                    <a:pt x="5778" y="11223"/>
                    <a:pt x="6222" y="10263"/>
                    <a:pt x="7111" y="9063"/>
                  </a:cubicBezTo>
                  <a:cubicBezTo>
                    <a:pt x="8000" y="7863"/>
                    <a:pt x="9333" y="6423"/>
                    <a:pt x="10222" y="5583"/>
                  </a:cubicBezTo>
                  <a:cubicBezTo>
                    <a:pt x="11111" y="4743"/>
                    <a:pt x="11556" y="4503"/>
                    <a:pt x="11911" y="4983"/>
                  </a:cubicBezTo>
                  <a:cubicBezTo>
                    <a:pt x="12267" y="5463"/>
                    <a:pt x="12533" y="6663"/>
                    <a:pt x="12578" y="7863"/>
                  </a:cubicBezTo>
                  <a:cubicBezTo>
                    <a:pt x="12622" y="9063"/>
                    <a:pt x="12444" y="10263"/>
                    <a:pt x="12356" y="11463"/>
                  </a:cubicBezTo>
                  <a:cubicBezTo>
                    <a:pt x="12267" y="12663"/>
                    <a:pt x="12267" y="13863"/>
                    <a:pt x="12489" y="14103"/>
                  </a:cubicBezTo>
                  <a:cubicBezTo>
                    <a:pt x="12711" y="14343"/>
                    <a:pt x="13156" y="13623"/>
                    <a:pt x="13556" y="12903"/>
                  </a:cubicBezTo>
                  <a:cubicBezTo>
                    <a:pt x="13956" y="12183"/>
                    <a:pt x="14311" y="11463"/>
                    <a:pt x="14533" y="11703"/>
                  </a:cubicBezTo>
                  <a:cubicBezTo>
                    <a:pt x="14756" y="11943"/>
                    <a:pt x="14844" y="13143"/>
                    <a:pt x="14978" y="14343"/>
                  </a:cubicBezTo>
                  <a:cubicBezTo>
                    <a:pt x="15111" y="15543"/>
                    <a:pt x="15289" y="16743"/>
                    <a:pt x="15600" y="17463"/>
                  </a:cubicBezTo>
                  <a:cubicBezTo>
                    <a:pt x="15911" y="18183"/>
                    <a:pt x="16356" y="18423"/>
                    <a:pt x="17244" y="17583"/>
                  </a:cubicBezTo>
                  <a:cubicBezTo>
                    <a:pt x="18133" y="16743"/>
                    <a:pt x="19467" y="14823"/>
                    <a:pt x="20311" y="13503"/>
                  </a:cubicBezTo>
                  <a:cubicBezTo>
                    <a:pt x="21156" y="12183"/>
                    <a:pt x="21511" y="11463"/>
                    <a:pt x="21467" y="11223"/>
                  </a:cubicBezTo>
                  <a:cubicBezTo>
                    <a:pt x="21422" y="10983"/>
                    <a:pt x="20978" y="11223"/>
                    <a:pt x="20622" y="11823"/>
                  </a:cubicBezTo>
                  <a:cubicBezTo>
                    <a:pt x="20267" y="12423"/>
                    <a:pt x="20000" y="13383"/>
                    <a:pt x="20178" y="15063"/>
                  </a:cubicBezTo>
                  <a:cubicBezTo>
                    <a:pt x="20356" y="16743"/>
                    <a:pt x="20978" y="19143"/>
                    <a:pt x="2160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645393" y="939800"/>
              <a:ext cx="57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5394443" y="927100"/>
              <a:ext cx="311151" cy="24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294" y="5169"/>
                    <a:pt x="588" y="10338"/>
                    <a:pt x="735" y="13385"/>
                  </a:cubicBezTo>
                  <a:cubicBezTo>
                    <a:pt x="882" y="16431"/>
                    <a:pt x="882" y="17354"/>
                    <a:pt x="882" y="18369"/>
                  </a:cubicBezTo>
                  <a:cubicBezTo>
                    <a:pt x="882" y="19385"/>
                    <a:pt x="882" y="20492"/>
                    <a:pt x="1176" y="20585"/>
                  </a:cubicBezTo>
                  <a:cubicBezTo>
                    <a:pt x="1469" y="20677"/>
                    <a:pt x="2057" y="19754"/>
                    <a:pt x="2939" y="18185"/>
                  </a:cubicBezTo>
                  <a:cubicBezTo>
                    <a:pt x="3820" y="16615"/>
                    <a:pt x="4996" y="14400"/>
                    <a:pt x="5951" y="12831"/>
                  </a:cubicBezTo>
                  <a:cubicBezTo>
                    <a:pt x="6906" y="11262"/>
                    <a:pt x="7641" y="10338"/>
                    <a:pt x="8082" y="10523"/>
                  </a:cubicBezTo>
                  <a:cubicBezTo>
                    <a:pt x="8522" y="10708"/>
                    <a:pt x="8669" y="12000"/>
                    <a:pt x="9110" y="13569"/>
                  </a:cubicBezTo>
                  <a:cubicBezTo>
                    <a:pt x="9551" y="15138"/>
                    <a:pt x="10286" y="16985"/>
                    <a:pt x="11094" y="18369"/>
                  </a:cubicBezTo>
                  <a:cubicBezTo>
                    <a:pt x="11902" y="19754"/>
                    <a:pt x="12784" y="20677"/>
                    <a:pt x="13592" y="21138"/>
                  </a:cubicBezTo>
                  <a:cubicBezTo>
                    <a:pt x="14400" y="21600"/>
                    <a:pt x="15135" y="21600"/>
                    <a:pt x="16016" y="20492"/>
                  </a:cubicBezTo>
                  <a:cubicBezTo>
                    <a:pt x="16898" y="19385"/>
                    <a:pt x="17927" y="17169"/>
                    <a:pt x="18882" y="14862"/>
                  </a:cubicBezTo>
                  <a:cubicBezTo>
                    <a:pt x="19837" y="12554"/>
                    <a:pt x="20718" y="10154"/>
                    <a:pt x="21600" y="7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5801654" y="1062566"/>
              <a:ext cx="208740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086" fill="norm" stroke="1" extrusionOk="0">
                  <a:moveTo>
                    <a:pt x="3805" y="21086"/>
                  </a:moveTo>
                  <a:cubicBezTo>
                    <a:pt x="2725" y="20572"/>
                    <a:pt x="1645" y="20057"/>
                    <a:pt x="889" y="18515"/>
                  </a:cubicBezTo>
                  <a:cubicBezTo>
                    <a:pt x="133" y="16972"/>
                    <a:pt x="-299" y="14400"/>
                    <a:pt x="241" y="11057"/>
                  </a:cubicBezTo>
                  <a:cubicBezTo>
                    <a:pt x="781" y="7715"/>
                    <a:pt x="2293" y="3600"/>
                    <a:pt x="3697" y="1543"/>
                  </a:cubicBezTo>
                  <a:cubicBezTo>
                    <a:pt x="5101" y="-514"/>
                    <a:pt x="6397" y="-514"/>
                    <a:pt x="7153" y="1543"/>
                  </a:cubicBezTo>
                  <a:cubicBezTo>
                    <a:pt x="7909" y="3600"/>
                    <a:pt x="8125" y="7715"/>
                    <a:pt x="8773" y="11057"/>
                  </a:cubicBezTo>
                  <a:cubicBezTo>
                    <a:pt x="9421" y="14400"/>
                    <a:pt x="10501" y="16972"/>
                    <a:pt x="12229" y="16200"/>
                  </a:cubicBezTo>
                  <a:cubicBezTo>
                    <a:pt x="13957" y="15429"/>
                    <a:pt x="16333" y="11315"/>
                    <a:pt x="17953" y="8486"/>
                  </a:cubicBezTo>
                  <a:cubicBezTo>
                    <a:pt x="19573" y="5657"/>
                    <a:pt x="20437" y="4115"/>
                    <a:pt x="21301" y="2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766543" y="1200150"/>
              <a:ext cx="237501" cy="5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57" fill="norm" stroke="1" extrusionOk="0">
                  <a:moveTo>
                    <a:pt x="1951" y="16800"/>
                  </a:moveTo>
                  <a:cubicBezTo>
                    <a:pt x="1186" y="19200"/>
                    <a:pt x="421" y="21600"/>
                    <a:pt x="135" y="20800"/>
                  </a:cubicBezTo>
                  <a:cubicBezTo>
                    <a:pt x="-152" y="20000"/>
                    <a:pt x="39" y="16000"/>
                    <a:pt x="517" y="12400"/>
                  </a:cubicBezTo>
                  <a:cubicBezTo>
                    <a:pt x="995" y="8800"/>
                    <a:pt x="1760" y="5600"/>
                    <a:pt x="3098" y="5200"/>
                  </a:cubicBezTo>
                  <a:cubicBezTo>
                    <a:pt x="4436" y="4800"/>
                    <a:pt x="6347" y="7200"/>
                    <a:pt x="7590" y="10000"/>
                  </a:cubicBezTo>
                  <a:cubicBezTo>
                    <a:pt x="8832" y="12800"/>
                    <a:pt x="9406" y="16000"/>
                    <a:pt x="10552" y="18000"/>
                  </a:cubicBezTo>
                  <a:cubicBezTo>
                    <a:pt x="11699" y="20000"/>
                    <a:pt x="13420" y="20800"/>
                    <a:pt x="15331" y="17600"/>
                  </a:cubicBezTo>
                  <a:cubicBezTo>
                    <a:pt x="17243" y="14400"/>
                    <a:pt x="19345" y="7200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074842" y="1037166"/>
              <a:ext cx="329252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430" y="354"/>
                  </a:moveTo>
                  <a:cubicBezTo>
                    <a:pt x="5892" y="177"/>
                    <a:pt x="9353" y="0"/>
                    <a:pt x="11430" y="0"/>
                  </a:cubicBezTo>
                  <a:cubicBezTo>
                    <a:pt x="13507" y="0"/>
                    <a:pt x="14200" y="177"/>
                    <a:pt x="14269" y="620"/>
                  </a:cubicBezTo>
                  <a:cubicBezTo>
                    <a:pt x="14338" y="1062"/>
                    <a:pt x="13784" y="1770"/>
                    <a:pt x="11846" y="3630"/>
                  </a:cubicBezTo>
                  <a:cubicBezTo>
                    <a:pt x="9907" y="5489"/>
                    <a:pt x="6584" y="8498"/>
                    <a:pt x="4576" y="10269"/>
                  </a:cubicBezTo>
                  <a:cubicBezTo>
                    <a:pt x="2569" y="12039"/>
                    <a:pt x="1876" y="12570"/>
                    <a:pt x="1253" y="13190"/>
                  </a:cubicBezTo>
                  <a:cubicBezTo>
                    <a:pt x="630" y="13810"/>
                    <a:pt x="76" y="14518"/>
                    <a:pt x="7" y="15226"/>
                  </a:cubicBezTo>
                  <a:cubicBezTo>
                    <a:pt x="-62" y="15934"/>
                    <a:pt x="353" y="16643"/>
                    <a:pt x="2015" y="16997"/>
                  </a:cubicBezTo>
                  <a:cubicBezTo>
                    <a:pt x="3676" y="17351"/>
                    <a:pt x="6584" y="17351"/>
                    <a:pt x="10046" y="18059"/>
                  </a:cubicBezTo>
                  <a:cubicBezTo>
                    <a:pt x="13507" y="18767"/>
                    <a:pt x="17523" y="20184"/>
                    <a:pt x="215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816343" y="266700"/>
              <a:ext cx="44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809993" y="546100"/>
              <a:ext cx="317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200"/>
                    <a:pt x="10080" y="2400"/>
                    <a:pt x="6480" y="6000"/>
                  </a:cubicBezTo>
                  <a:cubicBezTo>
                    <a:pt x="2880" y="9600"/>
                    <a:pt x="1440" y="15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778243" y="8318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793837" y="1085850"/>
              <a:ext cx="980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64"/>
                    <a:pt x="-1585" y="11127"/>
                    <a:pt x="575" y="14727"/>
                  </a:cubicBezTo>
                  <a:cubicBezTo>
                    <a:pt x="2735" y="18327"/>
                    <a:pt x="11375" y="1996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797293" y="148590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746493" y="179705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779945" y="1968500"/>
              <a:ext cx="1564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42" h="21600" fill="norm" stroke="1" extrusionOk="0">
                  <a:moveTo>
                    <a:pt x="12471" y="0"/>
                  </a:moveTo>
                  <a:cubicBezTo>
                    <a:pt x="5271" y="1108"/>
                    <a:pt x="-1929" y="2215"/>
                    <a:pt x="471" y="4431"/>
                  </a:cubicBezTo>
                  <a:cubicBezTo>
                    <a:pt x="2871" y="6646"/>
                    <a:pt x="14871" y="9969"/>
                    <a:pt x="17271" y="13015"/>
                  </a:cubicBezTo>
                  <a:cubicBezTo>
                    <a:pt x="19671" y="16062"/>
                    <a:pt x="12471" y="18831"/>
                    <a:pt x="5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697281" y="2058193"/>
              <a:ext cx="206647" cy="9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20" fill="norm" stroke="1" extrusionOk="0">
                  <a:moveTo>
                    <a:pt x="7614" y="21420"/>
                  </a:moveTo>
                  <a:cubicBezTo>
                    <a:pt x="8910" y="17580"/>
                    <a:pt x="10206" y="13740"/>
                    <a:pt x="11178" y="10380"/>
                  </a:cubicBezTo>
                  <a:cubicBezTo>
                    <a:pt x="12150" y="7020"/>
                    <a:pt x="12798" y="4140"/>
                    <a:pt x="12582" y="2460"/>
                  </a:cubicBezTo>
                  <a:cubicBezTo>
                    <a:pt x="12366" y="780"/>
                    <a:pt x="11286" y="300"/>
                    <a:pt x="10206" y="300"/>
                  </a:cubicBezTo>
                  <a:cubicBezTo>
                    <a:pt x="9126" y="300"/>
                    <a:pt x="8046" y="780"/>
                    <a:pt x="6966" y="1740"/>
                  </a:cubicBezTo>
                  <a:cubicBezTo>
                    <a:pt x="5886" y="2700"/>
                    <a:pt x="4806" y="4140"/>
                    <a:pt x="4266" y="6060"/>
                  </a:cubicBezTo>
                  <a:cubicBezTo>
                    <a:pt x="3726" y="7980"/>
                    <a:pt x="3726" y="10380"/>
                    <a:pt x="5454" y="12060"/>
                  </a:cubicBezTo>
                  <a:cubicBezTo>
                    <a:pt x="7182" y="13740"/>
                    <a:pt x="10638" y="14700"/>
                    <a:pt x="13446" y="14460"/>
                  </a:cubicBezTo>
                  <a:cubicBezTo>
                    <a:pt x="16254" y="14220"/>
                    <a:pt x="18414" y="12780"/>
                    <a:pt x="19710" y="10860"/>
                  </a:cubicBezTo>
                  <a:cubicBezTo>
                    <a:pt x="21006" y="8940"/>
                    <a:pt x="21438" y="6540"/>
                    <a:pt x="20790" y="4620"/>
                  </a:cubicBezTo>
                  <a:cubicBezTo>
                    <a:pt x="20142" y="2700"/>
                    <a:pt x="18414" y="1260"/>
                    <a:pt x="15822" y="540"/>
                  </a:cubicBezTo>
                  <a:cubicBezTo>
                    <a:pt x="13230" y="-180"/>
                    <a:pt x="9774" y="-180"/>
                    <a:pt x="7614" y="540"/>
                  </a:cubicBezTo>
                  <a:cubicBezTo>
                    <a:pt x="5454" y="1260"/>
                    <a:pt x="4590" y="2700"/>
                    <a:pt x="4158" y="4860"/>
                  </a:cubicBezTo>
                  <a:cubicBezTo>
                    <a:pt x="3726" y="7020"/>
                    <a:pt x="3726" y="9900"/>
                    <a:pt x="5022" y="12060"/>
                  </a:cubicBezTo>
                  <a:cubicBezTo>
                    <a:pt x="6318" y="14220"/>
                    <a:pt x="8910" y="15660"/>
                    <a:pt x="10854" y="16380"/>
                  </a:cubicBezTo>
                  <a:cubicBezTo>
                    <a:pt x="12798" y="17100"/>
                    <a:pt x="14094" y="17100"/>
                    <a:pt x="15066" y="16140"/>
                  </a:cubicBezTo>
                  <a:cubicBezTo>
                    <a:pt x="16038" y="15180"/>
                    <a:pt x="16686" y="13260"/>
                    <a:pt x="16470" y="11820"/>
                  </a:cubicBezTo>
                  <a:cubicBezTo>
                    <a:pt x="16254" y="10380"/>
                    <a:pt x="15174" y="9420"/>
                    <a:pt x="12906" y="8940"/>
                  </a:cubicBezTo>
                  <a:cubicBezTo>
                    <a:pt x="10638" y="8460"/>
                    <a:pt x="7182" y="8460"/>
                    <a:pt x="4806" y="8940"/>
                  </a:cubicBezTo>
                  <a:cubicBezTo>
                    <a:pt x="2430" y="9420"/>
                    <a:pt x="1134" y="10380"/>
                    <a:pt x="486" y="12060"/>
                  </a:cubicBezTo>
                  <a:cubicBezTo>
                    <a:pt x="-162" y="13740"/>
                    <a:pt x="-162" y="16140"/>
                    <a:pt x="486" y="17820"/>
                  </a:cubicBezTo>
                  <a:cubicBezTo>
                    <a:pt x="1134" y="19500"/>
                    <a:pt x="2430" y="20460"/>
                    <a:pt x="4482" y="20940"/>
                  </a:cubicBezTo>
                  <a:cubicBezTo>
                    <a:pt x="6534" y="21420"/>
                    <a:pt x="9342" y="21420"/>
                    <a:pt x="11286" y="20700"/>
                  </a:cubicBezTo>
                  <a:cubicBezTo>
                    <a:pt x="13230" y="19980"/>
                    <a:pt x="14310" y="18540"/>
                    <a:pt x="14202" y="17340"/>
                  </a:cubicBezTo>
                  <a:cubicBezTo>
                    <a:pt x="14094" y="16140"/>
                    <a:pt x="12798" y="15180"/>
                    <a:pt x="10962" y="14700"/>
                  </a:cubicBezTo>
                  <a:cubicBezTo>
                    <a:pt x="9126" y="14220"/>
                    <a:pt x="6750" y="14220"/>
                    <a:pt x="5022" y="14460"/>
                  </a:cubicBezTo>
                  <a:cubicBezTo>
                    <a:pt x="3294" y="14700"/>
                    <a:pt x="2214" y="15180"/>
                    <a:pt x="2106" y="16140"/>
                  </a:cubicBezTo>
                  <a:cubicBezTo>
                    <a:pt x="1998" y="17100"/>
                    <a:pt x="2862" y="18540"/>
                    <a:pt x="3942" y="19260"/>
                  </a:cubicBezTo>
                  <a:cubicBezTo>
                    <a:pt x="5022" y="19980"/>
                    <a:pt x="6318" y="19980"/>
                    <a:pt x="7830" y="17820"/>
                  </a:cubicBezTo>
                  <a:cubicBezTo>
                    <a:pt x="9342" y="15660"/>
                    <a:pt x="11070" y="11340"/>
                    <a:pt x="12798" y="7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728759" y="2260600"/>
              <a:ext cx="151085" cy="220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014" fill="norm" stroke="1" extrusionOk="0">
                  <a:moveTo>
                    <a:pt x="21120" y="4845"/>
                  </a:moveTo>
                  <a:cubicBezTo>
                    <a:pt x="20528" y="3432"/>
                    <a:pt x="19936" y="2019"/>
                    <a:pt x="18013" y="1110"/>
                  </a:cubicBezTo>
                  <a:cubicBezTo>
                    <a:pt x="16090" y="202"/>
                    <a:pt x="12835" y="-202"/>
                    <a:pt x="9728" y="202"/>
                  </a:cubicBezTo>
                  <a:cubicBezTo>
                    <a:pt x="6621" y="605"/>
                    <a:pt x="3662" y="1817"/>
                    <a:pt x="1887" y="4643"/>
                  </a:cubicBezTo>
                  <a:cubicBezTo>
                    <a:pt x="112" y="7469"/>
                    <a:pt x="-480" y="11910"/>
                    <a:pt x="408" y="15039"/>
                  </a:cubicBezTo>
                  <a:cubicBezTo>
                    <a:pt x="1295" y="18168"/>
                    <a:pt x="3662" y="19985"/>
                    <a:pt x="6473" y="20691"/>
                  </a:cubicBezTo>
                  <a:cubicBezTo>
                    <a:pt x="9284" y="21398"/>
                    <a:pt x="12539" y="20994"/>
                    <a:pt x="15202" y="18976"/>
                  </a:cubicBezTo>
                  <a:cubicBezTo>
                    <a:pt x="17865" y="16957"/>
                    <a:pt x="19936" y="13323"/>
                    <a:pt x="19641" y="9891"/>
                  </a:cubicBezTo>
                  <a:cubicBezTo>
                    <a:pt x="19345" y="6460"/>
                    <a:pt x="16682" y="3230"/>
                    <a:pt x="140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3229093" y="127000"/>
              <a:ext cx="4762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19080"/>
                    <a:pt x="4032" y="16560"/>
                    <a:pt x="6768" y="13680"/>
                  </a:cubicBezTo>
                  <a:cubicBezTo>
                    <a:pt x="9504" y="10800"/>
                    <a:pt x="12960" y="7560"/>
                    <a:pt x="15552" y="5220"/>
                  </a:cubicBezTo>
                  <a:cubicBezTo>
                    <a:pt x="18144" y="2880"/>
                    <a:pt x="1987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610093" y="64744"/>
              <a:ext cx="137723" cy="17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82" fill="norm" stroke="1" extrusionOk="0">
                  <a:moveTo>
                    <a:pt x="0" y="636"/>
                  </a:moveTo>
                  <a:cubicBezTo>
                    <a:pt x="4582" y="109"/>
                    <a:pt x="9164" y="-418"/>
                    <a:pt x="12764" y="504"/>
                  </a:cubicBezTo>
                  <a:cubicBezTo>
                    <a:pt x="16364" y="1426"/>
                    <a:pt x="18982" y="3797"/>
                    <a:pt x="20291" y="6299"/>
                  </a:cubicBezTo>
                  <a:cubicBezTo>
                    <a:pt x="21600" y="8802"/>
                    <a:pt x="21600" y="11436"/>
                    <a:pt x="20455" y="13938"/>
                  </a:cubicBezTo>
                  <a:cubicBezTo>
                    <a:pt x="19309" y="16441"/>
                    <a:pt x="17018" y="18811"/>
                    <a:pt x="14727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965693" y="0"/>
              <a:ext cx="209551" cy="22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436" y="4441"/>
                    <a:pt x="873" y="8882"/>
                    <a:pt x="1091" y="11607"/>
                  </a:cubicBezTo>
                  <a:cubicBezTo>
                    <a:pt x="1309" y="14333"/>
                    <a:pt x="1309" y="15342"/>
                    <a:pt x="1091" y="16351"/>
                  </a:cubicBezTo>
                  <a:cubicBezTo>
                    <a:pt x="873" y="17361"/>
                    <a:pt x="436" y="18370"/>
                    <a:pt x="545" y="18471"/>
                  </a:cubicBezTo>
                  <a:cubicBezTo>
                    <a:pt x="655" y="18572"/>
                    <a:pt x="1309" y="17764"/>
                    <a:pt x="2073" y="16957"/>
                  </a:cubicBezTo>
                  <a:cubicBezTo>
                    <a:pt x="2836" y="16150"/>
                    <a:pt x="3709" y="15342"/>
                    <a:pt x="4473" y="15443"/>
                  </a:cubicBezTo>
                  <a:cubicBezTo>
                    <a:pt x="5236" y="15544"/>
                    <a:pt x="5891" y="16553"/>
                    <a:pt x="6545" y="17664"/>
                  </a:cubicBezTo>
                  <a:cubicBezTo>
                    <a:pt x="7200" y="18774"/>
                    <a:pt x="7855" y="19985"/>
                    <a:pt x="8945" y="20692"/>
                  </a:cubicBezTo>
                  <a:cubicBezTo>
                    <a:pt x="10036" y="21398"/>
                    <a:pt x="11564" y="21600"/>
                    <a:pt x="12764" y="21196"/>
                  </a:cubicBezTo>
                  <a:cubicBezTo>
                    <a:pt x="13964" y="20793"/>
                    <a:pt x="14836" y="19783"/>
                    <a:pt x="16255" y="17563"/>
                  </a:cubicBezTo>
                  <a:cubicBezTo>
                    <a:pt x="17673" y="15342"/>
                    <a:pt x="19636" y="11910"/>
                    <a:pt x="21600" y="8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060943" y="14859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092693" y="1473200"/>
              <a:ext cx="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079993" y="15875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029193" y="18415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035543" y="209550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78043" y="1733550"/>
              <a:ext cx="1810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429"/>
                    <a:pt x="21600" y="6857"/>
                    <a:pt x="20400" y="10457"/>
                  </a:cubicBezTo>
                  <a:cubicBezTo>
                    <a:pt x="19200" y="14057"/>
                    <a:pt x="9600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84393" y="19812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78043" y="212090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89043" y="1847850"/>
              <a:ext cx="3556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233"/>
                    <a:pt x="15429" y="6465"/>
                    <a:pt x="12214" y="9478"/>
                  </a:cubicBezTo>
                  <a:cubicBezTo>
                    <a:pt x="9000" y="12490"/>
                    <a:pt x="5657" y="15282"/>
                    <a:pt x="3600" y="17265"/>
                  </a:cubicBezTo>
                  <a:cubicBezTo>
                    <a:pt x="1543" y="19249"/>
                    <a:pt x="771" y="204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31943" y="1885950"/>
              <a:ext cx="3302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946"/>
                    <a:pt x="14400" y="3892"/>
                    <a:pt x="10800" y="7492"/>
                  </a:cubicBezTo>
                  <a:cubicBezTo>
                    <a:pt x="7200" y="11092"/>
                    <a:pt x="3600" y="163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22443" y="1824427"/>
              <a:ext cx="336551" cy="264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21600" y="351"/>
                  </a:moveTo>
                  <a:cubicBezTo>
                    <a:pt x="20921" y="11"/>
                    <a:pt x="20242" y="-329"/>
                    <a:pt x="18611" y="606"/>
                  </a:cubicBezTo>
                  <a:cubicBezTo>
                    <a:pt x="16981" y="1542"/>
                    <a:pt x="14400" y="3753"/>
                    <a:pt x="11343" y="6814"/>
                  </a:cubicBezTo>
                  <a:cubicBezTo>
                    <a:pt x="8287" y="9876"/>
                    <a:pt x="4755" y="13788"/>
                    <a:pt x="2785" y="16339"/>
                  </a:cubicBezTo>
                  <a:cubicBezTo>
                    <a:pt x="815" y="18890"/>
                    <a:pt x="408" y="20080"/>
                    <a:pt x="0" y="2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54193" y="2012950"/>
              <a:ext cx="1841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86" y="4533"/>
                    <a:pt x="11172" y="9067"/>
                    <a:pt x="7572" y="12667"/>
                  </a:cubicBezTo>
                  <a:cubicBezTo>
                    <a:pt x="3972" y="16267"/>
                    <a:pt x="1986" y="18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39893" y="2393950"/>
              <a:ext cx="260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8277"/>
                    <a:pt x="3512" y="14954"/>
                    <a:pt x="7112" y="11354"/>
                  </a:cubicBezTo>
                  <a:cubicBezTo>
                    <a:pt x="10712" y="7754"/>
                    <a:pt x="16156" y="38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095493" y="2317187"/>
              <a:ext cx="162693" cy="19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26" fill="norm" stroke="1" extrusionOk="0">
                  <a:moveTo>
                    <a:pt x="0" y="5760"/>
                  </a:moveTo>
                  <a:cubicBezTo>
                    <a:pt x="0" y="4573"/>
                    <a:pt x="0" y="3386"/>
                    <a:pt x="831" y="2556"/>
                  </a:cubicBezTo>
                  <a:cubicBezTo>
                    <a:pt x="1662" y="1725"/>
                    <a:pt x="3323" y="1250"/>
                    <a:pt x="6646" y="775"/>
                  </a:cubicBezTo>
                  <a:cubicBezTo>
                    <a:pt x="9969" y="301"/>
                    <a:pt x="14954" y="-174"/>
                    <a:pt x="17862" y="63"/>
                  </a:cubicBezTo>
                  <a:cubicBezTo>
                    <a:pt x="20769" y="301"/>
                    <a:pt x="21600" y="1250"/>
                    <a:pt x="21185" y="2793"/>
                  </a:cubicBezTo>
                  <a:cubicBezTo>
                    <a:pt x="20769" y="4336"/>
                    <a:pt x="19108" y="6472"/>
                    <a:pt x="15646" y="9083"/>
                  </a:cubicBezTo>
                  <a:cubicBezTo>
                    <a:pt x="12185" y="11694"/>
                    <a:pt x="6923" y="14780"/>
                    <a:pt x="3877" y="16797"/>
                  </a:cubicBezTo>
                  <a:cubicBezTo>
                    <a:pt x="831" y="18815"/>
                    <a:pt x="0" y="19764"/>
                    <a:pt x="415" y="20358"/>
                  </a:cubicBezTo>
                  <a:cubicBezTo>
                    <a:pt x="831" y="20951"/>
                    <a:pt x="2492" y="21189"/>
                    <a:pt x="5677" y="21307"/>
                  </a:cubicBezTo>
                  <a:cubicBezTo>
                    <a:pt x="8862" y="21426"/>
                    <a:pt x="13569" y="21426"/>
                    <a:pt x="18277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230367" y="2495550"/>
              <a:ext cx="176277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21415" y="0"/>
                  </a:moveTo>
                  <a:cubicBezTo>
                    <a:pt x="16529" y="3600"/>
                    <a:pt x="11644" y="7200"/>
                    <a:pt x="8044" y="9491"/>
                  </a:cubicBezTo>
                  <a:cubicBezTo>
                    <a:pt x="4444" y="11782"/>
                    <a:pt x="2129" y="12764"/>
                    <a:pt x="972" y="12436"/>
                  </a:cubicBezTo>
                  <a:cubicBezTo>
                    <a:pt x="-185" y="12109"/>
                    <a:pt x="-185" y="10473"/>
                    <a:pt x="329" y="9164"/>
                  </a:cubicBezTo>
                  <a:cubicBezTo>
                    <a:pt x="844" y="7855"/>
                    <a:pt x="1872" y="6873"/>
                    <a:pt x="3029" y="6055"/>
                  </a:cubicBezTo>
                  <a:cubicBezTo>
                    <a:pt x="4186" y="5236"/>
                    <a:pt x="5472" y="4582"/>
                    <a:pt x="7272" y="4091"/>
                  </a:cubicBezTo>
                  <a:cubicBezTo>
                    <a:pt x="9072" y="3600"/>
                    <a:pt x="11386" y="3273"/>
                    <a:pt x="12672" y="4909"/>
                  </a:cubicBezTo>
                  <a:cubicBezTo>
                    <a:pt x="13958" y="6545"/>
                    <a:pt x="14215" y="10145"/>
                    <a:pt x="14986" y="13255"/>
                  </a:cubicBezTo>
                  <a:cubicBezTo>
                    <a:pt x="15758" y="16364"/>
                    <a:pt x="17044" y="18982"/>
                    <a:pt x="18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412993" y="2492229"/>
              <a:ext cx="158751" cy="22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1600" y="311"/>
                  </a:moveTo>
                  <a:cubicBezTo>
                    <a:pt x="19872" y="-86"/>
                    <a:pt x="18144" y="-482"/>
                    <a:pt x="14832" y="1698"/>
                  </a:cubicBezTo>
                  <a:cubicBezTo>
                    <a:pt x="11520" y="3878"/>
                    <a:pt x="6624" y="8634"/>
                    <a:pt x="3888" y="12300"/>
                  </a:cubicBezTo>
                  <a:cubicBezTo>
                    <a:pt x="1152" y="15966"/>
                    <a:pt x="576" y="18542"/>
                    <a:pt x="0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497257" y="2631785"/>
              <a:ext cx="226887" cy="130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33" fill="norm" stroke="1" extrusionOk="0">
                  <a:moveTo>
                    <a:pt x="1038" y="6733"/>
                  </a:moveTo>
                  <a:cubicBezTo>
                    <a:pt x="1638" y="5019"/>
                    <a:pt x="2238" y="3304"/>
                    <a:pt x="3038" y="1933"/>
                  </a:cubicBezTo>
                  <a:cubicBezTo>
                    <a:pt x="3838" y="562"/>
                    <a:pt x="4838" y="-467"/>
                    <a:pt x="5338" y="219"/>
                  </a:cubicBezTo>
                  <a:cubicBezTo>
                    <a:pt x="5838" y="904"/>
                    <a:pt x="5838" y="3304"/>
                    <a:pt x="5038" y="5876"/>
                  </a:cubicBezTo>
                  <a:cubicBezTo>
                    <a:pt x="4238" y="8447"/>
                    <a:pt x="2638" y="11190"/>
                    <a:pt x="1538" y="13247"/>
                  </a:cubicBezTo>
                  <a:cubicBezTo>
                    <a:pt x="438" y="15304"/>
                    <a:pt x="-162" y="16676"/>
                    <a:pt x="38" y="17704"/>
                  </a:cubicBezTo>
                  <a:cubicBezTo>
                    <a:pt x="238" y="18733"/>
                    <a:pt x="1238" y="19419"/>
                    <a:pt x="4938" y="19933"/>
                  </a:cubicBezTo>
                  <a:cubicBezTo>
                    <a:pt x="8638" y="20447"/>
                    <a:pt x="15038" y="20790"/>
                    <a:pt x="21438" y="21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029193" y="200660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130793" y="1701800"/>
              <a:ext cx="279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080"/>
                    <a:pt x="15709" y="2160"/>
                    <a:pt x="13009" y="4320"/>
                  </a:cubicBezTo>
                  <a:cubicBezTo>
                    <a:pt x="10309" y="6480"/>
                    <a:pt x="7855" y="9720"/>
                    <a:pt x="5727" y="12780"/>
                  </a:cubicBezTo>
                  <a:cubicBezTo>
                    <a:pt x="3600" y="15840"/>
                    <a:pt x="18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067112" y="1739900"/>
              <a:ext cx="12083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4" h="21600" fill="norm" stroke="1" extrusionOk="0">
                  <a:moveTo>
                    <a:pt x="20214" y="0"/>
                  </a:moveTo>
                  <a:cubicBezTo>
                    <a:pt x="12424" y="3892"/>
                    <a:pt x="4634" y="7784"/>
                    <a:pt x="1624" y="11384"/>
                  </a:cubicBezTo>
                  <a:cubicBezTo>
                    <a:pt x="-1386" y="14984"/>
                    <a:pt x="384" y="18292"/>
                    <a:pt x="2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284140" y="1924050"/>
              <a:ext cx="22130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7805" y="2640"/>
                    <a:pt x="14102" y="5280"/>
                    <a:pt x="10708" y="8040"/>
                  </a:cubicBezTo>
                  <a:cubicBezTo>
                    <a:pt x="7314" y="10800"/>
                    <a:pt x="4228" y="13680"/>
                    <a:pt x="2377" y="15600"/>
                  </a:cubicBezTo>
                  <a:cubicBezTo>
                    <a:pt x="525" y="17520"/>
                    <a:pt x="-92" y="18480"/>
                    <a:pt x="11" y="19320"/>
                  </a:cubicBezTo>
                  <a:cubicBezTo>
                    <a:pt x="114" y="20160"/>
                    <a:pt x="937" y="20880"/>
                    <a:pt x="17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482388" y="2000250"/>
              <a:ext cx="200856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21131" y="0"/>
                  </a:moveTo>
                  <a:cubicBezTo>
                    <a:pt x="16009" y="4215"/>
                    <a:pt x="10888" y="8429"/>
                    <a:pt x="7102" y="11854"/>
                  </a:cubicBezTo>
                  <a:cubicBezTo>
                    <a:pt x="3317" y="15278"/>
                    <a:pt x="867" y="17912"/>
                    <a:pt x="199" y="19493"/>
                  </a:cubicBezTo>
                  <a:cubicBezTo>
                    <a:pt x="-469" y="21073"/>
                    <a:pt x="644" y="21600"/>
                    <a:pt x="2092" y="21600"/>
                  </a:cubicBezTo>
                  <a:cubicBezTo>
                    <a:pt x="3539" y="21600"/>
                    <a:pt x="5321" y="21073"/>
                    <a:pt x="7102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682977" y="2095500"/>
              <a:ext cx="10821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237" y="0"/>
                  </a:moveTo>
                  <a:cubicBezTo>
                    <a:pt x="15422" y="3600"/>
                    <a:pt x="9606" y="7200"/>
                    <a:pt x="5660" y="9900"/>
                  </a:cubicBezTo>
                  <a:cubicBezTo>
                    <a:pt x="1714" y="12600"/>
                    <a:pt x="-363" y="14400"/>
                    <a:pt x="52" y="15900"/>
                  </a:cubicBezTo>
                  <a:cubicBezTo>
                    <a:pt x="468" y="17400"/>
                    <a:pt x="3375" y="18600"/>
                    <a:pt x="5868" y="19500"/>
                  </a:cubicBezTo>
                  <a:cubicBezTo>
                    <a:pt x="8360" y="20400"/>
                    <a:pt x="10437" y="21000"/>
                    <a:pt x="12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740393" y="2171700"/>
              <a:ext cx="171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923360" y="2337163"/>
              <a:ext cx="217045" cy="20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63" fill="norm" stroke="1" extrusionOk="0">
                  <a:moveTo>
                    <a:pt x="4194" y="3890"/>
                  </a:moveTo>
                  <a:cubicBezTo>
                    <a:pt x="4404" y="2799"/>
                    <a:pt x="4614" y="1708"/>
                    <a:pt x="5348" y="1054"/>
                  </a:cubicBezTo>
                  <a:cubicBezTo>
                    <a:pt x="6082" y="399"/>
                    <a:pt x="7340" y="181"/>
                    <a:pt x="9751" y="72"/>
                  </a:cubicBezTo>
                  <a:cubicBezTo>
                    <a:pt x="12163" y="-37"/>
                    <a:pt x="15728" y="-37"/>
                    <a:pt x="18035" y="181"/>
                  </a:cubicBezTo>
                  <a:cubicBezTo>
                    <a:pt x="20342" y="399"/>
                    <a:pt x="21390" y="836"/>
                    <a:pt x="21495" y="1708"/>
                  </a:cubicBezTo>
                  <a:cubicBezTo>
                    <a:pt x="21600" y="2581"/>
                    <a:pt x="20761" y="3890"/>
                    <a:pt x="17720" y="6181"/>
                  </a:cubicBezTo>
                  <a:cubicBezTo>
                    <a:pt x="14680" y="8472"/>
                    <a:pt x="9437" y="11745"/>
                    <a:pt x="6396" y="13818"/>
                  </a:cubicBezTo>
                  <a:cubicBezTo>
                    <a:pt x="3355" y="15890"/>
                    <a:pt x="2517" y="16763"/>
                    <a:pt x="1678" y="17527"/>
                  </a:cubicBezTo>
                  <a:cubicBezTo>
                    <a:pt x="839" y="18290"/>
                    <a:pt x="0" y="18945"/>
                    <a:pt x="0" y="19599"/>
                  </a:cubicBezTo>
                  <a:cubicBezTo>
                    <a:pt x="0" y="20254"/>
                    <a:pt x="839" y="20908"/>
                    <a:pt x="4089" y="21236"/>
                  </a:cubicBezTo>
                  <a:cubicBezTo>
                    <a:pt x="7340" y="21563"/>
                    <a:pt x="13002" y="21563"/>
                    <a:pt x="18664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091118" y="2590800"/>
              <a:ext cx="19842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1315" y="0"/>
                  </a:moveTo>
                  <a:cubicBezTo>
                    <a:pt x="17904" y="1895"/>
                    <a:pt x="14494" y="3789"/>
                    <a:pt x="11652" y="5874"/>
                  </a:cubicBezTo>
                  <a:cubicBezTo>
                    <a:pt x="8810" y="7958"/>
                    <a:pt x="6536" y="10232"/>
                    <a:pt x="4603" y="11747"/>
                  </a:cubicBezTo>
                  <a:cubicBezTo>
                    <a:pt x="2671" y="13263"/>
                    <a:pt x="1079" y="14021"/>
                    <a:pt x="397" y="13453"/>
                  </a:cubicBezTo>
                  <a:cubicBezTo>
                    <a:pt x="-285" y="12884"/>
                    <a:pt x="-58" y="10989"/>
                    <a:pt x="852" y="9284"/>
                  </a:cubicBezTo>
                  <a:cubicBezTo>
                    <a:pt x="1761" y="7579"/>
                    <a:pt x="3353" y="6063"/>
                    <a:pt x="5286" y="6253"/>
                  </a:cubicBezTo>
                  <a:cubicBezTo>
                    <a:pt x="7218" y="6442"/>
                    <a:pt x="9492" y="8337"/>
                    <a:pt x="11197" y="11179"/>
                  </a:cubicBezTo>
                  <a:cubicBezTo>
                    <a:pt x="12902" y="14021"/>
                    <a:pt x="14039" y="17811"/>
                    <a:pt x="151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257793" y="2578100"/>
              <a:ext cx="1651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655"/>
                    <a:pt x="15508" y="1309"/>
                    <a:pt x="12046" y="3600"/>
                  </a:cubicBezTo>
                  <a:cubicBezTo>
                    <a:pt x="8585" y="5891"/>
                    <a:pt x="4708" y="9818"/>
                    <a:pt x="2631" y="13091"/>
                  </a:cubicBezTo>
                  <a:cubicBezTo>
                    <a:pt x="554" y="16364"/>
                    <a:pt x="277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372093" y="2759998"/>
              <a:ext cx="247651" cy="14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3974"/>
                  </a:moveTo>
                  <a:cubicBezTo>
                    <a:pt x="554" y="2757"/>
                    <a:pt x="1108" y="1540"/>
                    <a:pt x="1846" y="780"/>
                  </a:cubicBezTo>
                  <a:cubicBezTo>
                    <a:pt x="2585" y="19"/>
                    <a:pt x="3508" y="-285"/>
                    <a:pt x="4154" y="323"/>
                  </a:cubicBezTo>
                  <a:cubicBezTo>
                    <a:pt x="4800" y="932"/>
                    <a:pt x="5169" y="2453"/>
                    <a:pt x="4892" y="4583"/>
                  </a:cubicBezTo>
                  <a:cubicBezTo>
                    <a:pt x="4615" y="6712"/>
                    <a:pt x="3692" y="9450"/>
                    <a:pt x="2954" y="11428"/>
                  </a:cubicBezTo>
                  <a:cubicBezTo>
                    <a:pt x="2215" y="13405"/>
                    <a:pt x="1662" y="14622"/>
                    <a:pt x="1662" y="15839"/>
                  </a:cubicBezTo>
                  <a:cubicBezTo>
                    <a:pt x="1662" y="17056"/>
                    <a:pt x="2215" y="18273"/>
                    <a:pt x="5169" y="19033"/>
                  </a:cubicBezTo>
                  <a:cubicBezTo>
                    <a:pt x="8123" y="19794"/>
                    <a:pt x="13477" y="20098"/>
                    <a:pt x="16615" y="20402"/>
                  </a:cubicBezTo>
                  <a:cubicBezTo>
                    <a:pt x="19754" y="20707"/>
                    <a:pt x="20677" y="21011"/>
                    <a:pt x="21600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927343" y="819575"/>
              <a:ext cx="1600201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5219"/>
                  </a:moveTo>
                  <a:cubicBezTo>
                    <a:pt x="1086" y="7919"/>
                    <a:pt x="2171" y="10619"/>
                    <a:pt x="3257" y="11519"/>
                  </a:cubicBezTo>
                  <a:cubicBezTo>
                    <a:pt x="4343" y="12419"/>
                    <a:pt x="5429" y="11519"/>
                    <a:pt x="6471" y="9719"/>
                  </a:cubicBezTo>
                  <a:cubicBezTo>
                    <a:pt x="7514" y="7919"/>
                    <a:pt x="8514" y="5219"/>
                    <a:pt x="9586" y="3419"/>
                  </a:cubicBezTo>
                  <a:cubicBezTo>
                    <a:pt x="10657" y="1619"/>
                    <a:pt x="11800" y="719"/>
                    <a:pt x="12914" y="269"/>
                  </a:cubicBezTo>
                  <a:cubicBezTo>
                    <a:pt x="14029" y="-181"/>
                    <a:pt x="15114" y="-181"/>
                    <a:pt x="16371" y="1169"/>
                  </a:cubicBezTo>
                  <a:cubicBezTo>
                    <a:pt x="17629" y="2519"/>
                    <a:pt x="19057" y="5219"/>
                    <a:pt x="19957" y="8819"/>
                  </a:cubicBezTo>
                  <a:cubicBezTo>
                    <a:pt x="20857" y="12419"/>
                    <a:pt x="21229" y="16919"/>
                    <a:pt x="2160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889243" y="1270363"/>
              <a:ext cx="1574801" cy="2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161" y="21291"/>
                    <a:pt x="2323" y="21291"/>
                    <a:pt x="3368" y="20391"/>
                  </a:cubicBezTo>
                  <a:cubicBezTo>
                    <a:pt x="4413" y="19491"/>
                    <a:pt x="5342" y="17691"/>
                    <a:pt x="6373" y="14991"/>
                  </a:cubicBezTo>
                  <a:cubicBezTo>
                    <a:pt x="7403" y="12291"/>
                    <a:pt x="8535" y="8691"/>
                    <a:pt x="9740" y="5991"/>
                  </a:cubicBezTo>
                  <a:cubicBezTo>
                    <a:pt x="10945" y="3291"/>
                    <a:pt x="12223" y="1491"/>
                    <a:pt x="13485" y="591"/>
                  </a:cubicBezTo>
                  <a:cubicBezTo>
                    <a:pt x="14748" y="-309"/>
                    <a:pt x="15997" y="-309"/>
                    <a:pt x="17260" y="1491"/>
                  </a:cubicBezTo>
                  <a:cubicBezTo>
                    <a:pt x="18523" y="3291"/>
                    <a:pt x="19800" y="6891"/>
                    <a:pt x="20526" y="9591"/>
                  </a:cubicBezTo>
                  <a:cubicBezTo>
                    <a:pt x="21252" y="12291"/>
                    <a:pt x="21426" y="14091"/>
                    <a:pt x="21600" y="1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072288" y="1412605"/>
              <a:ext cx="1245706" cy="10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439" fill="norm" stroke="1" extrusionOk="0">
                  <a:moveTo>
                    <a:pt x="679" y="4591"/>
                  </a:moveTo>
                  <a:cubicBezTo>
                    <a:pt x="349" y="3295"/>
                    <a:pt x="19" y="1999"/>
                    <a:pt x="0" y="1135"/>
                  </a:cubicBezTo>
                  <a:cubicBezTo>
                    <a:pt x="-18" y="271"/>
                    <a:pt x="275" y="-161"/>
                    <a:pt x="1009" y="55"/>
                  </a:cubicBezTo>
                  <a:cubicBezTo>
                    <a:pt x="1742" y="271"/>
                    <a:pt x="2916" y="1135"/>
                    <a:pt x="4291" y="1783"/>
                  </a:cubicBezTo>
                  <a:cubicBezTo>
                    <a:pt x="5666" y="2431"/>
                    <a:pt x="7243" y="2863"/>
                    <a:pt x="8673" y="3295"/>
                  </a:cubicBezTo>
                  <a:cubicBezTo>
                    <a:pt x="10104" y="3727"/>
                    <a:pt x="11387" y="4159"/>
                    <a:pt x="12909" y="5239"/>
                  </a:cubicBezTo>
                  <a:cubicBezTo>
                    <a:pt x="14431" y="6319"/>
                    <a:pt x="16191" y="8047"/>
                    <a:pt x="17676" y="10855"/>
                  </a:cubicBezTo>
                  <a:cubicBezTo>
                    <a:pt x="19162" y="13663"/>
                    <a:pt x="20372" y="17551"/>
                    <a:pt x="21582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628893" y="1968764"/>
              <a:ext cx="1593851" cy="9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475" fill="norm" stroke="1" extrusionOk="0">
                  <a:moveTo>
                    <a:pt x="0" y="12420"/>
                  </a:moveTo>
                  <a:cubicBezTo>
                    <a:pt x="1033" y="8100"/>
                    <a:pt x="2065" y="3780"/>
                    <a:pt x="3170" y="5940"/>
                  </a:cubicBezTo>
                  <a:cubicBezTo>
                    <a:pt x="4274" y="8100"/>
                    <a:pt x="5450" y="16740"/>
                    <a:pt x="6569" y="18900"/>
                  </a:cubicBezTo>
                  <a:cubicBezTo>
                    <a:pt x="7688" y="21060"/>
                    <a:pt x="8749" y="16740"/>
                    <a:pt x="9882" y="12420"/>
                  </a:cubicBezTo>
                  <a:cubicBezTo>
                    <a:pt x="11015" y="8100"/>
                    <a:pt x="12220" y="3780"/>
                    <a:pt x="13425" y="1620"/>
                  </a:cubicBezTo>
                  <a:cubicBezTo>
                    <a:pt x="14629" y="-540"/>
                    <a:pt x="15834" y="-540"/>
                    <a:pt x="17197" y="1620"/>
                  </a:cubicBezTo>
                  <a:cubicBezTo>
                    <a:pt x="18559" y="3780"/>
                    <a:pt x="20080" y="8100"/>
                    <a:pt x="21600" y="12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349493" y="920750"/>
              <a:ext cx="6223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176"/>
                    <a:pt x="5143" y="2351"/>
                    <a:pt x="7641" y="3600"/>
                  </a:cubicBezTo>
                  <a:cubicBezTo>
                    <a:pt x="10139" y="4849"/>
                    <a:pt x="12563" y="6171"/>
                    <a:pt x="14731" y="8155"/>
                  </a:cubicBezTo>
                  <a:cubicBezTo>
                    <a:pt x="16898" y="10139"/>
                    <a:pt x="18808" y="12784"/>
                    <a:pt x="19910" y="15135"/>
                  </a:cubicBezTo>
                  <a:cubicBezTo>
                    <a:pt x="21012" y="17486"/>
                    <a:pt x="21306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298693" y="849056"/>
              <a:ext cx="349251" cy="27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6962"/>
                  </a:moveTo>
                  <a:cubicBezTo>
                    <a:pt x="0" y="11185"/>
                    <a:pt x="0" y="15407"/>
                    <a:pt x="0" y="17925"/>
                  </a:cubicBezTo>
                  <a:cubicBezTo>
                    <a:pt x="0" y="20442"/>
                    <a:pt x="0" y="21254"/>
                    <a:pt x="131" y="21173"/>
                  </a:cubicBezTo>
                  <a:cubicBezTo>
                    <a:pt x="262" y="21092"/>
                    <a:pt x="524" y="20117"/>
                    <a:pt x="1047" y="17194"/>
                  </a:cubicBezTo>
                  <a:cubicBezTo>
                    <a:pt x="1571" y="14271"/>
                    <a:pt x="2356" y="9398"/>
                    <a:pt x="3273" y="6069"/>
                  </a:cubicBezTo>
                  <a:cubicBezTo>
                    <a:pt x="4189" y="2740"/>
                    <a:pt x="5236" y="953"/>
                    <a:pt x="7462" y="304"/>
                  </a:cubicBezTo>
                  <a:cubicBezTo>
                    <a:pt x="9687" y="-346"/>
                    <a:pt x="13091" y="141"/>
                    <a:pt x="15644" y="872"/>
                  </a:cubicBezTo>
                  <a:cubicBezTo>
                    <a:pt x="18196" y="1603"/>
                    <a:pt x="19898" y="2577"/>
                    <a:pt x="21600" y="3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893750" y="287705"/>
              <a:ext cx="195394" cy="32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72" fill="norm" stroke="1" extrusionOk="0">
                  <a:moveTo>
                    <a:pt x="21212" y="4026"/>
                  </a:moveTo>
                  <a:cubicBezTo>
                    <a:pt x="21212" y="3195"/>
                    <a:pt x="21212" y="2364"/>
                    <a:pt x="20752" y="1672"/>
                  </a:cubicBezTo>
                  <a:cubicBezTo>
                    <a:pt x="20293" y="980"/>
                    <a:pt x="19374" y="426"/>
                    <a:pt x="17650" y="149"/>
                  </a:cubicBezTo>
                  <a:cubicBezTo>
                    <a:pt x="15927" y="-128"/>
                    <a:pt x="13399" y="-128"/>
                    <a:pt x="10412" y="1118"/>
                  </a:cubicBezTo>
                  <a:cubicBezTo>
                    <a:pt x="7425" y="2364"/>
                    <a:pt x="3978" y="4857"/>
                    <a:pt x="2025" y="7695"/>
                  </a:cubicBezTo>
                  <a:cubicBezTo>
                    <a:pt x="72" y="10534"/>
                    <a:pt x="-388" y="13718"/>
                    <a:pt x="301" y="16072"/>
                  </a:cubicBezTo>
                  <a:cubicBezTo>
                    <a:pt x="991" y="18426"/>
                    <a:pt x="2829" y="19949"/>
                    <a:pt x="5012" y="20710"/>
                  </a:cubicBezTo>
                  <a:cubicBezTo>
                    <a:pt x="7195" y="21472"/>
                    <a:pt x="9723" y="21472"/>
                    <a:pt x="1225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123787" y="374650"/>
              <a:ext cx="980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47"/>
                    <a:pt x="2735" y="8894"/>
                    <a:pt x="575" y="12494"/>
                  </a:cubicBezTo>
                  <a:cubicBezTo>
                    <a:pt x="-1585" y="16094"/>
                    <a:pt x="2735" y="18847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235193" y="45085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6364"/>
                    <a:pt x="4181" y="11127"/>
                    <a:pt x="7781" y="7527"/>
                  </a:cubicBezTo>
                  <a:cubicBezTo>
                    <a:pt x="11381" y="3927"/>
                    <a:pt x="1649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400871" y="374650"/>
              <a:ext cx="23437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8628" y="0"/>
                  </a:moveTo>
                  <a:cubicBezTo>
                    <a:pt x="16877" y="4080"/>
                    <a:pt x="15125" y="8160"/>
                    <a:pt x="12693" y="11640"/>
                  </a:cubicBezTo>
                  <a:cubicBezTo>
                    <a:pt x="10261" y="15120"/>
                    <a:pt x="7147" y="18000"/>
                    <a:pt x="5006" y="19440"/>
                  </a:cubicBezTo>
                  <a:cubicBezTo>
                    <a:pt x="2866" y="20880"/>
                    <a:pt x="1698" y="20880"/>
                    <a:pt x="1017" y="20280"/>
                  </a:cubicBezTo>
                  <a:cubicBezTo>
                    <a:pt x="336" y="19680"/>
                    <a:pt x="142" y="18480"/>
                    <a:pt x="44" y="17160"/>
                  </a:cubicBezTo>
                  <a:cubicBezTo>
                    <a:pt x="-53" y="15840"/>
                    <a:pt x="-53" y="14400"/>
                    <a:pt x="725" y="12960"/>
                  </a:cubicBezTo>
                  <a:cubicBezTo>
                    <a:pt x="1504" y="11520"/>
                    <a:pt x="3061" y="10080"/>
                    <a:pt x="5590" y="10080"/>
                  </a:cubicBezTo>
                  <a:cubicBezTo>
                    <a:pt x="8120" y="10080"/>
                    <a:pt x="11623" y="11520"/>
                    <a:pt x="14444" y="13680"/>
                  </a:cubicBezTo>
                  <a:cubicBezTo>
                    <a:pt x="17266" y="15840"/>
                    <a:pt x="19406" y="18720"/>
                    <a:pt x="215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679693" y="336550"/>
              <a:ext cx="14477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600" fill="norm" stroke="1" extrusionOk="0">
                  <a:moveTo>
                    <a:pt x="10952" y="0"/>
                  </a:moveTo>
                  <a:cubicBezTo>
                    <a:pt x="15211" y="3972"/>
                    <a:pt x="19470" y="7945"/>
                    <a:pt x="20535" y="11048"/>
                  </a:cubicBezTo>
                  <a:cubicBezTo>
                    <a:pt x="21600" y="14152"/>
                    <a:pt x="19470" y="16386"/>
                    <a:pt x="15515" y="18000"/>
                  </a:cubicBezTo>
                  <a:cubicBezTo>
                    <a:pt x="11561" y="19614"/>
                    <a:pt x="5780" y="206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4" name="Drawing"/>
          <p:cNvGrpSpPr/>
          <p:nvPr/>
        </p:nvGrpSpPr>
        <p:grpSpPr>
          <a:xfrm>
            <a:off x="1375697" y="1250678"/>
            <a:ext cx="11196306" cy="7488138"/>
            <a:chOff x="0" y="0"/>
            <a:chExt cx="11196304" cy="7488137"/>
          </a:xfrm>
        </p:grpSpPr>
        <p:sp>
          <p:nvSpPr>
            <p:cNvPr id="428" name="Line"/>
            <p:cNvSpPr/>
            <p:nvPr/>
          </p:nvSpPr>
          <p:spPr>
            <a:xfrm>
              <a:off x="943523" y="83327"/>
              <a:ext cx="309680" cy="45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57" fill="norm" stroke="1" extrusionOk="0">
                  <a:moveTo>
                    <a:pt x="3839" y="2387"/>
                  </a:moveTo>
                  <a:cubicBezTo>
                    <a:pt x="2818" y="2588"/>
                    <a:pt x="1796" y="2789"/>
                    <a:pt x="1650" y="2889"/>
                  </a:cubicBezTo>
                  <a:cubicBezTo>
                    <a:pt x="1504" y="2990"/>
                    <a:pt x="2234" y="2990"/>
                    <a:pt x="4569" y="2538"/>
                  </a:cubicBezTo>
                  <a:cubicBezTo>
                    <a:pt x="6904" y="2086"/>
                    <a:pt x="10845" y="1182"/>
                    <a:pt x="13180" y="679"/>
                  </a:cubicBezTo>
                  <a:cubicBezTo>
                    <a:pt x="15515" y="177"/>
                    <a:pt x="16245" y="76"/>
                    <a:pt x="17048" y="26"/>
                  </a:cubicBezTo>
                  <a:cubicBezTo>
                    <a:pt x="17850" y="-24"/>
                    <a:pt x="18726" y="-24"/>
                    <a:pt x="19164" y="227"/>
                  </a:cubicBezTo>
                  <a:cubicBezTo>
                    <a:pt x="19602" y="478"/>
                    <a:pt x="19602" y="981"/>
                    <a:pt x="18507" y="2236"/>
                  </a:cubicBezTo>
                  <a:cubicBezTo>
                    <a:pt x="17412" y="3492"/>
                    <a:pt x="15223" y="5502"/>
                    <a:pt x="12523" y="7913"/>
                  </a:cubicBezTo>
                  <a:cubicBezTo>
                    <a:pt x="9823" y="10324"/>
                    <a:pt x="6612" y="13137"/>
                    <a:pt x="4350" y="15196"/>
                  </a:cubicBezTo>
                  <a:cubicBezTo>
                    <a:pt x="2088" y="17256"/>
                    <a:pt x="775" y="18562"/>
                    <a:pt x="264" y="19466"/>
                  </a:cubicBezTo>
                  <a:cubicBezTo>
                    <a:pt x="-247" y="20370"/>
                    <a:pt x="45" y="20873"/>
                    <a:pt x="629" y="21174"/>
                  </a:cubicBezTo>
                  <a:cubicBezTo>
                    <a:pt x="1212" y="21476"/>
                    <a:pt x="2088" y="21576"/>
                    <a:pt x="4934" y="21275"/>
                  </a:cubicBezTo>
                  <a:cubicBezTo>
                    <a:pt x="7780" y="20973"/>
                    <a:pt x="12596" y="20270"/>
                    <a:pt x="15661" y="19818"/>
                  </a:cubicBezTo>
                  <a:cubicBezTo>
                    <a:pt x="18726" y="19366"/>
                    <a:pt x="20039" y="19165"/>
                    <a:pt x="21353" y="18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367502" y="368571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000"/>
                    <a:pt x="8640" y="10400"/>
                    <a:pt x="12240" y="6800"/>
                  </a:cubicBezTo>
                  <a:cubicBezTo>
                    <a:pt x="15840" y="3200"/>
                    <a:pt x="1872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869152" y="-1"/>
              <a:ext cx="101601" cy="54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4850" y="2262"/>
                  </a:moveTo>
                  <a:cubicBezTo>
                    <a:pt x="14850" y="1762"/>
                    <a:pt x="14850" y="1261"/>
                    <a:pt x="15075" y="803"/>
                  </a:cubicBezTo>
                  <a:cubicBezTo>
                    <a:pt x="15300" y="344"/>
                    <a:pt x="15750" y="-73"/>
                    <a:pt x="15975" y="10"/>
                  </a:cubicBezTo>
                  <a:cubicBezTo>
                    <a:pt x="16200" y="94"/>
                    <a:pt x="16200" y="678"/>
                    <a:pt x="14850" y="2262"/>
                  </a:cubicBezTo>
                  <a:cubicBezTo>
                    <a:pt x="13500" y="3847"/>
                    <a:pt x="10800" y="6432"/>
                    <a:pt x="8100" y="9393"/>
                  </a:cubicBezTo>
                  <a:cubicBezTo>
                    <a:pt x="5400" y="12353"/>
                    <a:pt x="2700" y="15689"/>
                    <a:pt x="1350" y="17566"/>
                  </a:cubicBezTo>
                  <a:cubicBezTo>
                    <a:pt x="0" y="19442"/>
                    <a:pt x="0" y="19859"/>
                    <a:pt x="0" y="20318"/>
                  </a:cubicBezTo>
                  <a:cubicBezTo>
                    <a:pt x="0" y="20776"/>
                    <a:pt x="0" y="21277"/>
                    <a:pt x="2250" y="21402"/>
                  </a:cubicBezTo>
                  <a:cubicBezTo>
                    <a:pt x="4500" y="21527"/>
                    <a:pt x="9000" y="21277"/>
                    <a:pt x="12600" y="20735"/>
                  </a:cubicBezTo>
                  <a:cubicBezTo>
                    <a:pt x="16200" y="20193"/>
                    <a:pt x="18900" y="19359"/>
                    <a:pt x="21600" y="18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850102" y="330471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078462" y="309945"/>
              <a:ext cx="165341" cy="21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62" fill="norm" stroke="1" extrusionOk="0">
                  <a:moveTo>
                    <a:pt x="841" y="9924"/>
                  </a:moveTo>
                  <a:cubicBezTo>
                    <a:pt x="3001" y="8293"/>
                    <a:pt x="5161" y="6663"/>
                    <a:pt x="6781" y="5543"/>
                  </a:cubicBezTo>
                  <a:cubicBezTo>
                    <a:pt x="8401" y="4422"/>
                    <a:pt x="9481" y="3810"/>
                    <a:pt x="10426" y="2893"/>
                  </a:cubicBezTo>
                  <a:cubicBezTo>
                    <a:pt x="11371" y="1977"/>
                    <a:pt x="12181" y="754"/>
                    <a:pt x="11911" y="244"/>
                  </a:cubicBezTo>
                  <a:cubicBezTo>
                    <a:pt x="11641" y="-265"/>
                    <a:pt x="10291" y="-61"/>
                    <a:pt x="8131" y="1671"/>
                  </a:cubicBezTo>
                  <a:cubicBezTo>
                    <a:pt x="5971" y="3403"/>
                    <a:pt x="3001" y="6663"/>
                    <a:pt x="1381" y="9720"/>
                  </a:cubicBezTo>
                  <a:cubicBezTo>
                    <a:pt x="-239" y="12777"/>
                    <a:pt x="-509" y="15629"/>
                    <a:pt x="976" y="17667"/>
                  </a:cubicBezTo>
                  <a:cubicBezTo>
                    <a:pt x="2461" y="19705"/>
                    <a:pt x="5701" y="20927"/>
                    <a:pt x="9346" y="21131"/>
                  </a:cubicBezTo>
                  <a:cubicBezTo>
                    <a:pt x="12991" y="21335"/>
                    <a:pt x="17041" y="20520"/>
                    <a:pt x="21091" y="19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296997" y="293314"/>
              <a:ext cx="124606" cy="24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165" fill="norm" stroke="1" extrusionOk="0">
                  <a:moveTo>
                    <a:pt x="20845" y="1565"/>
                  </a:moveTo>
                  <a:cubicBezTo>
                    <a:pt x="19783" y="833"/>
                    <a:pt x="18720" y="101"/>
                    <a:pt x="15711" y="10"/>
                  </a:cubicBezTo>
                  <a:cubicBezTo>
                    <a:pt x="12701" y="-82"/>
                    <a:pt x="7743" y="467"/>
                    <a:pt x="4379" y="1199"/>
                  </a:cubicBezTo>
                  <a:cubicBezTo>
                    <a:pt x="1015" y="1932"/>
                    <a:pt x="-755" y="2847"/>
                    <a:pt x="307" y="4586"/>
                  </a:cubicBezTo>
                  <a:cubicBezTo>
                    <a:pt x="1370" y="6325"/>
                    <a:pt x="5265" y="8887"/>
                    <a:pt x="8452" y="11176"/>
                  </a:cubicBezTo>
                  <a:cubicBezTo>
                    <a:pt x="11638" y="13464"/>
                    <a:pt x="14117" y="15477"/>
                    <a:pt x="15179" y="17033"/>
                  </a:cubicBezTo>
                  <a:cubicBezTo>
                    <a:pt x="16242" y="18589"/>
                    <a:pt x="15888" y="19687"/>
                    <a:pt x="14825" y="20420"/>
                  </a:cubicBezTo>
                  <a:cubicBezTo>
                    <a:pt x="13763" y="21152"/>
                    <a:pt x="11993" y="21518"/>
                    <a:pt x="11284" y="20694"/>
                  </a:cubicBezTo>
                  <a:cubicBezTo>
                    <a:pt x="10576" y="19871"/>
                    <a:pt x="10930" y="17857"/>
                    <a:pt x="11284" y="15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525126" y="70121"/>
              <a:ext cx="86977" cy="43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554" fill="norm" stroke="1" extrusionOk="0">
                  <a:moveTo>
                    <a:pt x="13418" y="0"/>
                  </a:moveTo>
                  <a:cubicBezTo>
                    <a:pt x="11875" y="1878"/>
                    <a:pt x="10332" y="3757"/>
                    <a:pt x="8018" y="6574"/>
                  </a:cubicBezTo>
                  <a:cubicBezTo>
                    <a:pt x="5703" y="9391"/>
                    <a:pt x="2618" y="13148"/>
                    <a:pt x="1075" y="15652"/>
                  </a:cubicBezTo>
                  <a:cubicBezTo>
                    <a:pt x="-468" y="18157"/>
                    <a:pt x="-468" y="19409"/>
                    <a:pt x="1846" y="20243"/>
                  </a:cubicBezTo>
                  <a:cubicBezTo>
                    <a:pt x="4161" y="21078"/>
                    <a:pt x="8789" y="21496"/>
                    <a:pt x="12389" y="21548"/>
                  </a:cubicBezTo>
                  <a:cubicBezTo>
                    <a:pt x="15989" y="21600"/>
                    <a:pt x="18561" y="21287"/>
                    <a:pt x="21132" y="2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548602" y="330471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81752" y="794021"/>
              <a:ext cx="1549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0" y="18212"/>
                    <a:pt x="2361" y="14824"/>
                    <a:pt x="3541" y="13129"/>
                  </a:cubicBezTo>
                  <a:cubicBezTo>
                    <a:pt x="4721" y="11435"/>
                    <a:pt x="5902" y="11435"/>
                    <a:pt x="7097" y="11012"/>
                  </a:cubicBezTo>
                  <a:cubicBezTo>
                    <a:pt x="8292" y="10588"/>
                    <a:pt x="9502" y="9741"/>
                    <a:pt x="10579" y="8894"/>
                  </a:cubicBezTo>
                  <a:cubicBezTo>
                    <a:pt x="11656" y="8047"/>
                    <a:pt x="12600" y="7200"/>
                    <a:pt x="13692" y="6353"/>
                  </a:cubicBezTo>
                  <a:cubicBezTo>
                    <a:pt x="14784" y="5506"/>
                    <a:pt x="16023" y="4659"/>
                    <a:pt x="17203" y="3600"/>
                  </a:cubicBezTo>
                  <a:cubicBezTo>
                    <a:pt x="18384" y="2541"/>
                    <a:pt x="19505" y="1271"/>
                    <a:pt x="20228" y="635"/>
                  </a:cubicBezTo>
                  <a:cubicBezTo>
                    <a:pt x="20951" y="0"/>
                    <a:pt x="212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119852" y="1009921"/>
              <a:ext cx="1720851" cy="10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7550"/>
                  </a:moveTo>
                  <a:cubicBezTo>
                    <a:pt x="824" y="18000"/>
                    <a:pt x="1647" y="18450"/>
                    <a:pt x="2564" y="19125"/>
                  </a:cubicBezTo>
                  <a:cubicBezTo>
                    <a:pt x="3480" y="19800"/>
                    <a:pt x="4490" y="20700"/>
                    <a:pt x="5473" y="21150"/>
                  </a:cubicBezTo>
                  <a:cubicBezTo>
                    <a:pt x="6456" y="21600"/>
                    <a:pt x="7413" y="21600"/>
                    <a:pt x="8462" y="21150"/>
                  </a:cubicBezTo>
                  <a:cubicBezTo>
                    <a:pt x="9511" y="20700"/>
                    <a:pt x="10654" y="19800"/>
                    <a:pt x="11823" y="18450"/>
                  </a:cubicBezTo>
                  <a:cubicBezTo>
                    <a:pt x="12992" y="17100"/>
                    <a:pt x="14187" y="15300"/>
                    <a:pt x="15343" y="13275"/>
                  </a:cubicBezTo>
                  <a:cubicBezTo>
                    <a:pt x="16499" y="11250"/>
                    <a:pt x="17615" y="9000"/>
                    <a:pt x="18651" y="6750"/>
                  </a:cubicBezTo>
                  <a:cubicBezTo>
                    <a:pt x="19687" y="4500"/>
                    <a:pt x="20644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404918" y="295462"/>
              <a:ext cx="251885" cy="40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363" y="2873"/>
                  </a:moveTo>
                  <a:cubicBezTo>
                    <a:pt x="182" y="2310"/>
                    <a:pt x="0" y="1748"/>
                    <a:pt x="0" y="1185"/>
                  </a:cubicBezTo>
                  <a:cubicBezTo>
                    <a:pt x="0" y="623"/>
                    <a:pt x="182" y="60"/>
                    <a:pt x="545" y="4"/>
                  </a:cubicBezTo>
                  <a:cubicBezTo>
                    <a:pt x="908" y="-52"/>
                    <a:pt x="1452" y="398"/>
                    <a:pt x="1906" y="2760"/>
                  </a:cubicBezTo>
                  <a:cubicBezTo>
                    <a:pt x="2360" y="5123"/>
                    <a:pt x="2723" y="9398"/>
                    <a:pt x="2904" y="12660"/>
                  </a:cubicBezTo>
                  <a:cubicBezTo>
                    <a:pt x="3086" y="15923"/>
                    <a:pt x="3086" y="18173"/>
                    <a:pt x="3086" y="19579"/>
                  </a:cubicBezTo>
                  <a:cubicBezTo>
                    <a:pt x="3086" y="20985"/>
                    <a:pt x="3086" y="21548"/>
                    <a:pt x="2813" y="21379"/>
                  </a:cubicBezTo>
                  <a:cubicBezTo>
                    <a:pt x="2541" y="21211"/>
                    <a:pt x="1997" y="20310"/>
                    <a:pt x="1543" y="19298"/>
                  </a:cubicBezTo>
                  <a:cubicBezTo>
                    <a:pt x="1089" y="18285"/>
                    <a:pt x="726" y="17161"/>
                    <a:pt x="454" y="16148"/>
                  </a:cubicBezTo>
                  <a:cubicBezTo>
                    <a:pt x="182" y="15136"/>
                    <a:pt x="0" y="14235"/>
                    <a:pt x="363" y="13729"/>
                  </a:cubicBezTo>
                  <a:cubicBezTo>
                    <a:pt x="726" y="13223"/>
                    <a:pt x="1634" y="13111"/>
                    <a:pt x="3630" y="12267"/>
                  </a:cubicBezTo>
                  <a:cubicBezTo>
                    <a:pt x="5627" y="11423"/>
                    <a:pt x="8713" y="9848"/>
                    <a:pt x="11163" y="7992"/>
                  </a:cubicBezTo>
                  <a:cubicBezTo>
                    <a:pt x="13613" y="6135"/>
                    <a:pt x="15429" y="3998"/>
                    <a:pt x="16608" y="2592"/>
                  </a:cubicBezTo>
                  <a:cubicBezTo>
                    <a:pt x="17788" y="1185"/>
                    <a:pt x="18333" y="510"/>
                    <a:pt x="18696" y="679"/>
                  </a:cubicBezTo>
                  <a:cubicBezTo>
                    <a:pt x="19059" y="848"/>
                    <a:pt x="19240" y="1860"/>
                    <a:pt x="19331" y="4448"/>
                  </a:cubicBezTo>
                  <a:cubicBezTo>
                    <a:pt x="19422" y="7036"/>
                    <a:pt x="19422" y="11198"/>
                    <a:pt x="19785" y="14123"/>
                  </a:cubicBezTo>
                  <a:cubicBezTo>
                    <a:pt x="20148" y="17048"/>
                    <a:pt x="20874" y="18735"/>
                    <a:pt x="21600" y="20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740294" y="651877"/>
              <a:ext cx="80612" cy="150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970" fill="norm" stroke="1" extrusionOk="0">
                  <a:moveTo>
                    <a:pt x="18030" y="342"/>
                  </a:moveTo>
                  <a:cubicBezTo>
                    <a:pt x="15261" y="46"/>
                    <a:pt x="12491" y="-250"/>
                    <a:pt x="9999" y="342"/>
                  </a:cubicBezTo>
                  <a:cubicBezTo>
                    <a:pt x="7507" y="934"/>
                    <a:pt x="5291" y="2413"/>
                    <a:pt x="3353" y="4780"/>
                  </a:cubicBezTo>
                  <a:cubicBezTo>
                    <a:pt x="1415" y="7147"/>
                    <a:pt x="-247" y="10402"/>
                    <a:pt x="30" y="13213"/>
                  </a:cubicBezTo>
                  <a:cubicBezTo>
                    <a:pt x="307" y="16024"/>
                    <a:pt x="2522" y="18391"/>
                    <a:pt x="5015" y="19723"/>
                  </a:cubicBezTo>
                  <a:cubicBezTo>
                    <a:pt x="7507" y="21054"/>
                    <a:pt x="10276" y="21350"/>
                    <a:pt x="13599" y="20462"/>
                  </a:cubicBezTo>
                  <a:cubicBezTo>
                    <a:pt x="16922" y="19575"/>
                    <a:pt x="20799" y="17503"/>
                    <a:pt x="21076" y="13953"/>
                  </a:cubicBezTo>
                  <a:cubicBezTo>
                    <a:pt x="21353" y="10402"/>
                    <a:pt x="18030" y="5372"/>
                    <a:pt x="14707" y="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063201" y="368571"/>
              <a:ext cx="1" cy="38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094951" y="60352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336251" y="232909"/>
              <a:ext cx="355601" cy="58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1029" y="19565"/>
                    <a:pt x="2057" y="17602"/>
                    <a:pt x="3086" y="15285"/>
                  </a:cubicBezTo>
                  <a:cubicBezTo>
                    <a:pt x="4114" y="12968"/>
                    <a:pt x="5143" y="10297"/>
                    <a:pt x="5914" y="7941"/>
                  </a:cubicBezTo>
                  <a:cubicBezTo>
                    <a:pt x="6686" y="5584"/>
                    <a:pt x="7200" y="3542"/>
                    <a:pt x="7393" y="2168"/>
                  </a:cubicBezTo>
                  <a:cubicBezTo>
                    <a:pt x="7586" y="793"/>
                    <a:pt x="7457" y="86"/>
                    <a:pt x="7200" y="8"/>
                  </a:cubicBezTo>
                  <a:cubicBezTo>
                    <a:pt x="6943" y="-71"/>
                    <a:pt x="6557" y="479"/>
                    <a:pt x="6107" y="2128"/>
                  </a:cubicBezTo>
                  <a:cubicBezTo>
                    <a:pt x="5657" y="3778"/>
                    <a:pt x="5143" y="6527"/>
                    <a:pt x="5079" y="8333"/>
                  </a:cubicBezTo>
                  <a:cubicBezTo>
                    <a:pt x="5014" y="10140"/>
                    <a:pt x="5400" y="11004"/>
                    <a:pt x="5850" y="11632"/>
                  </a:cubicBezTo>
                  <a:cubicBezTo>
                    <a:pt x="6300" y="12261"/>
                    <a:pt x="6814" y="12653"/>
                    <a:pt x="7521" y="12889"/>
                  </a:cubicBezTo>
                  <a:cubicBezTo>
                    <a:pt x="8229" y="13125"/>
                    <a:pt x="9129" y="13203"/>
                    <a:pt x="10286" y="12693"/>
                  </a:cubicBezTo>
                  <a:cubicBezTo>
                    <a:pt x="11443" y="12182"/>
                    <a:pt x="12857" y="11082"/>
                    <a:pt x="13821" y="9551"/>
                  </a:cubicBezTo>
                  <a:cubicBezTo>
                    <a:pt x="14786" y="8019"/>
                    <a:pt x="15300" y="6056"/>
                    <a:pt x="15557" y="4720"/>
                  </a:cubicBezTo>
                  <a:cubicBezTo>
                    <a:pt x="15814" y="3385"/>
                    <a:pt x="15814" y="2678"/>
                    <a:pt x="15750" y="2521"/>
                  </a:cubicBezTo>
                  <a:cubicBezTo>
                    <a:pt x="15686" y="2364"/>
                    <a:pt x="15557" y="2757"/>
                    <a:pt x="15493" y="3974"/>
                  </a:cubicBezTo>
                  <a:cubicBezTo>
                    <a:pt x="15429" y="5192"/>
                    <a:pt x="15429" y="7234"/>
                    <a:pt x="15943" y="8922"/>
                  </a:cubicBezTo>
                  <a:cubicBezTo>
                    <a:pt x="16457" y="10611"/>
                    <a:pt x="17486" y="11946"/>
                    <a:pt x="18514" y="12614"/>
                  </a:cubicBezTo>
                  <a:cubicBezTo>
                    <a:pt x="19543" y="13282"/>
                    <a:pt x="20571" y="13282"/>
                    <a:pt x="21600" y="13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5818851" y="387621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5831551" y="520971"/>
              <a:ext cx="222251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2469" y="15247"/>
                  </a:moveTo>
                  <a:cubicBezTo>
                    <a:pt x="1234" y="17788"/>
                    <a:pt x="0" y="20329"/>
                    <a:pt x="0" y="20965"/>
                  </a:cubicBezTo>
                  <a:cubicBezTo>
                    <a:pt x="0" y="21600"/>
                    <a:pt x="1234" y="20329"/>
                    <a:pt x="5040" y="16518"/>
                  </a:cubicBezTo>
                  <a:cubicBezTo>
                    <a:pt x="8846" y="12706"/>
                    <a:pt x="15223" y="63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260088" y="231960"/>
              <a:ext cx="358864" cy="39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47" fill="norm" stroke="1" extrusionOk="0">
                  <a:moveTo>
                    <a:pt x="1340" y="20623"/>
                  </a:moveTo>
                  <a:cubicBezTo>
                    <a:pt x="704" y="21085"/>
                    <a:pt x="69" y="21547"/>
                    <a:pt x="6" y="21547"/>
                  </a:cubicBezTo>
                  <a:cubicBezTo>
                    <a:pt x="-58" y="21547"/>
                    <a:pt x="450" y="21085"/>
                    <a:pt x="1594" y="19410"/>
                  </a:cubicBezTo>
                  <a:cubicBezTo>
                    <a:pt x="2737" y="17735"/>
                    <a:pt x="4516" y="14848"/>
                    <a:pt x="5977" y="12133"/>
                  </a:cubicBezTo>
                  <a:cubicBezTo>
                    <a:pt x="7438" y="9419"/>
                    <a:pt x="8582" y="6877"/>
                    <a:pt x="9217" y="5087"/>
                  </a:cubicBezTo>
                  <a:cubicBezTo>
                    <a:pt x="9853" y="3297"/>
                    <a:pt x="9980" y="2257"/>
                    <a:pt x="9980" y="1449"/>
                  </a:cubicBezTo>
                  <a:cubicBezTo>
                    <a:pt x="9980" y="640"/>
                    <a:pt x="9853" y="63"/>
                    <a:pt x="9535" y="5"/>
                  </a:cubicBezTo>
                  <a:cubicBezTo>
                    <a:pt x="9217" y="-53"/>
                    <a:pt x="8709" y="409"/>
                    <a:pt x="8201" y="2199"/>
                  </a:cubicBezTo>
                  <a:cubicBezTo>
                    <a:pt x="7693" y="3990"/>
                    <a:pt x="7184" y="7108"/>
                    <a:pt x="7057" y="9361"/>
                  </a:cubicBezTo>
                  <a:cubicBezTo>
                    <a:pt x="6930" y="11613"/>
                    <a:pt x="7184" y="12999"/>
                    <a:pt x="7502" y="13923"/>
                  </a:cubicBezTo>
                  <a:cubicBezTo>
                    <a:pt x="7820" y="14848"/>
                    <a:pt x="8201" y="15310"/>
                    <a:pt x="8709" y="15541"/>
                  </a:cubicBezTo>
                  <a:cubicBezTo>
                    <a:pt x="9217" y="15772"/>
                    <a:pt x="9853" y="15772"/>
                    <a:pt x="11060" y="15252"/>
                  </a:cubicBezTo>
                  <a:cubicBezTo>
                    <a:pt x="12267" y="14732"/>
                    <a:pt x="14046" y="13692"/>
                    <a:pt x="15507" y="11671"/>
                  </a:cubicBezTo>
                  <a:cubicBezTo>
                    <a:pt x="16968" y="9650"/>
                    <a:pt x="18111" y="6646"/>
                    <a:pt x="18747" y="4856"/>
                  </a:cubicBezTo>
                  <a:cubicBezTo>
                    <a:pt x="19382" y="3066"/>
                    <a:pt x="19509" y="2488"/>
                    <a:pt x="19509" y="1853"/>
                  </a:cubicBezTo>
                  <a:cubicBezTo>
                    <a:pt x="19509" y="1218"/>
                    <a:pt x="19382" y="525"/>
                    <a:pt x="19128" y="582"/>
                  </a:cubicBezTo>
                  <a:cubicBezTo>
                    <a:pt x="18874" y="640"/>
                    <a:pt x="18493" y="1449"/>
                    <a:pt x="18175" y="3470"/>
                  </a:cubicBezTo>
                  <a:cubicBezTo>
                    <a:pt x="17857" y="5491"/>
                    <a:pt x="17603" y="8726"/>
                    <a:pt x="18175" y="11498"/>
                  </a:cubicBezTo>
                  <a:cubicBezTo>
                    <a:pt x="18747" y="14270"/>
                    <a:pt x="20144" y="16580"/>
                    <a:pt x="21542" y="18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674881" y="482871"/>
              <a:ext cx="87592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600" fill="norm" stroke="1" extrusionOk="0">
                  <a:moveTo>
                    <a:pt x="15010" y="5982"/>
                  </a:moveTo>
                  <a:cubicBezTo>
                    <a:pt x="12556" y="5317"/>
                    <a:pt x="10101" y="4652"/>
                    <a:pt x="7892" y="5151"/>
                  </a:cubicBezTo>
                  <a:cubicBezTo>
                    <a:pt x="5683" y="5649"/>
                    <a:pt x="3719" y="7311"/>
                    <a:pt x="2247" y="9803"/>
                  </a:cubicBezTo>
                  <a:cubicBezTo>
                    <a:pt x="774" y="12295"/>
                    <a:pt x="-208" y="15618"/>
                    <a:pt x="37" y="17945"/>
                  </a:cubicBezTo>
                  <a:cubicBezTo>
                    <a:pt x="283" y="20271"/>
                    <a:pt x="1756" y="21600"/>
                    <a:pt x="5192" y="21600"/>
                  </a:cubicBezTo>
                  <a:cubicBezTo>
                    <a:pt x="8628" y="21600"/>
                    <a:pt x="14028" y="20271"/>
                    <a:pt x="17219" y="18775"/>
                  </a:cubicBezTo>
                  <a:cubicBezTo>
                    <a:pt x="20410" y="17280"/>
                    <a:pt x="21392" y="15618"/>
                    <a:pt x="18937" y="12462"/>
                  </a:cubicBezTo>
                  <a:cubicBezTo>
                    <a:pt x="16483" y="9305"/>
                    <a:pt x="10592" y="4652"/>
                    <a:pt x="47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501601" y="400321"/>
              <a:ext cx="114301" cy="14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0"/>
                  </a:moveTo>
                  <a:cubicBezTo>
                    <a:pt x="0" y="3546"/>
                    <a:pt x="0" y="7093"/>
                    <a:pt x="1200" y="10478"/>
                  </a:cubicBezTo>
                  <a:cubicBezTo>
                    <a:pt x="2400" y="13863"/>
                    <a:pt x="4800" y="17087"/>
                    <a:pt x="7000" y="19021"/>
                  </a:cubicBezTo>
                  <a:cubicBezTo>
                    <a:pt x="9200" y="20955"/>
                    <a:pt x="11200" y="21600"/>
                    <a:pt x="12800" y="21278"/>
                  </a:cubicBezTo>
                  <a:cubicBezTo>
                    <a:pt x="14400" y="20955"/>
                    <a:pt x="15600" y="19666"/>
                    <a:pt x="17000" y="16764"/>
                  </a:cubicBezTo>
                  <a:cubicBezTo>
                    <a:pt x="18400" y="13863"/>
                    <a:pt x="20000" y="9349"/>
                    <a:pt x="21600" y="4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654001" y="394782"/>
              <a:ext cx="148314" cy="23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62" fill="norm" stroke="1" extrusionOk="0">
                  <a:moveTo>
                    <a:pt x="20992" y="3338"/>
                  </a:moveTo>
                  <a:cubicBezTo>
                    <a:pt x="21296" y="2391"/>
                    <a:pt x="21600" y="1443"/>
                    <a:pt x="20839" y="780"/>
                  </a:cubicBezTo>
                  <a:cubicBezTo>
                    <a:pt x="20079" y="117"/>
                    <a:pt x="18254" y="-262"/>
                    <a:pt x="15972" y="212"/>
                  </a:cubicBezTo>
                  <a:cubicBezTo>
                    <a:pt x="13690" y="685"/>
                    <a:pt x="10952" y="2012"/>
                    <a:pt x="9279" y="3149"/>
                  </a:cubicBezTo>
                  <a:cubicBezTo>
                    <a:pt x="7606" y="4285"/>
                    <a:pt x="6997" y="5233"/>
                    <a:pt x="6997" y="6180"/>
                  </a:cubicBezTo>
                  <a:cubicBezTo>
                    <a:pt x="6997" y="7127"/>
                    <a:pt x="7606" y="8075"/>
                    <a:pt x="9279" y="9212"/>
                  </a:cubicBezTo>
                  <a:cubicBezTo>
                    <a:pt x="10952" y="10349"/>
                    <a:pt x="13690" y="11675"/>
                    <a:pt x="15668" y="12717"/>
                  </a:cubicBezTo>
                  <a:cubicBezTo>
                    <a:pt x="17645" y="13759"/>
                    <a:pt x="18862" y="14517"/>
                    <a:pt x="19623" y="15370"/>
                  </a:cubicBezTo>
                  <a:cubicBezTo>
                    <a:pt x="20383" y="16222"/>
                    <a:pt x="20687" y="17170"/>
                    <a:pt x="18710" y="18212"/>
                  </a:cubicBezTo>
                  <a:cubicBezTo>
                    <a:pt x="16732" y="19254"/>
                    <a:pt x="12473" y="20391"/>
                    <a:pt x="8975" y="20864"/>
                  </a:cubicBezTo>
                  <a:cubicBezTo>
                    <a:pt x="5476" y="21338"/>
                    <a:pt x="2738" y="21149"/>
                    <a:pt x="0" y="20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454366" y="235221"/>
              <a:ext cx="22320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3032" y="0"/>
                  </a:moveTo>
                  <a:cubicBezTo>
                    <a:pt x="2828" y="3771"/>
                    <a:pt x="2624" y="7543"/>
                    <a:pt x="2420" y="10400"/>
                  </a:cubicBezTo>
                  <a:cubicBezTo>
                    <a:pt x="2217" y="13257"/>
                    <a:pt x="2013" y="15200"/>
                    <a:pt x="1707" y="16571"/>
                  </a:cubicBezTo>
                  <a:cubicBezTo>
                    <a:pt x="1401" y="17943"/>
                    <a:pt x="994" y="18743"/>
                    <a:pt x="688" y="18800"/>
                  </a:cubicBezTo>
                  <a:cubicBezTo>
                    <a:pt x="383" y="18857"/>
                    <a:pt x="179" y="18171"/>
                    <a:pt x="77" y="17200"/>
                  </a:cubicBezTo>
                  <a:cubicBezTo>
                    <a:pt x="-25" y="16229"/>
                    <a:pt x="-25" y="14971"/>
                    <a:pt x="77" y="14000"/>
                  </a:cubicBezTo>
                  <a:cubicBezTo>
                    <a:pt x="179" y="13029"/>
                    <a:pt x="383" y="12343"/>
                    <a:pt x="994" y="11943"/>
                  </a:cubicBezTo>
                  <a:cubicBezTo>
                    <a:pt x="1605" y="11543"/>
                    <a:pt x="2624" y="11429"/>
                    <a:pt x="4152" y="11143"/>
                  </a:cubicBezTo>
                  <a:cubicBezTo>
                    <a:pt x="5681" y="10857"/>
                    <a:pt x="7718" y="10400"/>
                    <a:pt x="10164" y="8857"/>
                  </a:cubicBezTo>
                  <a:cubicBezTo>
                    <a:pt x="12609" y="7314"/>
                    <a:pt x="15462" y="4686"/>
                    <a:pt x="17296" y="3086"/>
                  </a:cubicBezTo>
                  <a:cubicBezTo>
                    <a:pt x="19130" y="1486"/>
                    <a:pt x="19945" y="914"/>
                    <a:pt x="20556" y="914"/>
                  </a:cubicBezTo>
                  <a:cubicBezTo>
                    <a:pt x="21167" y="914"/>
                    <a:pt x="21575" y="1486"/>
                    <a:pt x="21473" y="3486"/>
                  </a:cubicBezTo>
                  <a:cubicBezTo>
                    <a:pt x="21371" y="5486"/>
                    <a:pt x="20760" y="8914"/>
                    <a:pt x="20149" y="12171"/>
                  </a:cubicBezTo>
                  <a:cubicBezTo>
                    <a:pt x="19537" y="15429"/>
                    <a:pt x="18926" y="18514"/>
                    <a:pt x="183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746201" y="565421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847801" y="413021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860501" y="59082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012901" y="272192"/>
              <a:ext cx="298451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1685" y="18364"/>
                    <a:pt x="3370" y="15181"/>
                    <a:pt x="4902" y="11827"/>
                  </a:cubicBezTo>
                  <a:cubicBezTo>
                    <a:pt x="6434" y="8473"/>
                    <a:pt x="7813" y="4949"/>
                    <a:pt x="8502" y="2846"/>
                  </a:cubicBezTo>
                  <a:cubicBezTo>
                    <a:pt x="9191" y="743"/>
                    <a:pt x="9191" y="61"/>
                    <a:pt x="9115" y="4"/>
                  </a:cubicBezTo>
                  <a:cubicBezTo>
                    <a:pt x="9038" y="-53"/>
                    <a:pt x="8885" y="515"/>
                    <a:pt x="8349" y="2619"/>
                  </a:cubicBezTo>
                  <a:cubicBezTo>
                    <a:pt x="7813" y="4722"/>
                    <a:pt x="6894" y="8360"/>
                    <a:pt x="6434" y="10576"/>
                  </a:cubicBezTo>
                  <a:cubicBezTo>
                    <a:pt x="5974" y="12793"/>
                    <a:pt x="5974" y="13589"/>
                    <a:pt x="6051" y="14328"/>
                  </a:cubicBezTo>
                  <a:cubicBezTo>
                    <a:pt x="6128" y="15067"/>
                    <a:pt x="6281" y="15749"/>
                    <a:pt x="6740" y="16090"/>
                  </a:cubicBezTo>
                  <a:cubicBezTo>
                    <a:pt x="7200" y="16431"/>
                    <a:pt x="7966" y="16431"/>
                    <a:pt x="9191" y="15692"/>
                  </a:cubicBezTo>
                  <a:cubicBezTo>
                    <a:pt x="10417" y="14953"/>
                    <a:pt x="12102" y="13475"/>
                    <a:pt x="13940" y="11088"/>
                  </a:cubicBezTo>
                  <a:cubicBezTo>
                    <a:pt x="15779" y="8701"/>
                    <a:pt x="17770" y="5404"/>
                    <a:pt x="18843" y="3414"/>
                  </a:cubicBezTo>
                  <a:cubicBezTo>
                    <a:pt x="19915" y="1425"/>
                    <a:pt x="20068" y="743"/>
                    <a:pt x="20068" y="743"/>
                  </a:cubicBezTo>
                  <a:cubicBezTo>
                    <a:pt x="20068" y="743"/>
                    <a:pt x="19915" y="1425"/>
                    <a:pt x="19532" y="3244"/>
                  </a:cubicBezTo>
                  <a:cubicBezTo>
                    <a:pt x="19149" y="5063"/>
                    <a:pt x="18536" y="8019"/>
                    <a:pt x="18843" y="10463"/>
                  </a:cubicBezTo>
                  <a:cubicBezTo>
                    <a:pt x="19149" y="12907"/>
                    <a:pt x="20374" y="14840"/>
                    <a:pt x="21600" y="16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514551" y="393426"/>
              <a:ext cx="20320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0" y="15072"/>
                    <a:pt x="0" y="9388"/>
                    <a:pt x="675" y="5409"/>
                  </a:cubicBezTo>
                  <a:cubicBezTo>
                    <a:pt x="1350" y="1430"/>
                    <a:pt x="2700" y="-844"/>
                    <a:pt x="6300" y="293"/>
                  </a:cubicBezTo>
                  <a:cubicBezTo>
                    <a:pt x="9900" y="1430"/>
                    <a:pt x="15750" y="5977"/>
                    <a:pt x="21600" y="1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510183" y="514621"/>
              <a:ext cx="32187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600" fill="norm" stroke="1" extrusionOk="0">
                  <a:moveTo>
                    <a:pt x="697" y="21600"/>
                  </a:moveTo>
                  <a:cubicBezTo>
                    <a:pt x="9" y="21600"/>
                    <a:pt x="-679" y="21600"/>
                    <a:pt x="1316" y="20700"/>
                  </a:cubicBezTo>
                  <a:cubicBezTo>
                    <a:pt x="3311" y="19800"/>
                    <a:pt x="7989" y="18000"/>
                    <a:pt x="11703" y="14400"/>
                  </a:cubicBezTo>
                  <a:cubicBezTo>
                    <a:pt x="15418" y="10800"/>
                    <a:pt x="18169" y="5400"/>
                    <a:pt x="209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603451" y="286021"/>
              <a:ext cx="1651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1827"/>
                    <a:pt x="16615" y="3654"/>
                    <a:pt x="13708" y="6018"/>
                  </a:cubicBezTo>
                  <a:cubicBezTo>
                    <a:pt x="10800" y="8382"/>
                    <a:pt x="7477" y="11284"/>
                    <a:pt x="5123" y="13970"/>
                  </a:cubicBezTo>
                  <a:cubicBezTo>
                    <a:pt x="2769" y="16657"/>
                    <a:pt x="1385" y="191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851101" y="308775"/>
              <a:ext cx="386408" cy="37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55" fill="norm" stroke="1" extrusionOk="0">
                  <a:moveTo>
                    <a:pt x="0" y="19731"/>
                  </a:moveTo>
                  <a:cubicBezTo>
                    <a:pt x="1652" y="17120"/>
                    <a:pt x="3305" y="14509"/>
                    <a:pt x="5134" y="11304"/>
                  </a:cubicBezTo>
                  <a:cubicBezTo>
                    <a:pt x="6964" y="8100"/>
                    <a:pt x="8970" y="4302"/>
                    <a:pt x="10151" y="2166"/>
                  </a:cubicBezTo>
                  <a:cubicBezTo>
                    <a:pt x="11331" y="30"/>
                    <a:pt x="11685" y="-445"/>
                    <a:pt x="11508" y="386"/>
                  </a:cubicBezTo>
                  <a:cubicBezTo>
                    <a:pt x="11331" y="1217"/>
                    <a:pt x="10623" y="3353"/>
                    <a:pt x="10092" y="5430"/>
                  </a:cubicBezTo>
                  <a:cubicBezTo>
                    <a:pt x="9561" y="7507"/>
                    <a:pt x="9207" y="9524"/>
                    <a:pt x="9030" y="11067"/>
                  </a:cubicBezTo>
                  <a:cubicBezTo>
                    <a:pt x="8852" y="12610"/>
                    <a:pt x="8852" y="13678"/>
                    <a:pt x="9148" y="14331"/>
                  </a:cubicBezTo>
                  <a:cubicBezTo>
                    <a:pt x="9443" y="14984"/>
                    <a:pt x="10033" y="15221"/>
                    <a:pt x="11272" y="14509"/>
                  </a:cubicBezTo>
                  <a:cubicBezTo>
                    <a:pt x="12511" y="13797"/>
                    <a:pt x="14400" y="12135"/>
                    <a:pt x="16052" y="10296"/>
                  </a:cubicBezTo>
                  <a:cubicBezTo>
                    <a:pt x="17705" y="8456"/>
                    <a:pt x="19121" y="6439"/>
                    <a:pt x="20066" y="5133"/>
                  </a:cubicBezTo>
                  <a:cubicBezTo>
                    <a:pt x="21010" y="3828"/>
                    <a:pt x="21482" y="3234"/>
                    <a:pt x="21541" y="3175"/>
                  </a:cubicBezTo>
                  <a:cubicBezTo>
                    <a:pt x="21600" y="3115"/>
                    <a:pt x="21246" y="3590"/>
                    <a:pt x="20715" y="5252"/>
                  </a:cubicBezTo>
                  <a:cubicBezTo>
                    <a:pt x="20184" y="6913"/>
                    <a:pt x="19475" y="9762"/>
                    <a:pt x="19357" y="12610"/>
                  </a:cubicBezTo>
                  <a:cubicBezTo>
                    <a:pt x="19239" y="15458"/>
                    <a:pt x="19711" y="18307"/>
                    <a:pt x="20184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233839" y="627193"/>
              <a:ext cx="113074" cy="11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0601" fill="norm" stroke="1" extrusionOk="0">
                  <a:moveTo>
                    <a:pt x="16173" y="320"/>
                  </a:moveTo>
                  <a:cubicBezTo>
                    <a:pt x="14209" y="-72"/>
                    <a:pt x="12245" y="-465"/>
                    <a:pt x="9496" y="1499"/>
                  </a:cubicBezTo>
                  <a:cubicBezTo>
                    <a:pt x="6747" y="3462"/>
                    <a:pt x="3213" y="7782"/>
                    <a:pt x="1445" y="11317"/>
                  </a:cubicBezTo>
                  <a:cubicBezTo>
                    <a:pt x="-322" y="14851"/>
                    <a:pt x="-322" y="17600"/>
                    <a:pt x="660" y="19171"/>
                  </a:cubicBezTo>
                  <a:cubicBezTo>
                    <a:pt x="1642" y="20742"/>
                    <a:pt x="3605" y="21135"/>
                    <a:pt x="6943" y="19760"/>
                  </a:cubicBezTo>
                  <a:cubicBezTo>
                    <a:pt x="10282" y="18386"/>
                    <a:pt x="14994" y="15244"/>
                    <a:pt x="17743" y="12495"/>
                  </a:cubicBezTo>
                  <a:cubicBezTo>
                    <a:pt x="20493" y="9746"/>
                    <a:pt x="21278" y="7390"/>
                    <a:pt x="20885" y="5622"/>
                  </a:cubicBezTo>
                  <a:cubicBezTo>
                    <a:pt x="20493" y="3855"/>
                    <a:pt x="18922" y="2677"/>
                    <a:pt x="17351" y="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32387" y="1937527"/>
              <a:ext cx="504916" cy="47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83" fill="norm" stroke="1" extrusionOk="0">
                  <a:moveTo>
                    <a:pt x="2309" y="2251"/>
                  </a:moveTo>
                  <a:cubicBezTo>
                    <a:pt x="1767" y="2251"/>
                    <a:pt x="1224" y="2251"/>
                    <a:pt x="1224" y="2251"/>
                  </a:cubicBezTo>
                  <a:cubicBezTo>
                    <a:pt x="1224" y="2251"/>
                    <a:pt x="1767" y="2251"/>
                    <a:pt x="3393" y="1919"/>
                  </a:cubicBezTo>
                  <a:cubicBezTo>
                    <a:pt x="5020" y="1588"/>
                    <a:pt x="7731" y="924"/>
                    <a:pt x="9539" y="545"/>
                  </a:cubicBezTo>
                  <a:cubicBezTo>
                    <a:pt x="11346" y="166"/>
                    <a:pt x="12250" y="72"/>
                    <a:pt x="13109" y="24"/>
                  </a:cubicBezTo>
                  <a:cubicBezTo>
                    <a:pt x="13967" y="-23"/>
                    <a:pt x="14781" y="-23"/>
                    <a:pt x="15142" y="214"/>
                  </a:cubicBezTo>
                  <a:cubicBezTo>
                    <a:pt x="15504" y="451"/>
                    <a:pt x="15413" y="924"/>
                    <a:pt x="14871" y="1682"/>
                  </a:cubicBezTo>
                  <a:cubicBezTo>
                    <a:pt x="14329" y="2440"/>
                    <a:pt x="13335" y="3482"/>
                    <a:pt x="11934" y="5188"/>
                  </a:cubicBezTo>
                  <a:cubicBezTo>
                    <a:pt x="10533" y="6893"/>
                    <a:pt x="8726" y="9261"/>
                    <a:pt x="7054" y="11393"/>
                  </a:cubicBezTo>
                  <a:cubicBezTo>
                    <a:pt x="5382" y="13524"/>
                    <a:pt x="3845" y="15419"/>
                    <a:pt x="2806" y="16698"/>
                  </a:cubicBezTo>
                  <a:cubicBezTo>
                    <a:pt x="1767" y="17977"/>
                    <a:pt x="1224" y="18640"/>
                    <a:pt x="772" y="19351"/>
                  </a:cubicBezTo>
                  <a:cubicBezTo>
                    <a:pt x="321" y="20061"/>
                    <a:pt x="-41" y="20819"/>
                    <a:pt x="4" y="21198"/>
                  </a:cubicBezTo>
                  <a:cubicBezTo>
                    <a:pt x="49" y="21577"/>
                    <a:pt x="501" y="21577"/>
                    <a:pt x="2038" y="21198"/>
                  </a:cubicBezTo>
                  <a:cubicBezTo>
                    <a:pt x="3574" y="20819"/>
                    <a:pt x="6195" y="20061"/>
                    <a:pt x="8997" y="19493"/>
                  </a:cubicBezTo>
                  <a:cubicBezTo>
                    <a:pt x="11798" y="18924"/>
                    <a:pt x="14781" y="18545"/>
                    <a:pt x="16905" y="18356"/>
                  </a:cubicBezTo>
                  <a:cubicBezTo>
                    <a:pt x="19028" y="18166"/>
                    <a:pt x="20294" y="18166"/>
                    <a:pt x="21559" y="18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462752" y="212117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456402" y="2121171"/>
              <a:ext cx="23739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0" y="0"/>
                  </a:moveTo>
                  <a:cubicBezTo>
                    <a:pt x="765" y="5400"/>
                    <a:pt x="1529" y="10800"/>
                    <a:pt x="4110" y="10800"/>
                  </a:cubicBezTo>
                  <a:cubicBezTo>
                    <a:pt x="6690" y="10800"/>
                    <a:pt x="11087" y="5400"/>
                    <a:pt x="13858" y="2700"/>
                  </a:cubicBezTo>
                  <a:cubicBezTo>
                    <a:pt x="16630" y="0"/>
                    <a:pt x="17777" y="0"/>
                    <a:pt x="18828" y="900"/>
                  </a:cubicBezTo>
                  <a:cubicBezTo>
                    <a:pt x="19880" y="1800"/>
                    <a:pt x="20835" y="3600"/>
                    <a:pt x="21218" y="7200"/>
                  </a:cubicBezTo>
                  <a:cubicBezTo>
                    <a:pt x="21600" y="10800"/>
                    <a:pt x="21409" y="16200"/>
                    <a:pt x="212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470098" y="2286271"/>
              <a:ext cx="265705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914" fill="norm" stroke="1" extrusionOk="0">
                  <a:moveTo>
                    <a:pt x="1976" y="0"/>
                  </a:moveTo>
                  <a:cubicBezTo>
                    <a:pt x="948" y="7200"/>
                    <a:pt x="-81" y="14400"/>
                    <a:pt x="5" y="18000"/>
                  </a:cubicBezTo>
                  <a:cubicBezTo>
                    <a:pt x="90" y="21600"/>
                    <a:pt x="1290" y="21600"/>
                    <a:pt x="3776" y="19440"/>
                  </a:cubicBezTo>
                  <a:cubicBezTo>
                    <a:pt x="6262" y="17280"/>
                    <a:pt x="10033" y="12960"/>
                    <a:pt x="13205" y="12240"/>
                  </a:cubicBezTo>
                  <a:cubicBezTo>
                    <a:pt x="16376" y="11520"/>
                    <a:pt x="18948" y="14400"/>
                    <a:pt x="21519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421602" y="1856173"/>
              <a:ext cx="289984" cy="36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642"/>
                  </a:moveTo>
                  <a:cubicBezTo>
                    <a:pt x="631" y="271"/>
                    <a:pt x="1261" y="-99"/>
                    <a:pt x="2050" y="24"/>
                  </a:cubicBezTo>
                  <a:cubicBezTo>
                    <a:pt x="2838" y="148"/>
                    <a:pt x="3784" y="765"/>
                    <a:pt x="5439" y="2431"/>
                  </a:cubicBezTo>
                  <a:cubicBezTo>
                    <a:pt x="7095" y="4098"/>
                    <a:pt x="9460" y="6813"/>
                    <a:pt x="12219" y="9960"/>
                  </a:cubicBezTo>
                  <a:cubicBezTo>
                    <a:pt x="14978" y="13108"/>
                    <a:pt x="18131" y="16687"/>
                    <a:pt x="19787" y="18786"/>
                  </a:cubicBezTo>
                  <a:cubicBezTo>
                    <a:pt x="21442" y="20884"/>
                    <a:pt x="21600" y="21501"/>
                    <a:pt x="21600" y="21378"/>
                  </a:cubicBezTo>
                  <a:cubicBezTo>
                    <a:pt x="21600" y="21254"/>
                    <a:pt x="21442" y="20390"/>
                    <a:pt x="21285" y="19588"/>
                  </a:cubicBezTo>
                  <a:cubicBezTo>
                    <a:pt x="21127" y="18786"/>
                    <a:pt x="20969" y="18045"/>
                    <a:pt x="20812" y="17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459702" y="1881032"/>
              <a:ext cx="234951" cy="42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891"/>
                  </a:moveTo>
                  <a:cubicBezTo>
                    <a:pt x="21600" y="364"/>
                    <a:pt x="21600" y="-163"/>
                    <a:pt x="21308" y="48"/>
                  </a:cubicBezTo>
                  <a:cubicBezTo>
                    <a:pt x="21016" y="258"/>
                    <a:pt x="20432" y="1207"/>
                    <a:pt x="18681" y="3103"/>
                  </a:cubicBezTo>
                  <a:cubicBezTo>
                    <a:pt x="16930" y="5000"/>
                    <a:pt x="14011" y="7845"/>
                    <a:pt x="11189" y="10690"/>
                  </a:cubicBezTo>
                  <a:cubicBezTo>
                    <a:pt x="8368" y="13535"/>
                    <a:pt x="5643" y="16379"/>
                    <a:pt x="3795" y="18276"/>
                  </a:cubicBezTo>
                  <a:cubicBezTo>
                    <a:pt x="1946" y="20173"/>
                    <a:pt x="973" y="21121"/>
                    <a:pt x="486" y="21279"/>
                  </a:cubicBezTo>
                  <a:cubicBezTo>
                    <a:pt x="0" y="21437"/>
                    <a:pt x="0" y="20805"/>
                    <a:pt x="0" y="20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358102" y="1641486"/>
              <a:ext cx="571137" cy="7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67" fill="norm" stroke="1" extrusionOk="0">
                  <a:moveTo>
                    <a:pt x="0" y="21367"/>
                  </a:moveTo>
                  <a:cubicBezTo>
                    <a:pt x="2471" y="19516"/>
                    <a:pt x="4942" y="17664"/>
                    <a:pt x="7413" y="14578"/>
                  </a:cubicBezTo>
                  <a:cubicBezTo>
                    <a:pt x="9883" y="11493"/>
                    <a:pt x="12354" y="7173"/>
                    <a:pt x="14506" y="4396"/>
                  </a:cubicBezTo>
                  <a:cubicBezTo>
                    <a:pt x="16658" y="1618"/>
                    <a:pt x="18492" y="384"/>
                    <a:pt x="19647" y="76"/>
                  </a:cubicBezTo>
                  <a:cubicBezTo>
                    <a:pt x="20803" y="-233"/>
                    <a:pt x="21281" y="384"/>
                    <a:pt x="21441" y="2236"/>
                  </a:cubicBezTo>
                  <a:cubicBezTo>
                    <a:pt x="21600" y="4087"/>
                    <a:pt x="21441" y="7173"/>
                    <a:pt x="21281" y="10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220369" y="952771"/>
              <a:ext cx="125284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3" fill="norm" stroke="1" extrusionOk="0">
                  <a:moveTo>
                    <a:pt x="15908" y="0"/>
                  </a:moveTo>
                  <a:cubicBezTo>
                    <a:pt x="11948" y="125"/>
                    <a:pt x="7988" y="250"/>
                    <a:pt x="5108" y="562"/>
                  </a:cubicBezTo>
                  <a:cubicBezTo>
                    <a:pt x="2228" y="874"/>
                    <a:pt x="428" y="1373"/>
                    <a:pt x="68" y="1935"/>
                  </a:cubicBezTo>
                  <a:cubicBezTo>
                    <a:pt x="-292" y="2497"/>
                    <a:pt x="788" y="3121"/>
                    <a:pt x="3128" y="3933"/>
                  </a:cubicBezTo>
                  <a:cubicBezTo>
                    <a:pt x="5468" y="4745"/>
                    <a:pt x="9068" y="5743"/>
                    <a:pt x="11228" y="6929"/>
                  </a:cubicBezTo>
                  <a:cubicBezTo>
                    <a:pt x="13388" y="8116"/>
                    <a:pt x="14108" y="9489"/>
                    <a:pt x="13208" y="10613"/>
                  </a:cubicBezTo>
                  <a:cubicBezTo>
                    <a:pt x="12308" y="11736"/>
                    <a:pt x="9788" y="12610"/>
                    <a:pt x="7268" y="13172"/>
                  </a:cubicBezTo>
                  <a:cubicBezTo>
                    <a:pt x="4748" y="13734"/>
                    <a:pt x="2228" y="13984"/>
                    <a:pt x="1868" y="14046"/>
                  </a:cubicBezTo>
                  <a:cubicBezTo>
                    <a:pt x="1508" y="14109"/>
                    <a:pt x="3308" y="13984"/>
                    <a:pt x="4568" y="14234"/>
                  </a:cubicBezTo>
                  <a:cubicBezTo>
                    <a:pt x="5828" y="14483"/>
                    <a:pt x="6548" y="15108"/>
                    <a:pt x="7088" y="16106"/>
                  </a:cubicBezTo>
                  <a:cubicBezTo>
                    <a:pt x="7628" y="17105"/>
                    <a:pt x="7988" y="18479"/>
                    <a:pt x="8168" y="19477"/>
                  </a:cubicBezTo>
                  <a:cubicBezTo>
                    <a:pt x="8348" y="20476"/>
                    <a:pt x="8348" y="21101"/>
                    <a:pt x="9428" y="21350"/>
                  </a:cubicBezTo>
                  <a:cubicBezTo>
                    <a:pt x="10508" y="21600"/>
                    <a:pt x="12668" y="21475"/>
                    <a:pt x="14828" y="21163"/>
                  </a:cubicBezTo>
                  <a:cubicBezTo>
                    <a:pt x="16988" y="20851"/>
                    <a:pt x="19148" y="20351"/>
                    <a:pt x="21308" y="19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440901" y="1035321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00"/>
                    <a:pt x="7200" y="5400"/>
                    <a:pt x="10800" y="9000"/>
                  </a:cubicBezTo>
                  <a:cubicBezTo>
                    <a:pt x="14400" y="12600"/>
                    <a:pt x="1800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491701" y="1016271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634"/>
                    <a:pt x="13680" y="5268"/>
                    <a:pt x="10080" y="8868"/>
                  </a:cubicBezTo>
                  <a:cubicBezTo>
                    <a:pt x="6480" y="12468"/>
                    <a:pt x="3240" y="170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650451" y="1162321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738222" y="1270271"/>
              <a:ext cx="344031" cy="5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15" fill="norm" stroke="1" extrusionOk="0">
                  <a:moveTo>
                    <a:pt x="3251" y="4800"/>
                  </a:moveTo>
                  <a:cubicBezTo>
                    <a:pt x="2721" y="7200"/>
                    <a:pt x="2191" y="9600"/>
                    <a:pt x="1528" y="12400"/>
                  </a:cubicBezTo>
                  <a:cubicBezTo>
                    <a:pt x="866" y="15200"/>
                    <a:pt x="71" y="18400"/>
                    <a:pt x="4" y="20000"/>
                  </a:cubicBezTo>
                  <a:cubicBezTo>
                    <a:pt x="-62" y="21600"/>
                    <a:pt x="601" y="21600"/>
                    <a:pt x="2588" y="19200"/>
                  </a:cubicBezTo>
                  <a:cubicBezTo>
                    <a:pt x="4576" y="16800"/>
                    <a:pt x="7889" y="12000"/>
                    <a:pt x="11268" y="8400"/>
                  </a:cubicBezTo>
                  <a:cubicBezTo>
                    <a:pt x="14647" y="4800"/>
                    <a:pt x="18093" y="2400"/>
                    <a:pt x="215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304501" y="1276621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4000"/>
                    <a:pt x="17673" y="8000"/>
                    <a:pt x="14073" y="11600"/>
                  </a:cubicBezTo>
                  <a:cubicBezTo>
                    <a:pt x="10473" y="15200"/>
                    <a:pt x="5236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552151" y="1041671"/>
              <a:ext cx="82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032"/>
                    <a:pt x="7754" y="8064"/>
                    <a:pt x="11354" y="11664"/>
                  </a:cubicBezTo>
                  <a:cubicBezTo>
                    <a:pt x="14954" y="15264"/>
                    <a:pt x="18277" y="18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5501351" y="1036783"/>
              <a:ext cx="234951" cy="37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75"/>
                  </a:moveTo>
                  <a:cubicBezTo>
                    <a:pt x="20627" y="37"/>
                    <a:pt x="19654" y="-202"/>
                    <a:pt x="18195" y="275"/>
                  </a:cubicBezTo>
                  <a:cubicBezTo>
                    <a:pt x="16735" y="753"/>
                    <a:pt x="14789" y="1946"/>
                    <a:pt x="11968" y="4512"/>
                  </a:cubicBezTo>
                  <a:cubicBezTo>
                    <a:pt x="9146" y="7078"/>
                    <a:pt x="5449" y="11016"/>
                    <a:pt x="3308" y="14059"/>
                  </a:cubicBezTo>
                  <a:cubicBezTo>
                    <a:pt x="1168" y="17102"/>
                    <a:pt x="584" y="19250"/>
                    <a:pt x="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702435" y="1238521"/>
              <a:ext cx="9101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23" y="0"/>
                  </a:moveTo>
                  <a:cubicBezTo>
                    <a:pt x="4019" y="3600"/>
                    <a:pt x="3014" y="7200"/>
                    <a:pt x="2009" y="10080"/>
                  </a:cubicBezTo>
                  <a:cubicBezTo>
                    <a:pt x="1005" y="12960"/>
                    <a:pt x="0" y="15120"/>
                    <a:pt x="0" y="15120"/>
                  </a:cubicBezTo>
                  <a:cubicBezTo>
                    <a:pt x="0" y="15120"/>
                    <a:pt x="1005" y="12960"/>
                    <a:pt x="2260" y="10800"/>
                  </a:cubicBezTo>
                  <a:cubicBezTo>
                    <a:pt x="3516" y="8640"/>
                    <a:pt x="5023" y="6480"/>
                    <a:pt x="6781" y="4860"/>
                  </a:cubicBezTo>
                  <a:cubicBezTo>
                    <a:pt x="8540" y="3240"/>
                    <a:pt x="10549" y="2160"/>
                    <a:pt x="12558" y="2340"/>
                  </a:cubicBezTo>
                  <a:cubicBezTo>
                    <a:pt x="14567" y="2520"/>
                    <a:pt x="16577" y="3960"/>
                    <a:pt x="18084" y="7380"/>
                  </a:cubicBezTo>
                  <a:cubicBezTo>
                    <a:pt x="19591" y="10800"/>
                    <a:pt x="20595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825201" y="923138"/>
              <a:ext cx="128220" cy="5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13810" y="705"/>
                  </a:moveTo>
                  <a:cubicBezTo>
                    <a:pt x="15580" y="353"/>
                    <a:pt x="17351" y="0"/>
                    <a:pt x="18767" y="0"/>
                  </a:cubicBezTo>
                  <a:cubicBezTo>
                    <a:pt x="20184" y="0"/>
                    <a:pt x="21246" y="353"/>
                    <a:pt x="21423" y="1367"/>
                  </a:cubicBezTo>
                  <a:cubicBezTo>
                    <a:pt x="21600" y="2380"/>
                    <a:pt x="20892" y="4056"/>
                    <a:pt x="19475" y="5554"/>
                  </a:cubicBezTo>
                  <a:cubicBezTo>
                    <a:pt x="18059" y="7053"/>
                    <a:pt x="15934" y="8376"/>
                    <a:pt x="15403" y="10139"/>
                  </a:cubicBezTo>
                  <a:cubicBezTo>
                    <a:pt x="14872" y="11902"/>
                    <a:pt x="15934" y="14106"/>
                    <a:pt x="16466" y="15693"/>
                  </a:cubicBezTo>
                  <a:cubicBezTo>
                    <a:pt x="16997" y="17280"/>
                    <a:pt x="16997" y="18250"/>
                    <a:pt x="14164" y="19131"/>
                  </a:cubicBezTo>
                  <a:cubicBezTo>
                    <a:pt x="11331" y="20013"/>
                    <a:pt x="5666" y="208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336002" y="2165621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21600"/>
                    <a:pt x="11657" y="21600"/>
                    <a:pt x="15257" y="18000"/>
                  </a:cubicBezTo>
                  <a:cubicBezTo>
                    <a:pt x="18857" y="14400"/>
                    <a:pt x="2022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723352" y="1924841"/>
              <a:ext cx="431801" cy="36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1694" y="18607"/>
                    <a:pt x="3388" y="15768"/>
                    <a:pt x="4765" y="12868"/>
                  </a:cubicBezTo>
                  <a:cubicBezTo>
                    <a:pt x="6141" y="9967"/>
                    <a:pt x="7200" y="7005"/>
                    <a:pt x="7835" y="5215"/>
                  </a:cubicBezTo>
                  <a:cubicBezTo>
                    <a:pt x="8471" y="3425"/>
                    <a:pt x="8682" y="2808"/>
                    <a:pt x="8894" y="2006"/>
                  </a:cubicBezTo>
                  <a:cubicBezTo>
                    <a:pt x="9106" y="1204"/>
                    <a:pt x="9318" y="216"/>
                    <a:pt x="9265" y="31"/>
                  </a:cubicBezTo>
                  <a:cubicBezTo>
                    <a:pt x="9212" y="-154"/>
                    <a:pt x="8894" y="463"/>
                    <a:pt x="8365" y="2315"/>
                  </a:cubicBezTo>
                  <a:cubicBezTo>
                    <a:pt x="7835" y="4166"/>
                    <a:pt x="7094" y="7252"/>
                    <a:pt x="6671" y="9844"/>
                  </a:cubicBezTo>
                  <a:cubicBezTo>
                    <a:pt x="6247" y="12436"/>
                    <a:pt x="6141" y="14534"/>
                    <a:pt x="6512" y="16139"/>
                  </a:cubicBezTo>
                  <a:cubicBezTo>
                    <a:pt x="6882" y="17743"/>
                    <a:pt x="7729" y="18854"/>
                    <a:pt x="8682" y="19224"/>
                  </a:cubicBezTo>
                  <a:cubicBezTo>
                    <a:pt x="9635" y="19595"/>
                    <a:pt x="10694" y="19224"/>
                    <a:pt x="12018" y="17743"/>
                  </a:cubicBezTo>
                  <a:cubicBezTo>
                    <a:pt x="13341" y="16262"/>
                    <a:pt x="14929" y="13670"/>
                    <a:pt x="16200" y="10708"/>
                  </a:cubicBezTo>
                  <a:cubicBezTo>
                    <a:pt x="17471" y="7745"/>
                    <a:pt x="18424" y="4413"/>
                    <a:pt x="18900" y="3179"/>
                  </a:cubicBezTo>
                  <a:cubicBezTo>
                    <a:pt x="19376" y="1944"/>
                    <a:pt x="19376" y="2808"/>
                    <a:pt x="19376" y="4721"/>
                  </a:cubicBezTo>
                  <a:cubicBezTo>
                    <a:pt x="19376" y="6635"/>
                    <a:pt x="19376" y="9597"/>
                    <a:pt x="19747" y="11633"/>
                  </a:cubicBezTo>
                  <a:cubicBezTo>
                    <a:pt x="20118" y="13670"/>
                    <a:pt x="20859" y="14781"/>
                    <a:pt x="21600" y="15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226091" y="2171971"/>
              <a:ext cx="73227" cy="1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106" fill="norm" stroke="1" extrusionOk="0">
                  <a:moveTo>
                    <a:pt x="14091" y="4629"/>
                  </a:moveTo>
                  <a:cubicBezTo>
                    <a:pt x="11091" y="5400"/>
                    <a:pt x="8091" y="6171"/>
                    <a:pt x="5691" y="7907"/>
                  </a:cubicBezTo>
                  <a:cubicBezTo>
                    <a:pt x="3291" y="9643"/>
                    <a:pt x="1491" y="12343"/>
                    <a:pt x="591" y="14657"/>
                  </a:cubicBezTo>
                  <a:cubicBezTo>
                    <a:pt x="-309" y="16971"/>
                    <a:pt x="-309" y="18900"/>
                    <a:pt x="1491" y="20057"/>
                  </a:cubicBezTo>
                  <a:cubicBezTo>
                    <a:pt x="3291" y="21214"/>
                    <a:pt x="6891" y="21600"/>
                    <a:pt x="11091" y="20250"/>
                  </a:cubicBezTo>
                  <a:cubicBezTo>
                    <a:pt x="15291" y="18900"/>
                    <a:pt x="20091" y="15814"/>
                    <a:pt x="20691" y="12150"/>
                  </a:cubicBezTo>
                  <a:cubicBezTo>
                    <a:pt x="21291" y="8486"/>
                    <a:pt x="17691" y="4243"/>
                    <a:pt x="140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269202" y="2508521"/>
              <a:ext cx="2082801" cy="14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0992"/>
                  </a:moveTo>
                  <a:cubicBezTo>
                    <a:pt x="680" y="21296"/>
                    <a:pt x="1361" y="21600"/>
                    <a:pt x="2085" y="21448"/>
                  </a:cubicBezTo>
                  <a:cubicBezTo>
                    <a:pt x="2810" y="21296"/>
                    <a:pt x="3578" y="20687"/>
                    <a:pt x="4401" y="19927"/>
                  </a:cubicBezTo>
                  <a:cubicBezTo>
                    <a:pt x="5224" y="19166"/>
                    <a:pt x="6102" y="18254"/>
                    <a:pt x="6970" y="17341"/>
                  </a:cubicBezTo>
                  <a:cubicBezTo>
                    <a:pt x="7837" y="16428"/>
                    <a:pt x="8693" y="15515"/>
                    <a:pt x="9571" y="14451"/>
                  </a:cubicBezTo>
                  <a:cubicBezTo>
                    <a:pt x="10449" y="13386"/>
                    <a:pt x="11349" y="12169"/>
                    <a:pt x="12227" y="10952"/>
                  </a:cubicBezTo>
                  <a:cubicBezTo>
                    <a:pt x="13105" y="9735"/>
                    <a:pt x="13961" y="8518"/>
                    <a:pt x="14817" y="7454"/>
                  </a:cubicBezTo>
                  <a:cubicBezTo>
                    <a:pt x="15673" y="6389"/>
                    <a:pt x="16529" y="5476"/>
                    <a:pt x="17352" y="4563"/>
                  </a:cubicBezTo>
                  <a:cubicBezTo>
                    <a:pt x="18176" y="3651"/>
                    <a:pt x="18966" y="2738"/>
                    <a:pt x="19668" y="1977"/>
                  </a:cubicBezTo>
                  <a:cubicBezTo>
                    <a:pt x="20371" y="1217"/>
                    <a:pt x="20985" y="6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080199" y="2864121"/>
              <a:ext cx="382803" cy="22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29" fill="norm" stroke="1" extrusionOk="0">
                  <a:moveTo>
                    <a:pt x="4703" y="4713"/>
                  </a:moveTo>
                  <a:cubicBezTo>
                    <a:pt x="4939" y="8051"/>
                    <a:pt x="5176" y="11389"/>
                    <a:pt x="5116" y="13942"/>
                  </a:cubicBezTo>
                  <a:cubicBezTo>
                    <a:pt x="5057" y="16495"/>
                    <a:pt x="4703" y="18262"/>
                    <a:pt x="4290" y="19538"/>
                  </a:cubicBezTo>
                  <a:cubicBezTo>
                    <a:pt x="3877" y="20815"/>
                    <a:pt x="3405" y="21600"/>
                    <a:pt x="2579" y="20815"/>
                  </a:cubicBezTo>
                  <a:cubicBezTo>
                    <a:pt x="1753" y="20029"/>
                    <a:pt x="572" y="17673"/>
                    <a:pt x="159" y="15415"/>
                  </a:cubicBezTo>
                  <a:cubicBezTo>
                    <a:pt x="-254" y="13156"/>
                    <a:pt x="100" y="10996"/>
                    <a:pt x="1635" y="9327"/>
                  </a:cubicBezTo>
                  <a:cubicBezTo>
                    <a:pt x="3169" y="7658"/>
                    <a:pt x="5884" y="6480"/>
                    <a:pt x="8894" y="5498"/>
                  </a:cubicBezTo>
                  <a:cubicBezTo>
                    <a:pt x="11903" y="4516"/>
                    <a:pt x="15208" y="3731"/>
                    <a:pt x="17333" y="2847"/>
                  </a:cubicBezTo>
                  <a:cubicBezTo>
                    <a:pt x="19457" y="1964"/>
                    <a:pt x="20402" y="982"/>
                    <a:pt x="213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550241" y="2775221"/>
              <a:ext cx="13501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7873" y="2125"/>
                    <a:pt x="14550" y="4249"/>
                    <a:pt x="10894" y="7259"/>
                  </a:cubicBezTo>
                  <a:cubicBezTo>
                    <a:pt x="7239" y="10269"/>
                    <a:pt x="3251" y="14164"/>
                    <a:pt x="1424" y="16702"/>
                  </a:cubicBezTo>
                  <a:cubicBezTo>
                    <a:pt x="-404" y="19239"/>
                    <a:pt x="-72" y="20420"/>
                    <a:pt x="2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704302" y="2826021"/>
              <a:ext cx="444501" cy="43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11953"/>
                  </a:moveTo>
                  <a:cubicBezTo>
                    <a:pt x="103" y="14260"/>
                    <a:pt x="206" y="16567"/>
                    <a:pt x="411" y="18035"/>
                  </a:cubicBezTo>
                  <a:cubicBezTo>
                    <a:pt x="617" y="19503"/>
                    <a:pt x="926" y="20132"/>
                    <a:pt x="1234" y="20656"/>
                  </a:cubicBezTo>
                  <a:cubicBezTo>
                    <a:pt x="1543" y="21181"/>
                    <a:pt x="1851" y="21600"/>
                    <a:pt x="2160" y="21495"/>
                  </a:cubicBezTo>
                  <a:cubicBezTo>
                    <a:pt x="2469" y="21390"/>
                    <a:pt x="2777" y="20761"/>
                    <a:pt x="2880" y="18821"/>
                  </a:cubicBezTo>
                  <a:cubicBezTo>
                    <a:pt x="2983" y="16882"/>
                    <a:pt x="2880" y="13631"/>
                    <a:pt x="2726" y="11219"/>
                  </a:cubicBezTo>
                  <a:cubicBezTo>
                    <a:pt x="2571" y="8808"/>
                    <a:pt x="2366" y="7235"/>
                    <a:pt x="2366" y="6186"/>
                  </a:cubicBezTo>
                  <a:cubicBezTo>
                    <a:pt x="2366" y="5138"/>
                    <a:pt x="2571" y="4614"/>
                    <a:pt x="3549" y="4037"/>
                  </a:cubicBezTo>
                  <a:cubicBezTo>
                    <a:pt x="4526" y="3460"/>
                    <a:pt x="6274" y="2831"/>
                    <a:pt x="8897" y="2202"/>
                  </a:cubicBezTo>
                  <a:cubicBezTo>
                    <a:pt x="11520" y="1573"/>
                    <a:pt x="15017" y="944"/>
                    <a:pt x="17280" y="577"/>
                  </a:cubicBezTo>
                  <a:cubicBezTo>
                    <a:pt x="19543" y="210"/>
                    <a:pt x="20571" y="1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902094" y="3026622"/>
              <a:ext cx="176859" cy="18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75" fill="norm" stroke="1" extrusionOk="0">
                  <a:moveTo>
                    <a:pt x="1429" y="3175"/>
                  </a:moveTo>
                  <a:cubicBezTo>
                    <a:pt x="657" y="9175"/>
                    <a:pt x="-114" y="15175"/>
                    <a:pt x="15" y="16015"/>
                  </a:cubicBezTo>
                  <a:cubicBezTo>
                    <a:pt x="143" y="16855"/>
                    <a:pt x="1172" y="12535"/>
                    <a:pt x="2586" y="8935"/>
                  </a:cubicBezTo>
                  <a:cubicBezTo>
                    <a:pt x="4000" y="5335"/>
                    <a:pt x="5800" y="2455"/>
                    <a:pt x="7343" y="1015"/>
                  </a:cubicBezTo>
                  <a:cubicBezTo>
                    <a:pt x="8886" y="-425"/>
                    <a:pt x="10172" y="-425"/>
                    <a:pt x="11972" y="1615"/>
                  </a:cubicBezTo>
                  <a:cubicBezTo>
                    <a:pt x="13772" y="3655"/>
                    <a:pt x="16086" y="7735"/>
                    <a:pt x="17757" y="11335"/>
                  </a:cubicBezTo>
                  <a:cubicBezTo>
                    <a:pt x="19429" y="14935"/>
                    <a:pt x="20457" y="18055"/>
                    <a:pt x="21486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450551" y="2622821"/>
              <a:ext cx="698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539317" y="2311671"/>
              <a:ext cx="435236" cy="26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31" fill="norm" stroke="1" extrusionOk="0">
                  <a:moveTo>
                    <a:pt x="4888" y="0"/>
                  </a:moveTo>
                  <a:cubicBezTo>
                    <a:pt x="5203" y="3257"/>
                    <a:pt x="5517" y="6514"/>
                    <a:pt x="5517" y="9514"/>
                  </a:cubicBezTo>
                  <a:cubicBezTo>
                    <a:pt x="5517" y="12514"/>
                    <a:pt x="5203" y="15257"/>
                    <a:pt x="4836" y="17229"/>
                  </a:cubicBezTo>
                  <a:cubicBezTo>
                    <a:pt x="4469" y="19200"/>
                    <a:pt x="4049" y="20400"/>
                    <a:pt x="3525" y="21000"/>
                  </a:cubicBezTo>
                  <a:cubicBezTo>
                    <a:pt x="3001" y="21600"/>
                    <a:pt x="2372" y="21600"/>
                    <a:pt x="1795" y="20829"/>
                  </a:cubicBezTo>
                  <a:cubicBezTo>
                    <a:pt x="1218" y="20057"/>
                    <a:pt x="694" y="18514"/>
                    <a:pt x="379" y="16457"/>
                  </a:cubicBezTo>
                  <a:cubicBezTo>
                    <a:pt x="65" y="14400"/>
                    <a:pt x="-40" y="11829"/>
                    <a:pt x="12" y="10114"/>
                  </a:cubicBezTo>
                  <a:cubicBezTo>
                    <a:pt x="65" y="8400"/>
                    <a:pt x="275" y="7543"/>
                    <a:pt x="1061" y="6686"/>
                  </a:cubicBezTo>
                  <a:cubicBezTo>
                    <a:pt x="1847" y="5829"/>
                    <a:pt x="3210" y="4971"/>
                    <a:pt x="5465" y="4286"/>
                  </a:cubicBezTo>
                  <a:cubicBezTo>
                    <a:pt x="7719" y="3600"/>
                    <a:pt x="10865" y="3086"/>
                    <a:pt x="13696" y="2743"/>
                  </a:cubicBezTo>
                  <a:cubicBezTo>
                    <a:pt x="16527" y="2400"/>
                    <a:pt x="19043" y="2229"/>
                    <a:pt x="21560" y="2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228551" y="2464071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228551" y="2362471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279351" y="2382463"/>
              <a:ext cx="128954" cy="2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06" fill="norm" stroke="1" extrusionOk="0">
                  <a:moveTo>
                    <a:pt x="17768" y="1177"/>
                  </a:moveTo>
                  <a:cubicBezTo>
                    <a:pt x="16374" y="541"/>
                    <a:pt x="14981" y="-94"/>
                    <a:pt x="12542" y="12"/>
                  </a:cubicBezTo>
                  <a:cubicBezTo>
                    <a:pt x="10103" y="118"/>
                    <a:pt x="6619" y="965"/>
                    <a:pt x="5748" y="2553"/>
                  </a:cubicBezTo>
                  <a:cubicBezTo>
                    <a:pt x="4877" y="4141"/>
                    <a:pt x="6619" y="6471"/>
                    <a:pt x="9581" y="9012"/>
                  </a:cubicBezTo>
                  <a:cubicBezTo>
                    <a:pt x="12542" y="11553"/>
                    <a:pt x="16723" y="14306"/>
                    <a:pt x="18987" y="16212"/>
                  </a:cubicBezTo>
                  <a:cubicBezTo>
                    <a:pt x="21252" y="18118"/>
                    <a:pt x="21600" y="19177"/>
                    <a:pt x="20903" y="20024"/>
                  </a:cubicBezTo>
                  <a:cubicBezTo>
                    <a:pt x="20206" y="20871"/>
                    <a:pt x="18465" y="21506"/>
                    <a:pt x="14806" y="21506"/>
                  </a:cubicBezTo>
                  <a:cubicBezTo>
                    <a:pt x="11148" y="21506"/>
                    <a:pt x="5574" y="20871"/>
                    <a:pt x="0" y="20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911981" y="2208940"/>
              <a:ext cx="161122" cy="43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3" fill="norm" stroke="1" extrusionOk="0">
                  <a:moveTo>
                    <a:pt x="7047" y="2548"/>
                  </a:moveTo>
                  <a:cubicBezTo>
                    <a:pt x="7047" y="2029"/>
                    <a:pt x="7047" y="1510"/>
                    <a:pt x="6766" y="990"/>
                  </a:cubicBezTo>
                  <a:cubicBezTo>
                    <a:pt x="6485" y="471"/>
                    <a:pt x="5924" y="-48"/>
                    <a:pt x="5504" y="4"/>
                  </a:cubicBezTo>
                  <a:cubicBezTo>
                    <a:pt x="5083" y="56"/>
                    <a:pt x="4802" y="679"/>
                    <a:pt x="4522" y="2756"/>
                  </a:cubicBezTo>
                  <a:cubicBezTo>
                    <a:pt x="4241" y="4833"/>
                    <a:pt x="3961" y="8364"/>
                    <a:pt x="3540" y="11479"/>
                  </a:cubicBezTo>
                  <a:cubicBezTo>
                    <a:pt x="3119" y="14594"/>
                    <a:pt x="2558" y="17294"/>
                    <a:pt x="1997" y="19008"/>
                  </a:cubicBezTo>
                  <a:cubicBezTo>
                    <a:pt x="1436" y="20721"/>
                    <a:pt x="875" y="21448"/>
                    <a:pt x="454" y="21500"/>
                  </a:cubicBezTo>
                  <a:cubicBezTo>
                    <a:pt x="34" y="21552"/>
                    <a:pt x="-247" y="20929"/>
                    <a:pt x="314" y="19008"/>
                  </a:cubicBezTo>
                  <a:cubicBezTo>
                    <a:pt x="875" y="17087"/>
                    <a:pt x="2278" y="13867"/>
                    <a:pt x="3400" y="12050"/>
                  </a:cubicBezTo>
                  <a:cubicBezTo>
                    <a:pt x="4522" y="10233"/>
                    <a:pt x="5363" y="9817"/>
                    <a:pt x="6345" y="9454"/>
                  </a:cubicBezTo>
                  <a:cubicBezTo>
                    <a:pt x="7327" y="9090"/>
                    <a:pt x="8449" y="8779"/>
                    <a:pt x="9711" y="8727"/>
                  </a:cubicBezTo>
                  <a:cubicBezTo>
                    <a:pt x="10974" y="8675"/>
                    <a:pt x="12376" y="8883"/>
                    <a:pt x="13078" y="9246"/>
                  </a:cubicBezTo>
                  <a:cubicBezTo>
                    <a:pt x="13779" y="9610"/>
                    <a:pt x="13779" y="10129"/>
                    <a:pt x="13218" y="10856"/>
                  </a:cubicBezTo>
                  <a:cubicBezTo>
                    <a:pt x="12657" y="11583"/>
                    <a:pt x="11535" y="12517"/>
                    <a:pt x="10413" y="13140"/>
                  </a:cubicBezTo>
                  <a:cubicBezTo>
                    <a:pt x="9291" y="13764"/>
                    <a:pt x="8169" y="14075"/>
                    <a:pt x="6766" y="14387"/>
                  </a:cubicBezTo>
                  <a:cubicBezTo>
                    <a:pt x="5363" y="14698"/>
                    <a:pt x="3680" y="15010"/>
                    <a:pt x="3680" y="15529"/>
                  </a:cubicBezTo>
                  <a:cubicBezTo>
                    <a:pt x="3680" y="16048"/>
                    <a:pt x="5363" y="16775"/>
                    <a:pt x="7748" y="17762"/>
                  </a:cubicBezTo>
                  <a:cubicBezTo>
                    <a:pt x="10132" y="18748"/>
                    <a:pt x="13218" y="19994"/>
                    <a:pt x="15602" y="20617"/>
                  </a:cubicBezTo>
                  <a:cubicBezTo>
                    <a:pt x="17987" y="21240"/>
                    <a:pt x="19670" y="21240"/>
                    <a:pt x="21353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8108208" y="2425456"/>
              <a:ext cx="110944" cy="16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93" fill="norm" stroke="1" extrusionOk="0">
                  <a:moveTo>
                    <a:pt x="576" y="2527"/>
                  </a:moveTo>
                  <a:cubicBezTo>
                    <a:pt x="169" y="7449"/>
                    <a:pt x="-239" y="12370"/>
                    <a:pt x="169" y="12370"/>
                  </a:cubicBezTo>
                  <a:cubicBezTo>
                    <a:pt x="576" y="12370"/>
                    <a:pt x="1799" y="7449"/>
                    <a:pt x="3021" y="4441"/>
                  </a:cubicBezTo>
                  <a:cubicBezTo>
                    <a:pt x="4244" y="1434"/>
                    <a:pt x="5467" y="340"/>
                    <a:pt x="7097" y="66"/>
                  </a:cubicBezTo>
                  <a:cubicBezTo>
                    <a:pt x="8727" y="-207"/>
                    <a:pt x="10765" y="340"/>
                    <a:pt x="12599" y="2117"/>
                  </a:cubicBezTo>
                  <a:cubicBezTo>
                    <a:pt x="14433" y="3894"/>
                    <a:pt x="16063" y="6902"/>
                    <a:pt x="17489" y="10320"/>
                  </a:cubicBezTo>
                  <a:cubicBezTo>
                    <a:pt x="18916" y="13737"/>
                    <a:pt x="20138" y="17565"/>
                    <a:pt x="21361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8277523" y="2433774"/>
              <a:ext cx="92619" cy="16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0732" fill="norm" stroke="1" extrusionOk="0">
                  <a:moveTo>
                    <a:pt x="18443" y="2245"/>
                  </a:moveTo>
                  <a:cubicBezTo>
                    <a:pt x="16043" y="2245"/>
                    <a:pt x="13643" y="2245"/>
                    <a:pt x="10523" y="4405"/>
                  </a:cubicBezTo>
                  <a:cubicBezTo>
                    <a:pt x="7403" y="6565"/>
                    <a:pt x="3563" y="10885"/>
                    <a:pt x="1643" y="13720"/>
                  </a:cubicBezTo>
                  <a:cubicBezTo>
                    <a:pt x="-277" y="16555"/>
                    <a:pt x="-277" y="17905"/>
                    <a:pt x="443" y="19120"/>
                  </a:cubicBezTo>
                  <a:cubicBezTo>
                    <a:pt x="1163" y="20335"/>
                    <a:pt x="2603" y="21415"/>
                    <a:pt x="6203" y="20200"/>
                  </a:cubicBezTo>
                  <a:cubicBezTo>
                    <a:pt x="9803" y="18985"/>
                    <a:pt x="15563" y="15475"/>
                    <a:pt x="18443" y="12235"/>
                  </a:cubicBezTo>
                  <a:cubicBezTo>
                    <a:pt x="21323" y="8995"/>
                    <a:pt x="21323" y="6025"/>
                    <a:pt x="20603" y="4000"/>
                  </a:cubicBezTo>
                  <a:cubicBezTo>
                    <a:pt x="19883" y="1975"/>
                    <a:pt x="18443" y="895"/>
                    <a:pt x="16283" y="355"/>
                  </a:cubicBezTo>
                  <a:cubicBezTo>
                    <a:pt x="14123" y="-185"/>
                    <a:pt x="11243" y="-185"/>
                    <a:pt x="9803" y="895"/>
                  </a:cubicBezTo>
                  <a:cubicBezTo>
                    <a:pt x="8363" y="1975"/>
                    <a:pt x="8363" y="4135"/>
                    <a:pt x="8363" y="6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440179" y="2375171"/>
              <a:ext cx="188639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9" fill="norm" stroke="1" extrusionOk="0">
                  <a:moveTo>
                    <a:pt x="859" y="9683"/>
                  </a:moveTo>
                  <a:cubicBezTo>
                    <a:pt x="379" y="12166"/>
                    <a:pt x="-101" y="14648"/>
                    <a:pt x="19" y="16386"/>
                  </a:cubicBezTo>
                  <a:cubicBezTo>
                    <a:pt x="139" y="18124"/>
                    <a:pt x="859" y="19117"/>
                    <a:pt x="1819" y="19490"/>
                  </a:cubicBezTo>
                  <a:cubicBezTo>
                    <a:pt x="2779" y="19862"/>
                    <a:pt x="3979" y="19614"/>
                    <a:pt x="5299" y="18869"/>
                  </a:cubicBezTo>
                  <a:cubicBezTo>
                    <a:pt x="6619" y="18124"/>
                    <a:pt x="8059" y="16883"/>
                    <a:pt x="8899" y="16883"/>
                  </a:cubicBezTo>
                  <a:cubicBezTo>
                    <a:pt x="9739" y="16883"/>
                    <a:pt x="9979" y="18124"/>
                    <a:pt x="10459" y="19241"/>
                  </a:cubicBezTo>
                  <a:cubicBezTo>
                    <a:pt x="10939" y="20359"/>
                    <a:pt x="11659" y="21352"/>
                    <a:pt x="13099" y="21476"/>
                  </a:cubicBezTo>
                  <a:cubicBezTo>
                    <a:pt x="14539" y="21600"/>
                    <a:pt x="16699" y="20855"/>
                    <a:pt x="18379" y="18124"/>
                  </a:cubicBezTo>
                  <a:cubicBezTo>
                    <a:pt x="20059" y="15393"/>
                    <a:pt x="21259" y="10676"/>
                    <a:pt x="21379" y="7324"/>
                  </a:cubicBezTo>
                  <a:cubicBezTo>
                    <a:pt x="21499" y="3972"/>
                    <a:pt x="20539" y="1986"/>
                    <a:pt x="195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708465" y="2419621"/>
              <a:ext cx="13933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1908" y="0"/>
                  </a:moveTo>
                  <a:cubicBezTo>
                    <a:pt x="1253" y="4080"/>
                    <a:pt x="599" y="8160"/>
                    <a:pt x="271" y="10920"/>
                  </a:cubicBezTo>
                  <a:cubicBezTo>
                    <a:pt x="-56" y="13680"/>
                    <a:pt x="-56" y="15120"/>
                    <a:pt x="108" y="15120"/>
                  </a:cubicBezTo>
                  <a:cubicBezTo>
                    <a:pt x="271" y="15120"/>
                    <a:pt x="599" y="13680"/>
                    <a:pt x="1580" y="11520"/>
                  </a:cubicBezTo>
                  <a:cubicBezTo>
                    <a:pt x="2562" y="9360"/>
                    <a:pt x="4199" y="6480"/>
                    <a:pt x="5835" y="4320"/>
                  </a:cubicBezTo>
                  <a:cubicBezTo>
                    <a:pt x="7471" y="2160"/>
                    <a:pt x="9108" y="720"/>
                    <a:pt x="11235" y="720"/>
                  </a:cubicBezTo>
                  <a:cubicBezTo>
                    <a:pt x="13362" y="720"/>
                    <a:pt x="15980" y="2160"/>
                    <a:pt x="17780" y="5880"/>
                  </a:cubicBezTo>
                  <a:cubicBezTo>
                    <a:pt x="19580" y="9600"/>
                    <a:pt x="20562" y="15600"/>
                    <a:pt x="215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466551" y="2721744"/>
              <a:ext cx="546101" cy="4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2512" y="17566"/>
                    <a:pt x="5023" y="14326"/>
                    <a:pt x="7660" y="10546"/>
                  </a:cubicBezTo>
                  <a:cubicBezTo>
                    <a:pt x="10298" y="6766"/>
                    <a:pt x="13060" y="2446"/>
                    <a:pt x="15405" y="826"/>
                  </a:cubicBezTo>
                  <a:cubicBezTo>
                    <a:pt x="17749" y="-794"/>
                    <a:pt x="19674" y="286"/>
                    <a:pt x="21600" y="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590305" y="2800621"/>
              <a:ext cx="435047" cy="6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22" fill="norm" stroke="1" extrusionOk="0">
                  <a:moveTo>
                    <a:pt x="2963" y="15709"/>
                  </a:moveTo>
                  <a:cubicBezTo>
                    <a:pt x="1717" y="17673"/>
                    <a:pt x="471" y="19636"/>
                    <a:pt x="107" y="20618"/>
                  </a:cubicBezTo>
                  <a:cubicBezTo>
                    <a:pt x="-256" y="21600"/>
                    <a:pt x="263" y="21600"/>
                    <a:pt x="2288" y="18982"/>
                  </a:cubicBezTo>
                  <a:cubicBezTo>
                    <a:pt x="4313" y="16364"/>
                    <a:pt x="7844" y="11127"/>
                    <a:pt x="11271" y="7527"/>
                  </a:cubicBezTo>
                  <a:cubicBezTo>
                    <a:pt x="14698" y="3927"/>
                    <a:pt x="18021" y="1964"/>
                    <a:pt x="213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9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686644" y="3073671"/>
              <a:ext cx="154558" cy="388508"/>
            </a:xfrm>
            <a:prstGeom prst="rect">
              <a:avLst/>
            </a:prstGeom>
            <a:effectLst/>
          </p:spPr>
        </p:pic>
        <p:pic>
          <p:nvPicPr>
            <p:cNvPr id="49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38001" y="3219721"/>
              <a:ext cx="203201" cy="107951"/>
            </a:xfrm>
            <a:prstGeom prst="rect">
              <a:avLst/>
            </a:prstGeom>
            <a:effectLst/>
          </p:spPr>
        </p:pic>
        <p:pic>
          <p:nvPicPr>
            <p:cNvPr id="50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860251" y="3232421"/>
              <a:ext cx="133351" cy="160909"/>
            </a:xfrm>
            <a:prstGeom prst="rect">
              <a:avLst/>
            </a:prstGeom>
            <a:effectLst/>
          </p:spPr>
        </p:pic>
        <p:pic>
          <p:nvPicPr>
            <p:cNvPr id="50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054108" y="3213371"/>
              <a:ext cx="320495" cy="169092"/>
            </a:xfrm>
            <a:prstGeom prst="rect">
              <a:avLst/>
            </a:prstGeom>
            <a:effectLst/>
          </p:spPr>
        </p:pic>
        <p:pic>
          <p:nvPicPr>
            <p:cNvPr id="50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717501" y="3118616"/>
              <a:ext cx="184151" cy="295713"/>
            </a:xfrm>
            <a:prstGeom prst="rect">
              <a:avLst/>
            </a:prstGeom>
            <a:effectLst/>
          </p:spPr>
        </p:pic>
        <p:pic>
          <p:nvPicPr>
            <p:cNvPr id="50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914351" y="3010171"/>
              <a:ext cx="57151" cy="407836"/>
            </a:xfrm>
            <a:prstGeom prst="rect">
              <a:avLst/>
            </a:prstGeom>
            <a:effectLst/>
          </p:spPr>
        </p:pic>
        <p:pic>
          <p:nvPicPr>
            <p:cNvPr id="50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870422" y="3239277"/>
              <a:ext cx="202681" cy="56645"/>
            </a:xfrm>
            <a:prstGeom prst="rect">
              <a:avLst/>
            </a:prstGeom>
            <a:effectLst/>
          </p:spPr>
        </p:pic>
        <p:pic>
          <p:nvPicPr>
            <p:cNvPr id="51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982044" y="3004474"/>
              <a:ext cx="186309" cy="382085"/>
            </a:xfrm>
            <a:prstGeom prst="rect">
              <a:avLst/>
            </a:prstGeom>
            <a:effectLst/>
          </p:spPr>
        </p:pic>
        <p:pic>
          <p:nvPicPr>
            <p:cNvPr id="51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387192" y="2964592"/>
              <a:ext cx="162161" cy="437544"/>
            </a:xfrm>
            <a:prstGeom prst="rect">
              <a:avLst/>
            </a:prstGeom>
            <a:effectLst/>
          </p:spPr>
        </p:pic>
        <p:pic>
          <p:nvPicPr>
            <p:cNvPr id="51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540995" y="3130821"/>
              <a:ext cx="256007" cy="246105"/>
            </a:xfrm>
            <a:prstGeom prst="rect">
              <a:avLst/>
            </a:prstGeom>
            <a:effectLst/>
          </p:spPr>
        </p:pic>
        <p:pic>
          <p:nvPicPr>
            <p:cNvPr id="51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053075" y="2928944"/>
              <a:ext cx="385278" cy="641567"/>
            </a:xfrm>
            <a:prstGeom prst="rect">
              <a:avLst/>
            </a:prstGeom>
            <a:effectLst/>
          </p:spPr>
        </p:pic>
        <p:pic>
          <p:nvPicPr>
            <p:cNvPr id="51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691155" y="2919590"/>
              <a:ext cx="585897" cy="511033"/>
            </a:xfrm>
            <a:prstGeom prst="rect">
              <a:avLst/>
            </a:prstGeom>
            <a:effectLst/>
          </p:spPr>
        </p:pic>
        <p:pic>
          <p:nvPicPr>
            <p:cNvPr id="52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149551" y="3197994"/>
              <a:ext cx="298451" cy="199528"/>
            </a:xfrm>
            <a:prstGeom prst="rect">
              <a:avLst/>
            </a:prstGeom>
            <a:effectLst/>
          </p:spPr>
        </p:pic>
        <p:pic>
          <p:nvPicPr>
            <p:cNvPr id="52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794489" y="3613421"/>
              <a:ext cx="2720064" cy="228601"/>
            </a:xfrm>
            <a:prstGeom prst="rect">
              <a:avLst/>
            </a:prstGeom>
            <a:effectLst/>
          </p:spPr>
        </p:pic>
        <p:pic>
          <p:nvPicPr>
            <p:cNvPr id="52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041455" y="3791221"/>
              <a:ext cx="3006498" cy="186829"/>
            </a:xfrm>
            <a:prstGeom prst="rect">
              <a:avLst/>
            </a:prstGeom>
            <a:effectLst/>
          </p:spPr>
        </p:pic>
        <p:pic>
          <p:nvPicPr>
            <p:cNvPr id="52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273747" y="610400"/>
              <a:ext cx="1441587" cy="240772"/>
            </a:xfrm>
            <a:prstGeom prst="rect">
              <a:avLst/>
            </a:prstGeom>
            <a:effectLst/>
          </p:spPr>
        </p:pic>
        <p:pic>
          <p:nvPicPr>
            <p:cNvPr id="52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5469162" y="768621"/>
              <a:ext cx="1225990" cy="196851"/>
            </a:xfrm>
            <a:prstGeom prst="rect">
              <a:avLst/>
            </a:prstGeom>
            <a:effectLst/>
          </p:spPr>
        </p:pic>
        <p:sp>
          <p:nvSpPr>
            <p:cNvPr id="530" name="Line"/>
            <p:cNvSpPr/>
            <p:nvPr/>
          </p:nvSpPr>
          <p:spPr>
            <a:xfrm>
              <a:off x="-1" y="1410613"/>
              <a:ext cx="4879054" cy="244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4" fill="norm" stroke="1" extrusionOk="0">
                  <a:moveTo>
                    <a:pt x="7316" y="1005"/>
                  </a:moveTo>
                  <a:cubicBezTo>
                    <a:pt x="7194" y="818"/>
                    <a:pt x="7072" y="630"/>
                    <a:pt x="6857" y="509"/>
                  </a:cubicBezTo>
                  <a:cubicBezTo>
                    <a:pt x="6641" y="387"/>
                    <a:pt x="6332" y="331"/>
                    <a:pt x="5995" y="312"/>
                  </a:cubicBezTo>
                  <a:cubicBezTo>
                    <a:pt x="5658" y="293"/>
                    <a:pt x="5293" y="312"/>
                    <a:pt x="4937" y="396"/>
                  </a:cubicBezTo>
                  <a:cubicBezTo>
                    <a:pt x="4581" y="481"/>
                    <a:pt x="4234" y="630"/>
                    <a:pt x="3897" y="818"/>
                  </a:cubicBezTo>
                  <a:cubicBezTo>
                    <a:pt x="3560" y="1005"/>
                    <a:pt x="3232" y="1229"/>
                    <a:pt x="2899" y="1501"/>
                  </a:cubicBezTo>
                  <a:cubicBezTo>
                    <a:pt x="2567" y="1772"/>
                    <a:pt x="2230" y="2090"/>
                    <a:pt x="1930" y="2427"/>
                  </a:cubicBezTo>
                  <a:cubicBezTo>
                    <a:pt x="1630" y="2764"/>
                    <a:pt x="1368" y="3120"/>
                    <a:pt x="1120" y="3532"/>
                  </a:cubicBezTo>
                  <a:cubicBezTo>
                    <a:pt x="871" y="3943"/>
                    <a:pt x="637" y="4411"/>
                    <a:pt x="473" y="4963"/>
                  </a:cubicBezTo>
                  <a:cubicBezTo>
                    <a:pt x="309" y="5516"/>
                    <a:pt x="216" y="6152"/>
                    <a:pt x="150" y="6826"/>
                  </a:cubicBezTo>
                  <a:cubicBezTo>
                    <a:pt x="85" y="7500"/>
                    <a:pt x="47" y="8211"/>
                    <a:pt x="24" y="8932"/>
                  </a:cubicBezTo>
                  <a:cubicBezTo>
                    <a:pt x="0" y="9652"/>
                    <a:pt x="-9" y="10382"/>
                    <a:pt x="10" y="11093"/>
                  </a:cubicBezTo>
                  <a:cubicBezTo>
                    <a:pt x="28" y="11805"/>
                    <a:pt x="75" y="12497"/>
                    <a:pt x="150" y="13124"/>
                  </a:cubicBezTo>
                  <a:cubicBezTo>
                    <a:pt x="225" y="13751"/>
                    <a:pt x="328" y="14313"/>
                    <a:pt x="469" y="14874"/>
                  </a:cubicBezTo>
                  <a:cubicBezTo>
                    <a:pt x="609" y="15436"/>
                    <a:pt x="787" y="15997"/>
                    <a:pt x="1007" y="16512"/>
                  </a:cubicBezTo>
                  <a:cubicBezTo>
                    <a:pt x="1227" y="17027"/>
                    <a:pt x="1490" y="17495"/>
                    <a:pt x="1766" y="17897"/>
                  </a:cubicBezTo>
                  <a:cubicBezTo>
                    <a:pt x="2042" y="18300"/>
                    <a:pt x="2333" y="18637"/>
                    <a:pt x="2656" y="18945"/>
                  </a:cubicBezTo>
                  <a:cubicBezTo>
                    <a:pt x="2979" y="19254"/>
                    <a:pt x="3335" y="19535"/>
                    <a:pt x="3667" y="19760"/>
                  </a:cubicBezTo>
                  <a:cubicBezTo>
                    <a:pt x="4000" y="19984"/>
                    <a:pt x="4309" y="20153"/>
                    <a:pt x="4614" y="20321"/>
                  </a:cubicBezTo>
                  <a:cubicBezTo>
                    <a:pt x="4918" y="20490"/>
                    <a:pt x="5218" y="20658"/>
                    <a:pt x="5522" y="20799"/>
                  </a:cubicBezTo>
                  <a:cubicBezTo>
                    <a:pt x="5827" y="20939"/>
                    <a:pt x="6136" y="21051"/>
                    <a:pt x="6492" y="21154"/>
                  </a:cubicBezTo>
                  <a:cubicBezTo>
                    <a:pt x="6848" y="21257"/>
                    <a:pt x="7250" y="21351"/>
                    <a:pt x="7644" y="21416"/>
                  </a:cubicBezTo>
                  <a:cubicBezTo>
                    <a:pt x="8037" y="21482"/>
                    <a:pt x="8421" y="21519"/>
                    <a:pt x="8791" y="21547"/>
                  </a:cubicBezTo>
                  <a:cubicBezTo>
                    <a:pt x="9161" y="21575"/>
                    <a:pt x="9517" y="21594"/>
                    <a:pt x="9873" y="21594"/>
                  </a:cubicBezTo>
                  <a:cubicBezTo>
                    <a:pt x="10229" y="21594"/>
                    <a:pt x="10585" y="21575"/>
                    <a:pt x="10936" y="21538"/>
                  </a:cubicBezTo>
                  <a:cubicBezTo>
                    <a:pt x="11287" y="21500"/>
                    <a:pt x="11634" y="21444"/>
                    <a:pt x="11976" y="21369"/>
                  </a:cubicBezTo>
                  <a:cubicBezTo>
                    <a:pt x="12318" y="21295"/>
                    <a:pt x="12655" y="21201"/>
                    <a:pt x="12992" y="21079"/>
                  </a:cubicBezTo>
                  <a:cubicBezTo>
                    <a:pt x="13329" y="20958"/>
                    <a:pt x="13667" y="20808"/>
                    <a:pt x="14009" y="20639"/>
                  </a:cubicBezTo>
                  <a:cubicBezTo>
                    <a:pt x="14350" y="20471"/>
                    <a:pt x="14697" y="20284"/>
                    <a:pt x="15034" y="20087"/>
                  </a:cubicBezTo>
                  <a:cubicBezTo>
                    <a:pt x="15371" y="19891"/>
                    <a:pt x="15699" y="19685"/>
                    <a:pt x="16032" y="19488"/>
                  </a:cubicBezTo>
                  <a:cubicBezTo>
                    <a:pt x="16364" y="19292"/>
                    <a:pt x="16701" y="19105"/>
                    <a:pt x="17053" y="18889"/>
                  </a:cubicBezTo>
                  <a:cubicBezTo>
                    <a:pt x="17404" y="18674"/>
                    <a:pt x="17769" y="18431"/>
                    <a:pt x="18107" y="18178"/>
                  </a:cubicBezTo>
                  <a:cubicBezTo>
                    <a:pt x="18444" y="17925"/>
                    <a:pt x="18753" y="17663"/>
                    <a:pt x="19067" y="17336"/>
                  </a:cubicBezTo>
                  <a:cubicBezTo>
                    <a:pt x="19380" y="17008"/>
                    <a:pt x="19699" y="16615"/>
                    <a:pt x="19966" y="16194"/>
                  </a:cubicBezTo>
                  <a:cubicBezTo>
                    <a:pt x="20233" y="15773"/>
                    <a:pt x="20448" y="15324"/>
                    <a:pt x="20640" y="14828"/>
                  </a:cubicBezTo>
                  <a:cubicBezTo>
                    <a:pt x="20832" y="14332"/>
                    <a:pt x="21001" y="13789"/>
                    <a:pt x="21146" y="13180"/>
                  </a:cubicBezTo>
                  <a:cubicBezTo>
                    <a:pt x="21291" y="12572"/>
                    <a:pt x="21413" y="11898"/>
                    <a:pt x="21488" y="11196"/>
                  </a:cubicBezTo>
                  <a:cubicBezTo>
                    <a:pt x="21563" y="10495"/>
                    <a:pt x="21591" y="9765"/>
                    <a:pt x="21591" y="9035"/>
                  </a:cubicBezTo>
                  <a:cubicBezTo>
                    <a:pt x="21591" y="8305"/>
                    <a:pt x="21563" y="7575"/>
                    <a:pt x="21479" y="6910"/>
                  </a:cubicBezTo>
                  <a:cubicBezTo>
                    <a:pt x="21394" y="6246"/>
                    <a:pt x="21254" y="5647"/>
                    <a:pt x="21066" y="5104"/>
                  </a:cubicBezTo>
                  <a:cubicBezTo>
                    <a:pt x="20879" y="4561"/>
                    <a:pt x="20645" y="4074"/>
                    <a:pt x="20420" y="3672"/>
                  </a:cubicBezTo>
                  <a:cubicBezTo>
                    <a:pt x="20195" y="3270"/>
                    <a:pt x="19980" y="2951"/>
                    <a:pt x="19722" y="2652"/>
                  </a:cubicBezTo>
                  <a:cubicBezTo>
                    <a:pt x="19465" y="2352"/>
                    <a:pt x="19165" y="2072"/>
                    <a:pt x="18842" y="1828"/>
                  </a:cubicBezTo>
                  <a:cubicBezTo>
                    <a:pt x="18519" y="1585"/>
                    <a:pt x="18172" y="1379"/>
                    <a:pt x="17811" y="1211"/>
                  </a:cubicBezTo>
                  <a:cubicBezTo>
                    <a:pt x="17451" y="1042"/>
                    <a:pt x="17076" y="911"/>
                    <a:pt x="16711" y="799"/>
                  </a:cubicBezTo>
                  <a:cubicBezTo>
                    <a:pt x="16346" y="687"/>
                    <a:pt x="15990" y="593"/>
                    <a:pt x="15638" y="518"/>
                  </a:cubicBezTo>
                  <a:cubicBezTo>
                    <a:pt x="15287" y="443"/>
                    <a:pt x="14941" y="387"/>
                    <a:pt x="14599" y="331"/>
                  </a:cubicBezTo>
                  <a:cubicBezTo>
                    <a:pt x="14257" y="275"/>
                    <a:pt x="13920" y="219"/>
                    <a:pt x="13578" y="162"/>
                  </a:cubicBezTo>
                  <a:cubicBezTo>
                    <a:pt x="13236" y="106"/>
                    <a:pt x="12889" y="50"/>
                    <a:pt x="12510" y="22"/>
                  </a:cubicBezTo>
                  <a:cubicBezTo>
                    <a:pt x="12130" y="-6"/>
                    <a:pt x="11718" y="-6"/>
                    <a:pt x="11348" y="13"/>
                  </a:cubicBezTo>
                  <a:cubicBezTo>
                    <a:pt x="10978" y="31"/>
                    <a:pt x="10650" y="69"/>
                    <a:pt x="10295" y="134"/>
                  </a:cubicBezTo>
                  <a:cubicBezTo>
                    <a:pt x="9939" y="200"/>
                    <a:pt x="9555" y="293"/>
                    <a:pt x="9175" y="387"/>
                  </a:cubicBezTo>
                  <a:cubicBezTo>
                    <a:pt x="8796" y="481"/>
                    <a:pt x="8421" y="574"/>
                    <a:pt x="8065" y="705"/>
                  </a:cubicBezTo>
                  <a:cubicBezTo>
                    <a:pt x="7709" y="836"/>
                    <a:pt x="7372" y="1005"/>
                    <a:pt x="7016" y="1248"/>
                  </a:cubicBezTo>
                  <a:cubicBezTo>
                    <a:pt x="6660" y="1491"/>
                    <a:pt x="6286" y="1810"/>
                    <a:pt x="5911" y="2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57902" y="4705621"/>
              <a:ext cx="317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16" y="2445"/>
                    <a:pt x="4032" y="4891"/>
                    <a:pt x="6552" y="7811"/>
                  </a:cubicBezTo>
                  <a:cubicBezTo>
                    <a:pt x="9072" y="10732"/>
                    <a:pt x="12096" y="14128"/>
                    <a:pt x="14328" y="16506"/>
                  </a:cubicBezTo>
                  <a:cubicBezTo>
                    <a:pt x="16560" y="18883"/>
                    <a:pt x="18000" y="20242"/>
                    <a:pt x="19080" y="20921"/>
                  </a:cubicBezTo>
                  <a:cubicBezTo>
                    <a:pt x="20160" y="21600"/>
                    <a:pt x="2088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56302" y="4743721"/>
              <a:ext cx="4254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99" y="1775"/>
                    <a:pt x="15797" y="3551"/>
                    <a:pt x="13164" y="5523"/>
                  </a:cubicBezTo>
                  <a:cubicBezTo>
                    <a:pt x="10531" y="7496"/>
                    <a:pt x="8167" y="9666"/>
                    <a:pt x="6072" y="11984"/>
                  </a:cubicBezTo>
                  <a:cubicBezTo>
                    <a:pt x="3976" y="14301"/>
                    <a:pt x="2149" y="16767"/>
                    <a:pt x="1182" y="18395"/>
                  </a:cubicBezTo>
                  <a:cubicBezTo>
                    <a:pt x="215" y="20022"/>
                    <a:pt x="107" y="208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84852" y="4527821"/>
              <a:ext cx="577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8" y="18783"/>
                    <a:pt x="3956" y="15965"/>
                    <a:pt x="6527" y="12835"/>
                  </a:cubicBezTo>
                  <a:cubicBezTo>
                    <a:pt x="9099" y="9704"/>
                    <a:pt x="12264" y="6261"/>
                    <a:pt x="14875" y="4070"/>
                  </a:cubicBezTo>
                  <a:cubicBezTo>
                    <a:pt x="17486" y="1878"/>
                    <a:pt x="19543" y="9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399252" y="4927871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380202" y="506122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065576" y="4593023"/>
              <a:ext cx="457627" cy="42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0" fill="norm" stroke="1" extrusionOk="0">
                  <a:moveTo>
                    <a:pt x="21422" y="559"/>
                  </a:moveTo>
                  <a:cubicBezTo>
                    <a:pt x="21026" y="236"/>
                    <a:pt x="20629" y="-86"/>
                    <a:pt x="19936" y="21"/>
                  </a:cubicBezTo>
                  <a:cubicBezTo>
                    <a:pt x="19242" y="129"/>
                    <a:pt x="18251" y="666"/>
                    <a:pt x="16121" y="1633"/>
                  </a:cubicBezTo>
                  <a:cubicBezTo>
                    <a:pt x="13991" y="2601"/>
                    <a:pt x="10721" y="3998"/>
                    <a:pt x="7947" y="5233"/>
                  </a:cubicBezTo>
                  <a:cubicBezTo>
                    <a:pt x="5172" y="6469"/>
                    <a:pt x="2894" y="7544"/>
                    <a:pt x="1556" y="8296"/>
                  </a:cubicBezTo>
                  <a:cubicBezTo>
                    <a:pt x="218" y="9048"/>
                    <a:pt x="-178" y="9478"/>
                    <a:pt x="70" y="9747"/>
                  </a:cubicBezTo>
                  <a:cubicBezTo>
                    <a:pt x="317" y="10015"/>
                    <a:pt x="1209" y="10123"/>
                    <a:pt x="2844" y="10123"/>
                  </a:cubicBezTo>
                  <a:cubicBezTo>
                    <a:pt x="4479" y="10123"/>
                    <a:pt x="6857" y="10015"/>
                    <a:pt x="8343" y="10069"/>
                  </a:cubicBezTo>
                  <a:cubicBezTo>
                    <a:pt x="9829" y="10123"/>
                    <a:pt x="10424" y="10338"/>
                    <a:pt x="10721" y="10714"/>
                  </a:cubicBezTo>
                  <a:cubicBezTo>
                    <a:pt x="11018" y="11090"/>
                    <a:pt x="11018" y="11627"/>
                    <a:pt x="10275" y="12702"/>
                  </a:cubicBezTo>
                  <a:cubicBezTo>
                    <a:pt x="9532" y="13777"/>
                    <a:pt x="8046" y="15389"/>
                    <a:pt x="6609" y="16678"/>
                  </a:cubicBezTo>
                  <a:cubicBezTo>
                    <a:pt x="5172" y="17968"/>
                    <a:pt x="3785" y="18935"/>
                    <a:pt x="2844" y="19687"/>
                  </a:cubicBezTo>
                  <a:cubicBezTo>
                    <a:pt x="1903" y="20439"/>
                    <a:pt x="1407" y="20977"/>
                    <a:pt x="1407" y="21245"/>
                  </a:cubicBezTo>
                  <a:cubicBezTo>
                    <a:pt x="1407" y="21514"/>
                    <a:pt x="1903" y="21514"/>
                    <a:pt x="3587" y="21192"/>
                  </a:cubicBezTo>
                  <a:cubicBezTo>
                    <a:pt x="5272" y="20869"/>
                    <a:pt x="8145" y="20224"/>
                    <a:pt x="11018" y="19795"/>
                  </a:cubicBezTo>
                  <a:cubicBezTo>
                    <a:pt x="13892" y="19365"/>
                    <a:pt x="16765" y="19150"/>
                    <a:pt x="19639" y="18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662902" y="4661171"/>
              <a:ext cx="3556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43" y="3200"/>
                    <a:pt x="4886" y="6400"/>
                    <a:pt x="7907" y="9533"/>
                  </a:cubicBezTo>
                  <a:cubicBezTo>
                    <a:pt x="10929" y="12667"/>
                    <a:pt x="14529" y="15733"/>
                    <a:pt x="16907" y="17733"/>
                  </a:cubicBezTo>
                  <a:cubicBezTo>
                    <a:pt x="19286" y="19733"/>
                    <a:pt x="20443" y="20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702725" y="4642121"/>
              <a:ext cx="27132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0"/>
                  </a:moveTo>
                  <a:cubicBezTo>
                    <a:pt x="19120" y="787"/>
                    <a:pt x="16776" y="1575"/>
                    <a:pt x="14431" y="3319"/>
                  </a:cubicBezTo>
                  <a:cubicBezTo>
                    <a:pt x="12087" y="5062"/>
                    <a:pt x="9743" y="7762"/>
                    <a:pt x="7483" y="10238"/>
                  </a:cubicBezTo>
                  <a:cubicBezTo>
                    <a:pt x="5222" y="12713"/>
                    <a:pt x="3045" y="14962"/>
                    <a:pt x="1706" y="16425"/>
                  </a:cubicBezTo>
                  <a:cubicBezTo>
                    <a:pt x="366" y="17888"/>
                    <a:pt x="-136" y="18562"/>
                    <a:pt x="31" y="19294"/>
                  </a:cubicBezTo>
                  <a:cubicBezTo>
                    <a:pt x="199" y="20025"/>
                    <a:pt x="1036" y="20813"/>
                    <a:pt x="1957" y="21206"/>
                  </a:cubicBezTo>
                  <a:cubicBezTo>
                    <a:pt x="2878" y="21600"/>
                    <a:pt x="3883" y="21600"/>
                    <a:pt x="48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151852" y="4972321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029"/>
                    <a:pt x="10080" y="2057"/>
                    <a:pt x="6480" y="5657"/>
                  </a:cubicBezTo>
                  <a:cubicBezTo>
                    <a:pt x="2880" y="9257"/>
                    <a:pt x="1440" y="15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156982" y="4820479"/>
              <a:ext cx="47873" cy="6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5" h="21113" fill="norm" stroke="1" extrusionOk="0">
                  <a:moveTo>
                    <a:pt x="16718" y="9947"/>
                  </a:moveTo>
                  <a:cubicBezTo>
                    <a:pt x="12218" y="8597"/>
                    <a:pt x="7718" y="7247"/>
                    <a:pt x="4568" y="8259"/>
                  </a:cubicBezTo>
                  <a:cubicBezTo>
                    <a:pt x="1418" y="9272"/>
                    <a:pt x="-382" y="12647"/>
                    <a:pt x="68" y="15684"/>
                  </a:cubicBezTo>
                  <a:cubicBezTo>
                    <a:pt x="518" y="18722"/>
                    <a:pt x="3218" y="21422"/>
                    <a:pt x="6818" y="21084"/>
                  </a:cubicBezTo>
                  <a:cubicBezTo>
                    <a:pt x="10418" y="20747"/>
                    <a:pt x="14918" y="17372"/>
                    <a:pt x="17618" y="13322"/>
                  </a:cubicBezTo>
                  <a:cubicBezTo>
                    <a:pt x="20318" y="9272"/>
                    <a:pt x="21218" y="4547"/>
                    <a:pt x="19418" y="2184"/>
                  </a:cubicBezTo>
                  <a:cubicBezTo>
                    <a:pt x="17618" y="-178"/>
                    <a:pt x="13118" y="-178"/>
                    <a:pt x="10418" y="159"/>
                  </a:cubicBezTo>
                  <a:cubicBezTo>
                    <a:pt x="7718" y="497"/>
                    <a:pt x="6818" y="1172"/>
                    <a:pt x="5918" y="1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262852" y="5232671"/>
              <a:ext cx="730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9" y="17018"/>
                    <a:pt x="4257" y="12436"/>
                    <a:pt x="6543" y="8182"/>
                  </a:cubicBezTo>
                  <a:cubicBezTo>
                    <a:pt x="8828" y="3927"/>
                    <a:pt x="11270" y="0"/>
                    <a:pt x="13805" y="0"/>
                  </a:cubicBezTo>
                  <a:cubicBezTo>
                    <a:pt x="16341" y="0"/>
                    <a:pt x="18970" y="3927"/>
                    <a:pt x="21600" y="7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704424" y="5379934"/>
              <a:ext cx="218829" cy="19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20" fill="norm" stroke="1" extrusionOk="0">
                  <a:moveTo>
                    <a:pt x="5272" y="3881"/>
                  </a:moveTo>
                  <a:cubicBezTo>
                    <a:pt x="4441" y="5885"/>
                    <a:pt x="3610" y="7889"/>
                    <a:pt x="2780" y="10339"/>
                  </a:cubicBezTo>
                  <a:cubicBezTo>
                    <a:pt x="1949" y="12788"/>
                    <a:pt x="1118" y="15683"/>
                    <a:pt x="599" y="17798"/>
                  </a:cubicBezTo>
                  <a:cubicBezTo>
                    <a:pt x="80" y="19914"/>
                    <a:pt x="-128" y="21250"/>
                    <a:pt x="80" y="20693"/>
                  </a:cubicBezTo>
                  <a:cubicBezTo>
                    <a:pt x="287" y="20137"/>
                    <a:pt x="910" y="17687"/>
                    <a:pt x="2468" y="14236"/>
                  </a:cubicBezTo>
                  <a:cubicBezTo>
                    <a:pt x="4026" y="10784"/>
                    <a:pt x="6518" y="6330"/>
                    <a:pt x="8907" y="3547"/>
                  </a:cubicBezTo>
                  <a:cubicBezTo>
                    <a:pt x="11295" y="763"/>
                    <a:pt x="13580" y="-350"/>
                    <a:pt x="15345" y="95"/>
                  </a:cubicBezTo>
                  <a:cubicBezTo>
                    <a:pt x="17110" y="541"/>
                    <a:pt x="18357" y="2545"/>
                    <a:pt x="19291" y="5885"/>
                  </a:cubicBezTo>
                  <a:cubicBezTo>
                    <a:pt x="20226" y="9225"/>
                    <a:pt x="20849" y="13902"/>
                    <a:pt x="21472" y="18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917151" y="4931458"/>
              <a:ext cx="381001" cy="49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678"/>
                  </a:moveTo>
                  <a:cubicBezTo>
                    <a:pt x="480" y="400"/>
                    <a:pt x="960" y="121"/>
                    <a:pt x="1500" y="29"/>
                  </a:cubicBezTo>
                  <a:cubicBezTo>
                    <a:pt x="2040" y="-64"/>
                    <a:pt x="2640" y="29"/>
                    <a:pt x="3780" y="956"/>
                  </a:cubicBezTo>
                  <a:cubicBezTo>
                    <a:pt x="4920" y="1883"/>
                    <a:pt x="6600" y="3644"/>
                    <a:pt x="8340" y="5730"/>
                  </a:cubicBezTo>
                  <a:cubicBezTo>
                    <a:pt x="10080" y="7816"/>
                    <a:pt x="11880" y="10226"/>
                    <a:pt x="13740" y="12497"/>
                  </a:cubicBezTo>
                  <a:cubicBezTo>
                    <a:pt x="15600" y="14769"/>
                    <a:pt x="17520" y="16901"/>
                    <a:pt x="18840" y="18384"/>
                  </a:cubicBezTo>
                  <a:cubicBezTo>
                    <a:pt x="20160" y="19867"/>
                    <a:pt x="20880" y="20702"/>
                    <a:pt x="2160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910801" y="5004071"/>
              <a:ext cx="4127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92" y="292"/>
                    <a:pt x="19385" y="584"/>
                    <a:pt x="17723" y="1849"/>
                  </a:cubicBezTo>
                  <a:cubicBezTo>
                    <a:pt x="16062" y="3114"/>
                    <a:pt x="13846" y="5351"/>
                    <a:pt x="11575" y="7930"/>
                  </a:cubicBezTo>
                  <a:cubicBezTo>
                    <a:pt x="9305" y="10508"/>
                    <a:pt x="6978" y="13427"/>
                    <a:pt x="5040" y="15762"/>
                  </a:cubicBezTo>
                  <a:cubicBezTo>
                    <a:pt x="3102" y="18097"/>
                    <a:pt x="1551" y="198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707601" y="4762771"/>
              <a:ext cx="654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7" y="18000"/>
                    <a:pt x="4334" y="14400"/>
                    <a:pt x="6885" y="11100"/>
                  </a:cubicBezTo>
                  <a:cubicBezTo>
                    <a:pt x="9437" y="7800"/>
                    <a:pt x="12373" y="4800"/>
                    <a:pt x="14889" y="3000"/>
                  </a:cubicBezTo>
                  <a:cubicBezTo>
                    <a:pt x="17406" y="1200"/>
                    <a:pt x="19503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823986" y="5226321"/>
              <a:ext cx="642567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96" fill="norm" stroke="1" extrusionOk="0">
                  <a:moveTo>
                    <a:pt x="1959" y="19781"/>
                  </a:moveTo>
                  <a:cubicBezTo>
                    <a:pt x="1391" y="20691"/>
                    <a:pt x="823" y="21600"/>
                    <a:pt x="467" y="21486"/>
                  </a:cubicBezTo>
                  <a:cubicBezTo>
                    <a:pt x="112" y="21373"/>
                    <a:pt x="-30" y="20236"/>
                    <a:pt x="6" y="17962"/>
                  </a:cubicBezTo>
                  <a:cubicBezTo>
                    <a:pt x="41" y="15688"/>
                    <a:pt x="254" y="12278"/>
                    <a:pt x="1036" y="9095"/>
                  </a:cubicBezTo>
                  <a:cubicBezTo>
                    <a:pt x="1817" y="5912"/>
                    <a:pt x="3167" y="2956"/>
                    <a:pt x="4411" y="1819"/>
                  </a:cubicBezTo>
                  <a:cubicBezTo>
                    <a:pt x="5654" y="682"/>
                    <a:pt x="6791" y="1364"/>
                    <a:pt x="8177" y="3524"/>
                  </a:cubicBezTo>
                  <a:cubicBezTo>
                    <a:pt x="9562" y="5684"/>
                    <a:pt x="11196" y="9322"/>
                    <a:pt x="12333" y="12164"/>
                  </a:cubicBezTo>
                  <a:cubicBezTo>
                    <a:pt x="13470" y="15006"/>
                    <a:pt x="14109" y="17053"/>
                    <a:pt x="14607" y="18189"/>
                  </a:cubicBezTo>
                  <a:cubicBezTo>
                    <a:pt x="15104" y="19326"/>
                    <a:pt x="15459" y="19554"/>
                    <a:pt x="16099" y="18303"/>
                  </a:cubicBezTo>
                  <a:cubicBezTo>
                    <a:pt x="16738" y="17053"/>
                    <a:pt x="17662" y="14324"/>
                    <a:pt x="18621" y="11027"/>
                  </a:cubicBezTo>
                  <a:cubicBezTo>
                    <a:pt x="19581" y="7731"/>
                    <a:pt x="20575" y="3865"/>
                    <a:pt x="215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796367" y="4846657"/>
              <a:ext cx="174886" cy="14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00" fill="norm" stroke="1" extrusionOk="0">
                  <a:moveTo>
                    <a:pt x="2765" y="6197"/>
                  </a:moveTo>
                  <a:cubicBezTo>
                    <a:pt x="2244" y="7718"/>
                    <a:pt x="1724" y="9239"/>
                    <a:pt x="1203" y="11673"/>
                  </a:cubicBezTo>
                  <a:cubicBezTo>
                    <a:pt x="683" y="14107"/>
                    <a:pt x="162" y="17454"/>
                    <a:pt x="32" y="17910"/>
                  </a:cubicBezTo>
                  <a:cubicBezTo>
                    <a:pt x="-98" y="18366"/>
                    <a:pt x="162" y="15932"/>
                    <a:pt x="943" y="12738"/>
                  </a:cubicBezTo>
                  <a:cubicBezTo>
                    <a:pt x="1724" y="9544"/>
                    <a:pt x="3025" y="5589"/>
                    <a:pt x="4977" y="3003"/>
                  </a:cubicBezTo>
                  <a:cubicBezTo>
                    <a:pt x="6929" y="417"/>
                    <a:pt x="9531" y="-800"/>
                    <a:pt x="11873" y="569"/>
                  </a:cubicBezTo>
                  <a:cubicBezTo>
                    <a:pt x="14215" y="1938"/>
                    <a:pt x="16297" y="5893"/>
                    <a:pt x="17859" y="9696"/>
                  </a:cubicBezTo>
                  <a:cubicBezTo>
                    <a:pt x="19420" y="13499"/>
                    <a:pt x="20461" y="17149"/>
                    <a:pt x="21502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022051" y="4915121"/>
              <a:ext cx="2857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880" y="11670"/>
                    <a:pt x="5760" y="3363"/>
                    <a:pt x="9360" y="870"/>
                  </a:cubicBezTo>
                  <a:cubicBezTo>
                    <a:pt x="12960" y="-1622"/>
                    <a:pt x="1728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257001" y="4851671"/>
              <a:ext cx="6115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0" y="0"/>
                  </a:moveTo>
                  <a:cubicBezTo>
                    <a:pt x="3600" y="313"/>
                    <a:pt x="7200" y="626"/>
                    <a:pt x="11160" y="2035"/>
                  </a:cubicBezTo>
                  <a:cubicBezTo>
                    <a:pt x="15120" y="3443"/>
                    <a:pt x="19440" y="5948"/>
                    <a:pt x="20520" y="8609"/>
                  </a:cubicBezTo>
                  <a:cubicBezTo>
                    <a:pt x="21600" y="11270"/>
                    <a:pt x="19440" y="14087"/>
                    <a:pt x="16560" y="16278"/>
                  </a:cubicBezTo>
                  <a:cubicBezTo>
                    <a:pt x="13680" y="18470"/>
                    <a:pt x="10080" y="20035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368933" y="4868642"/>
              <a:ext cx="233340" cy="10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968" fill="norm" stroke="1" extrusionOk="0">
                  <a:moveTo>
                    <a:pt x="14101" y="424"/>
                  </a:moveTo>
                  <a:cubicBezTo>
                    <a:pt x="14101" y="2584"/>
                    <a:pt x="14101" y="4744"/>
                    <a:pt x="12559" y="7768"/>
                  </a:cubicBezTo>
                  <a:cubicBezTo>
                    <a:pt x="11016" y="10792"/>
                    <a:pt x="7930" y="14680"/>
                    <a:pt x="5905" y="16624"/>
                  </a:cubicBezTo>
                  <a:cubicBezTo>
                    <a:pt x="3880" y="18568"/>
                    <a:pt x="2916" y="18568"/>
                    <a:pt x="2048" y="17920"/>
                  </a:cubicBezTo>
                  <a:cubicBezTo>
                    <a:pt x="1180" y="17272"/>
                    <a:pt x="409" y="15976"/>
                    <a:pt x="119" y="14248"/>
                  </a:cubicBezTo>
                  <a:cubicBezTo>
                    <a:pt x="-170" y="12520"/>
                    <a:pt x="23" y="10360"/>
                    <a:pt x="1180" y="8416"/>
                  </a:cubicBezTo>
                  <a:cubicBezTo>
                    <a:pt x="2337" y="6472"/>
                    <a:pt x="4459" y="4744"/>
                    <a:pt x="6966" y="6256"/>
                  </a:cubicBezTo>
                  <a:cubicBezTo>
                    <a:pt x="9473" y="7768"/>
                    <a:pt x="12366" y="12520"/>
                    <a:pt x="14101" y="15760"/>
                  </a:cubicBezTo>
                  <a:cubicBezTo>
                    <a:pt x="15837" y="19000"/>
                    <a:pt x="16416" y="20728"/>
                    <a:pt x="17187" y="20944"/>
                  </a:cubicBezTo>
                  <a:cubicBezTo>
                    <a:pt x="17959" y="21160"/>
                    <a:pt x="18923" y="19864"/>
                    <a:pt x="19598" y="17920"/>
                  </a:cubicBezTo>
                  <a:cubicBezTo>
                    <a:pt x="20273" y="15976"/>
                    <a:pt x="20659" y="13384"/>
                    <a:pt x="20948" y="10360"/>
                  </a:cubicBezTo>
                  <a:cubicBezTo>
                    <a:pt x="21237" y="7336"/>
                    <a:pt x="21430" y="3880"/>
                    <a:pt x="21044" y="1936"/>
                  </a:cubicBezTo>
                  <a:cubicBezTo>
                    <a:pt x="20659" y="-8"/>
                    <a:pt x="19694" y="-440"/>
                    <a:pt x="17669" y="424"/>
                  </a:cubicBezTo>
                  <a:cubicBezTo>
                    <a:pt x="15644" y="1288"/>
                    <a:pt x="12559" y="3448"/>
                    <a:pt x="10823" y="5176"/>
                  </a:cubicBezTo>
                  <a:cubicBezTo>
                    <a:pt x="9087" y="6904"/>
                    <a:pt x="8701" y="8200"/>
                    <a:pt x="8316" y="9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861929" y="5740698"/>
              <a:ext cx="204574" cy="26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28" fill="norm" stroke="1" extrusionOk="0">
                  <a:moveTo>
                    <a:pt x="21087" y="4590"/>
                  </a:moveTo>
                  <a:cubicBezTo>
                    <a:pt x="21087" y="3230"/>
                    <a:pt x="21087" y="1869"/>
                    <a:pt x="20432" y="1019"/>
                  </a:cubicBezTo>
                  <a:cubicBezTo>
                    <a:pt x="19778" y="168"/>
                    <a:pt x="18469" y="-172"/>
                    <a:pt x="16178" y="83"/>
                  </a:cubicBezTo>
                  <a:cubicBezTo>
                    <a:pt x="13887" y="338"/>
                    <a:pt x="10614" y="1189"/>
                    <a:pt x="7887" y="2719"/>
                  </a:cubicBezTo>
                  <a:cubicBezTo>
                    <a:pt x="5160" y="4250"/>
                    <a:pt x="2978" y="6461"/>
                    <a:pt x="1560" y="9097"/>
                  </a:cubicBezTo>
                  <a:cubicBezTo>
                    <a:pt x="142" y="11734"/>
                    <a:pt x="-513" y="14795"/>
                    <a:pt x="469" y="16921"/>
                  </a:cubicBezTo>
                  <a:cubicBezTo>
                    <a:pt x="1451" y="19047"/>
                    <a:pt x="4069" y="20237"/>
                    <a:pt x="6687" y="20833"/>
                  </a:cubicBezTo>
                  <a:cubicBezTo>
                    <a:pt x="9305" y="21428"/>
                    <a:pt x="11923" y="21428"/>
                    <a:pt x="14542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175302" y="5766071"/>
              <a:ext cx="145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8326" y="0"/>
                  </a:moveTo>
                  <a:cubicBezTo>
                    <a:pt x="6135" y="2560"/>
                    <a:pt x="3944" y="5120"/>
                    <a:pt x="2535" y="7920"/>
                  </a:cubicBezTo>
                  <a:cubicBezTo>
                    <a:pt x="1126" y="10720"/>
                    <a:pt x="500" y="13760"/>
                    <a:pt x="187" y="15920"/>
                  </a:cubicBezTo>
                  <a:cubicBezTo>
                    <a:pt x="-126" y="18080"/>
                    <a:pt x="-126" y="19360"/>
                    <a:pt x="813" y="20080"/>
                  </a:cubicBezTo>
                  <a:cubicBezTo>
                    <a:pt x="1752" y="20800"/>
                    <a:pt x="3631" y="20960"/>
                    <a:pt x="7231" y="21120"/>
                  </a:cubicBezTo>
                  <a:cubicBezTo>
                    <a:pt x="10831" y="21280"/>
                    <a:pt x="16152" y="21440"/>
                    <a:pt x="214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472901" y="5835921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53"/>
                    <a:pt x="0" y="8707"/>
                    <a:pt x="3600" y="12307"/>
                  </a:cubicBezTo>
                  <a:cubicBezTo>
                    <a:pt x="7200" y="15907"/>
                    <a:pt x="14400" y="18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320501" y="5829571"/>
              <a:ext cx="342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3" y="15709"/>
                    <a:pt x="6667" y="9818"/>
                    <a:pt x="10267" y="6218"/>
                  </a:cubicBezTo>
                  <a:cubicBezTo>
                    <a:pt x="13867" y="2618"/>
                    <a:pt x="17733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019780" y="4940139"/>
              <a:ext cx="373447" cy="50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96" fill="norm" stroke="1" extrusionOk="0">
                  <a:moveTo>
                    <a:pt x="2504" y="5688"/>
                  </a:moveTo>
                  <a:cubicBezTo>
                    <a:pt x="2504" y="8478"/>
                    <a:pt x="2504" y="11268"/>
                    <a:pt x="2443" y="13743"/>
                  </a:cubicBezTo>
                  <a:cubicBezTo>
                    <a:pt x="2382" y="16218"/>
                    <a:pt x="2261" y="18378"/>
                    <a:pt x="2140" y="19683"/>
                  </a:cubicBezTo>
                  <a:cubicBezTo>
                    <a:pt x="2018" y="20988"/>
                    <a:pt x="1897" y="21438"/>
                    <a:pt x="1594" y="21258"/>
                  </a:cubicBezTo>
                  <a:cubicBezTo>
                    <a:pt x="1290" y="21078"/>
                    <a:pt x="805" y="20268"/>
                    <a:pt x="441" y="18333"/>
                  </a:cubicBezTo>
                  <a:cubicBezTo>
                    <a:pt x="77" y="16398"/>
                    <a:pt x="-166" y="13338"/>
                    <a:pt x="137" y="10413"/>
                  </a:cubicBezTo>
                  <a:cubicBezTo>
                    <a:pt x="441" y="7488"/>
                    <a:pt x="1290" y="4698"/>
                    <a:pt x="2018" y="2898"/>
                  </a:cubicBezTo>
                  <a:cubicBezTo>
                    <a:pt x="2746" y="1098"/>
                    <a:pt x="3353" y="288"/>
                    <a:pt x="3899" y="63"/>
                  </a:cubicBezTo>
                  <a:cubicBezTo>
                    <a:pt x="4445" y="-162"/>
                    <a:pt x="4931" y="198"/>
                    <a:pt x="5841" y="1368"/>
                  </a:cubicBezTo>
                  <a:cubicBezTo>
                    <a:pt x="6751" y="2538"/>
                    <a:pt x="8086" y="4518"/>
                    <a:pt x="9724" y="6768"/>
                  </a:cubicBezTo>
                  <a:cubicBezTo>
                    <a:pt x="11362" y="9018"/>
                    <a:pt x="13304" y="11538"/>
                    <a:pt x="14821" y="13653"/>
                  </a:cubicBezTo>
                  <a:cubicBezTo>
                    <a:pt x="16337" y="15768"/>
                    <a:pt x="17430" y="17478"/>
                    <a:pt x="18279" y="18558"/>
                  </a:cubicBezTo>
                  <a:cubicBezTo>
                    <a:pt x="19128" y="19638"/>
                    <a:pt x="19735" y="20088"/>
                    <a:pt x="20160" y="20043"/>
                  </a:cubicBezTo>
                  <a:cubicBezTo>
                    <a:pt x="20585" y="19998"/>
                    <a:pt x="20827" y="19458"/>
                    <a:pt x="21009" y="17613"/>
                  </a:cubicBezTo>
                  <a:cubicBezTo>
                    <a:pt x="21191" y="15768"/>
                    <a:pt x="21313" y="12618"/>
                    <a:pt x="21373" y="9963"/>
                  </a:cubicBezTo>
                  <a:cubicBezTo>
                    <a:pt x="21434" y="7308"/>
                    <a:pt x="21434" y="5148"/>
                    <a:pt x="21252" y="3843"/>
                  </a:cubicBezTo>
                  <a:cubicBezTo>
                    <a:pt x="21070" y="2538"/>
                    <a:pt x="20706" y="2088"/>
                    <a:pt x="20342" y="1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474480" y="5203312"/>
              <a:ext cx="118355" cy="14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0849" fill="norm" stroke="1" extrusionOk="0">
                  <a:moveTo>
                    <a:pt x="20413" y="4342"/>
                  </a:moveTo>
                  <a:cubicBezTo>
                    <a:pt x="18179" y="2463"/>
                    <a:pt x="15944" y="585"/>
                    <a:pt x="12965" y="116"/>
                  </a:cubicBezTo>
                  <a:cubicBezTo>
                    <a:pt x="9986" y="-354"/>
                    <a:pt x="6261" y="585"/>
                    <a:pt x="3655" y="3246"/>
                  </a:cubicBezTo>
                  <a:cubicBezTo>
                    <a:pt x="1048" y="5907"/>
                    <a:pt x="-442" y="10289"/>
                    <a:pt x="117" y="13889"/>
                  </a:cubicBezTo>
                  <a:cubicBezTo>
                    <a:pt x="675" y="17489"/>
                    <a:pt x="3282" y="20307"/>
                    <a:pt x="7006" y="20776"/>
                  </a:cubicBezTo>
                  <a:cubicBezTo>
                    <a:pt x="10730" y="21246"/>
                    <a:pt x="15572" y="19368"/>
                    <a:pt x="18179" y="16707"/>
                  </a:cubicBezTo>
                  <a:cubicBezTo>
                    <a:pt x="20786" y="14046"/>
                    <a:pt x="21158" y="10603"/>
                    <a:pt x="20599" y="8255"/>
                  </a:cubicBezTo>
                  <a:cubicBezTo>
                    <a:pt x="20041" y="5907"/>
                    <a:pt x="18551" y="4655"/>
                    <a:pt x="17061" y="4185"/>
                  </a:cubicBezTo>
                  <a:cubicBezTo>
                    <a:pt x="15572" y="3716"/>
                    <a:pt x="14082" y="4029"/>
                    <a:pt x="12592" y="4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641301" y="5162821"/>
              <a:ext cx="152401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8386"/>
                  </a:moveTo>
                  <a:cubicBezTo>
                    <a:pt x="600" y="7115"/>
                    <a:pt x="1200" y="5845"/>
                    <a:pt x="2250" y="5082"/>
                  </a:cubicBezTo>
                  <a:cubicBezTo>
                    <a:pt x="3300" y="4320"/>
                    <a:pt x="4800" y="4066"/>
                    <a:pt x="6000" y="4828"/>
                  </a:cubicBezTo>
                  <a:cubicBezTo>
                    <a:pt x="7200" y="5591"/>
                    <a:pt x="8100" y="7369"/>
                    <a:pt x="8850" y="9784"/>
                  </a:cubicBezTo>
                  <a:cubicBezTo>
                    <a:pt x="9600" y="12198"/>
                    <a:pt x="10200" y="15247"/>
                    <a:pt x="10200" y="17407"/>
                  </a:cubicBezTo>
                  <a:cubicBezTo>
                    <a:pt x="10200" y="19567"/>
                    <a:pt x="9600" y="20838"/>
                    <a:pt x="8550" y="21219"/>
                  </a:cubicBezTo>
                  <a:cubicBezTo>
                    <a:pt x="7500" y="21600"/>
                    <a:pt x="6000" y="21092"/>
                    <a:pt x="5100" y="20202"/>
                  </a:cubicBezTo>
                  <a:cubicBezTo>
                    <a:pt x="4200" y="19313"/>
                    <a:pt x="3900" y="18042"/>
                    <a:pt x="5250" y="14993"/>
                  </a:cubicBezTo>
                  <a:cubicBezTo>
                    <a:pt x="6600" y="11944"/>
                    <a:pt x="9600" y="7115"/>
                    <a:pt x="12600" y="4320"/>
                  </a:cubicBezTo>
                  <a:cubicBezTo>
                    <a:pt x="15600" y="1525"/>
                    <a:pt x="18600" y="7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860062" y="4965422"/>
              <a:ext cx="232091" cy="53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52" fill="norm" stroke="1" extrusionOk="0">
                  <a:moveTo>
                    <a:pt x="20959" y="1553"/>
                  </a:moveTo>
                  <a:cubicBezTo>
                    <a:pt x="20577" y="1043"/>
                    <a:pt x="20194" y="532"/>
                    <a:pt x="19525" y="235"/>
                  </a:cubicBezTo>
                  <a:cubicBezTo>
                    <a:pt x="18856" y="-63"/>
                    <a:pt x="17901" y="-148"/>
                    <a:pt x="16371" y="405"/>
                  </a:cubicBezTo>
                  <a:cubicBezTo>
                    <a:pt x="14842" y="958"/>
                    <a:pt x="12740" y="2148"/>
                    <a:pt x="10063" y="4189"/>
                  </a:cubicBezTo>
                  <a:cubicBezTo>
                    <a:pt x="7387" y="6230"/>
                    <a:pt x="4138" y="9121"/>
                    <a:pt x="2131" y="11545"/>
                  </a:cubicBezTo>
                  <a:cubicBezTo>
                    <a:pt x="124" y="13969"/>
                    <a:pt x="-641" y="15924"/>
                    <a:pt x="601" y="17370"/>
                  </a:cubicBezTo>
                  <a:cubicBezTo>
                    <a:pt x="1844" y="18816"/>
                    <a:pt x="5094" y="19751"/>
                    <a:pt x="7865" y="20346"/>
                  </a:cubicBezTo>
                  <a:cubicBezTo>
                    <a:pt x="10637" y="20942"/>
                    <a:pt x="12931" y="21197"/>
                    <a:pt x="15224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054051" y="5156989"/>
              <a:ext cx="457201" cy="39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1300" y="17413"/>
                    <a:pt x="2600" y="13370"/>
                    <a:pt x="3350" y="10136"/>
                  </a:cubicBezTo>
                  <a:cubicBezTo>
                    <a:pt x="4100" y="6902"/>
                    <a:pt x="4300" y="4476"/>
                    <a:pt x="4350" y="2801"/>
                  </a:cubicBezTo>
                  <a:cubicBezTo>
                    <a:pt x="4400" y="1127"/>
                    <a:pt x="4300" y="203"/>
                    <a:pt x="4200" y="29"/>
                  </a:cubicBezTo>
                  <a:cubicBezTo>
                    <a:pt x="4100" y="-144"/>
                    <a:pt x="4000" y="434"/>
                    <a:pt x="3900" y="2108"/>
                  </a:cubicBezTo>
                  <a:cubicBezTo>
                    <a:pt x="3800" y="3783"/>
                    <a:pt x="3700" y="6555"/>
                    <a:pt x="3850" y="8635"/>
                  </a:cubicBezTo>
                  <a:cubicBezTo>
                    <a:pt x="4000" y="10714"/>
                    <a:pt x="4400" y="12100"/>
                    <a:pt x="4800" y="12966"/>
                  </a:cubicBezTo>
                  <a:cubicBezTo>
                    <a:pt x="5200" y="13832"/>
                    <a:pt x="5600" y="14179"/>
                    <a:pt x="6100" y="14352"/>
                  </a:cubicBezTo>
                  <a:cubicBezTo>
                    <a:pt x="6600" y="14526"/>
                    <a:pt x="7200" y="14526"/>
                    <a:pt x="7800" y="14063"/>
                  </a:cubicBezTo>
                  <a:cubicBezTo>
                    <a:pt x="8400" y="13601"/>
                    <a:pt x="9000" y="12677"/>
                    <a:pt x="9750" y="10714"/>
                  </a:cubicBezTo>
                  <a:cubicBezTo>
                    <a:pt x="10500" y="8750"/>
                    <a:pt x="11400" y="5747"/>
                    <a:pt x="11850" y="3957"/>
                  </a:cubicBezTo>
                  <a:cubicBezTo>
                    <a:pt x="12300" y="2166"/>
                    <a:pt x="12300" y="1589"/>
                    <a:pt x="12300" y="1589"/>
                  </a:cubicBezTo>
                  <a:cubicBezTo>
                    <a:pt x="12300" y="1589"/>
                    <a:pt x="12300" y="2166"/>
                    <a:pt x="12300" y="3032"/>
                  </a:cubicBezTo>
                  <a:cubicBezTo>
                    <a:pt x="12300" y="3899"/>
                    <a:pt x="12300" y="5054"/>
                    <a:pt x="12800" y="6093"/>
                  </a:cubicBezTo>
                  <a:cubicBezTo>
                    <a:pt x="13300" y="7133"/>
                    <a:pt x="14300" y="8057"/>
                    <a:pt x="15850" y="8808"/>
                  </a:cubicBezTo>
                  <a:cubicBezTo>
                    <a:pt x="17400" y="9559"/>
                    <a:pt x="19500" y="10136"/>
                    <a:pt x="21600" y="10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568401" y="5448571"/>
              <a:ext cx="9670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20681" y="0"/>
                  </a:moveTo>
                  <a:cubicBezTo>
                    <a:pt x="21140" y="2829"/>
                    <a:pt x="21600" y="5657"/>
                    <a:pt x="18153" y="9257"/>
                  </a:cubicBezTo>
                  <a:cubicBezTo>
                    <a:pt x="14706" y="12857"/>
                    <a:pt x="7353" y="17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887619" y="5067008"/>
              <a:ext cx="480883" cy="19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12" fill="norm" stroke="1" extrusionOk="0">
                  <a:moveTo>
                    <a:pt x="5039" y="9022"/>
                  </a:moveTo>
                  <a:cubicBezTo>
                    <a:pt x="5323" y="10171"/>
                    <a:pt x="5607" y="11320"/>
                    <a:pt x="5323" y="13388"/>
                  </a:cubicBezTo>
                  <a:cubicBezTo>
                    <a:pt x="5039" y="15457"/>
                    <a:pt x="4186" y="18444"/>
                    <a:pt x="3286" y="19937"/>
                  </a:cubicBezTo>
                  <a:cubicBezTo>
                    <a:pt x="2386" y="21431"/>
                    <a:pt x="1439" y="21431"/>
                    <a:pt x="823" y="20857"/>
                  </a:cubicBezTo>
                  <a:cubicBezTo>
                    <a:pt x="207" y="20282"/>
                    <a:pt x="-77" y="19133"/>
                    <a:pt x="18" y="16835"/>
                  </a:cubicBezTo>
                  <a:cubicBezTo>
                    <a:pt x="112" y="14537"/>
                    <a:pt x="586" y="11091"/>
                    <a:pt x="2055" y="8448"/>
                  </a:cubicBezTo>
                  <a:cubicBezTo>
                    <a:pt x="3523" y="5805"/>
                    <a:pt x="5986" y="3967"/>
                    <a:pt x="8734" y="2588"/>
                  </a:cubicBezTo>
                  <a:cubicBezTo>
                    <a:pt x="11481" y="1210"/>
                    <a:pt x="14512" y="291"/>
                    <a:pt x="16691" y="61"/>
                  </a:cubicBezTo>
                  <a:cubicBezTo>
                    <a:pt x="18870" y="-169"/>
                    <a:pt x="20197" y="291"/>
                    <a:pt x="21523" y="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311351" y="4815496"/>
              <a:ext cx="177801" cy="16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4733"/>
                  </a:moveTo>
                  <a:cubicBezTo>
                    <a:pt x="2057" y="3071"/>
                    <a:pt x="4114" y="1410"/>
                    <a:pt x="5786" y="579"/>
                  </a:cubicBezTo>
                  <a:cubicBezTo>
                    <a:pt x="7457" y="-252"/>
                    <a:pt x="8743" y="-252"/>
                    <a:pt x="9900" y="994"/>
                  </a:cubicBezTo>
                  <a:cubicBezTo>
                    <a:pt x="11057" y="2240"/>
                    <a:pt x="12086" y="4733"/>
                    <a:pt x="12600" y="6671"/>
                  </a:cubicBezTo>
                  <a:cubicBezTo>
                    <a:pt x="13114" y="8610"/>
                    <a:pt x="13114" y="9994"/>
                    <a:pt x="12086" y="11656"/>
                  </a:cubicBezTo>
                  <a:cubicBezTo>
                    <a:pt x="11057" y="13317"/>
                    <a:pt x="9000" y="15256"/>
                    <a:pt x="6943" y="16640"/>
                  </a:cubicBezTo>
                  <a:cubicBezTo>
                    <a:pt x="4886" y="18025"/>
                    <a:pt x="2829" y="18856"/>
                    <a:pt x="2443" y="19271"/>
                  </a:cubicBezTo>
                  <a:cubicBezTo>
                    <a:pt x="2057" y="19686"/>
                    <a:pt x="3343" y="19686"/>
                    <a:pt x="6814" y="19963"/>
                  </a:cubicBezTo>
                  <a:cubicBezTo>
                    <a:pt x="10286" y="20240"/>
                    <a:pt x="15943" y="20794"/>
                    <a:pt x="2160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904951" y="5312777"/>
              <a:ext cx="641351" cy="9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2709" y="16276"/>
                    <a:pt x="5418" y="11367"/>
                    <a:pt x="7984" y="7685"/>
                  </a:cubicBezTo>
                  <a:cubicBezTo>
                    <a:pt x="10550" y="4003"/>
                    <a:pt x="12974" y="1549"/>
                    <a:pt x="15220" y="567"/>
                  </a:cubicBezTo>
                  <a:cubicBezTo>
                    <a:pt x="17465" y="-415"/>
                    <a:pt x="19533" y="76"/>
                    <a:pt x="21600" y="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178531" y="5434017"/>
              <a:ext cx="189972" cy="17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54" fill="norm" stroke="1" extrusionOk="0">
                  <a:moveTo>
                    <a:pt x="1380" y="5625"/>
                  </a:moveTo>
                  <a:cubicBezTo>
                    <a:pt x="900" y="9997"/>
                    <a:pt x="420" y="14368"/>
                    <a:pt x="180" y="17197"/>
                  </a:cubicBezTo>
                  <a:cubicBezTo>
                    <a:pt x="-60" y="20025"/>
                    <a:pt x="-60" y="21311"/>
                    <a:pt x="180" y="20925"/>
                  </a:cubicBezTo>
                  <a:cubicBezTo>
                    <a:pt x="420" y="20540"/>
                    <a:pt x="900" y="18482"/>
                    <a:pt x="2460" y="15268"/>
                  </a:cubicBezTo>
                  <a:cubicBezTo>
                    <a:pt x="4020" y="12054"/>
                    <a:pt x="6660" y="7682"/>
                    <a:pt x="8340" y="4854"/>
                  </a:cubicBezTo>
                  <a:cubicBezTo>
                    <a:pt x="10020" y="2025"/>
                    <a:pt x="10740" y="740"/>
                    <a:pt x="11820" y="225"/>
                  </a:cubicBezTo>
                  <a:cubicBezTo>
                    <a:pt x="12900" y="-289"/>
                    <a:pt x="14340" y="-32"/>
                    <a:pt x="15780" y="2154"/>
                  </a:cubicBezTo>
                  <a:cubicBezTo>
                    <a:pt x="17220" y="4340"/>
                    <a:pt x="18660" y="8454"/>
                    <a:pt x="19620" y="11925"/>
                  </a:cubicBezTo>
                  <a:cubicBezTo>
                    <a:pt x="20580" y="15397"/>
                    <a:pt x="21060" y="18225"/>
                    <a:pt x="21540" y="2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635201" y="4934221"/>
              <a:ext cx="186567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10800" y="0"/>
                  </a:moveTo>
                  <a:cubicBezTo>
                    <a:pt x="13920" y="1267"/>
                    <a:pt x="17040" y="2533"/>
                    <a:pt x="18960" y="4433"/>
                  </a:cubicBezTo>
                  <a:cubicBezTo>
                    <a:pt x="20880" y="6333"/>
                    <a:pt x="21600" y="8867"/>
                    <a:pt x="20880" y="11033"/>
                  </a:cubicBezTo>
                  <a:cubicBezTo>
                    <a:pt x="20160" y="13200"/>
                    <a:pt x="18000" y="15000"/>
                    <a:pt x="14280" y="16700"/>
                  </a:cubicBezTo>
                  <a:cubicBezTo>
                    <a:pt x="10560" y="18400"/>
                    <a:pt x="528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18152" y="6661421"/>
              <a:ext cx="438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8514"/>
                    <a:pt x="6261" y="15429"/>
                    <a:pt x="9861" y="11829"/>
                  </a:cubicBezTo>
                  <a:cubicBezTo>
                    <a:pt x="13461" y="8229"/>
                    <a:pt x="17530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95350" y="6775721"/>
              <a:ext cx="367303" cy="59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843" fill="norm" stroke="1" extrusionOk="0">
                  <a:moveTo>
                    <a:pt x="1803" y="13407"/>
                  </a:moveTo>
                  <a:cubicBezTo>
                    <a:pt x="934" y="15641"/>
                    <a:pt x="65" y="17876"/>
                    <a:pt x="3" y="19366"/>
                  </a:cubicBezTo>
                  <a:cubicBezTo>
                    <a:pt x="-59" y="20855"/>
                    <a:pt x="686" y="21600"/>
                    <a:pt x="3044" y="19738"/>
                  </a:cubicBezTo>
                  <a:cubicBezTo>
                    <a:pt x="5403" y="17876"/>
                    <a:pt x="9375" y="13407"/>
                    <a:pt x="12727" y="9683"/>
                  </a:cubicBezTo>
                  <a:cubicBezTo>
                    <a:pt x="16079" y="5959"/>
                    <a:pt x="18810" y="2979"/>
                    <a:pt x="215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541729" y="6541713"/>
              <a:ext cx="193089" cy="41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51" fill="norm" stroke="1" extrusionOk="0">
                  <a:moveTo>
                    <a:pt x="2121" y="606"/>
                  </a:moveTo>
                  <a:cubicBezTo>
                    <a:pt x="959" y="278"/>
                    <a:pt x="-202" y="-49"/>
                    <a:pt x="30" y="6"/>
                  </a:cubicBezTo>
                  <a:cubicBezTo>
                    <a:pt x="263" y="60"/>
                    <a:pt x="1888" y="496"/>
                    <a:pt x="5140" y="1642"/>
                  </a:cubicBezTo>
                  <a:cubicBezTo>
                    <a:pt x="8392" y="2787"/>
                    <a:pt x="13269" y="4642"/>
                    <a:pt x="16521" y="6115"/>
                  </a:cubicBezTo>
                  <a:cubicBezTo>
                    <a:pt x="19772" y="7587"/>
                    <a:pt x="21398" y="8678"/>
                    <a:pt x="21166" y="10369"/>
                  </a:cubicBezTo>
                  <a:cubicBezTo>
                    <a:pt x="20933" y="12060"/>
                    <a:pt x="18843" y="14351"/>
                    <a:pt x="16288" y="16315"/>
                  </a:cubicBezTo>
                  <a:cubicBezTo>
                    <a:pt x="13733" y="18278"/>
                    <a:pt x="10714" y="19915"/>
                    <a:pt x="7695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494502" y="6235971"/>
              <a:ext cx="279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800"/>
                    <a:pt x="3273" y="1600"/>
                    <a:pt x="5236" y="3533"/>
                  </a:cubicBezTo>
                  <a:cubicBezTo>
                    <a:pt x="7200" y="5467"/>
                    <a:pt x="9491" y="8533"/>
                    <a:pt x="11864" y="11467"/>
                  </a:cubicBezTo>
                  <a:cubicBezTo>
                    <a:pt x="14236" y="14400"/>
                    <a:pt x="16691" y="17200"/>
                    <a:pt x="18327" y="18867"/>
                  </a:cubicBezTo>
                  <a:cubicBezTo>
                    <a:pt x="19964" y="20533"/>
                    <a:pt x="20782" y="210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558002" y="6286771"/>
              <a:ext cx="2032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129"/>
                    <a:pt x="16200" y="2259"/>
                    <a:pt x="13050" y="4871"/>
                  </a:cubicBezTo>
                  <a:cubicBezTo>
                    <a:pt x="9900" y="7482"/>
                    <a:pt x="6300" y="11576"/>
                    <a:pt x="4050" y="14612"/>
                  </a:cubicBezTo>
                  <a:cubicBezTo>
                    <a:pt x="1800" y="17647"/>
                    <a:pt x="900" y="196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380202" y="6121671"/>
              <a:ext cx="374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5" y="17280"/>
                    <a:pt x="6590" y="12960"/>
                    <a:pt x="10190" y="9360"/>
                  </a:cubicBezTo>
                  <a:cubicBezTo>
                    <a:pt x="13790" y="5760"/>
                    <a:pt x="1769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919952" y="6477271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186652" y="6258942"/>
              <a:ext cx="298451" cy="35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1838" y="18127"/>
                    <a:pt x="3677" y="14764"/>
                    <a:pt x="5285" y="11595"/>
                  </a:cubicBezTo>
                  <a:cubicBezTo>
                    <a:pt x="6894" y="8427"/>
                    <a:pt x="8272" y="5452"/>
                    <a:pt x="9038" y="3641"/>
                  </a:cubicBezTo>
                  <a:cubicBezTo>
                    <a:pt x="9804" y="1830"/>
                    <a:pt x="9957" y="1183"/>
                    <a:pt x="9804" y="1119"/>
                  </a:cubicBezTo>
                  <a:cubicBezTo>
                    <a:pt x="9651" y="1054"/>
                    <a:pt x="9191" y="1571"/>
                    <a:pt x="8655" y="3059"/>
                  </a:cubicBezTo>
                  <a:cubicBezTo>
                    <a:pt x="8119" y="4546"/>
                    <a:pt x="7506" y="7004"/>
                    <a:pt x="7200" y="9009"/>
                  </a:cubicBezTo>
                  <a:cubicBezTo>
                    <a:pt x="6894" y="11013"/>
                    <a:pt x="6894" y="12565"/>
                    <a:pt x="7200" y="13730"/>
                  </a:cubicBezTo>
                  <a:cubicBezTo>
                    <a:pt x="7506" y="14894"/>
                    <a:pt x="8119" y="15670"/>
                    <a:pt x="8809" y="16122"/>
                  </a:cubicBezTo>
                  <a:cubicBezTo>
                    <a:pt x="9498" y="16575"/>
                    <a:pt x="10264" y="16704"/>
                    <a:pt x="11413" y="16122"/>
                  </a:cubicBezTo>
                  <a:cubicBezTo>
                    <a:pt x="12562" y="15540"/>
                    <a:pt x="14094" y="14247"/>
                    <a:pt x="15472" y="12177"/>
                  </a:cubicBezTo>
                  <a:cubicBezTo>
                    <a:pt x="16851" y="10108"/>
                    <a:pt x="18077" y="7262"/>
                    <a:pt x="18843" y="5387"/>
                  </a:cubicBezTo>
                  <a:cubicBezTo>
                    <a:pt x="19609" y="3512"/>
                    <a:pt x="19915" y="2606"/>
                    <a:pt x="20068" y="1765"/>
                  </a:cubicBezTo>
                  <a:cubicBezTo>
                    <a:pt x="20221" y="925"/>
                    <a:pt x="20221" y="149"/>
                    <a:pt x="19991" y="19"/>
                  </a:cubicBezTo>
                  <a:cubicBezTo>
                    <a:pt x="19762" y="-110"/>
                    <a:pt x="19302" y="407"/>
                    <a:pt x="18843" y="1895"/>
                  </a:cubicBezTo>
                  <a:cubicBezTo>
                    <a:pt x="18383" y="3382"/>
                    <a:pt x="17923" y="5840"/>
                    <a:pt x="18383" y="8297"/>
                  </a:cubicBezTo>
                  <a:cubicBezTo>
                    <a:pt x="18843" y="10755"/>
                    <a:pt x="20221" y="13212"/>
                    <a:pt x="21600" y="15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541132" y="6446932"/>
              <a:ext cx="117771" cy="10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101" fill="norm" stroke="1" extrusionOk="0">
                  <a:moveTo>
                    <a:pt x="13604" y="3673"/>
                  </a:moveTo>
                  <a:cubicBezTo>
                    <a:pt x="11742" y="2351"/>
                    <a:pt x="9880" y="1028"/>
                    <a:pt x="8018" y="367"/>
                  </a:cubicBezTo>
                  <a:cubicBezTo>
                    <a:pt x="6155" y="-294"/>
                    <a:pt x="4293" y="-294"/>
                    <a:pt x="2618" y="2351"/>
                  </a:cubicBezTo>
                  <a:cubicBezTo>
                    <a:pt x="942" y="4996"/>
                    <a:pt x="-548" y="10286"/>
                    <a:pt x="197" y="14253"/>
                  </a:cubicBezTo>
                  <a:cubicBezTo>
                    <a:pt x="942" y="18220"/>
                    <a:pt x="3921" y="20865"/>
                    <a:pt x="7645" y="21086"/>
                  </a:cubicBezTo>
                  <a:cubicBezTo>
                    <a:pt x="11369" y="21306"/>
                    <a:pt x="15838" y="19102"/>
                    <a:pt x="18259" y="16677"/>
                  </a:cubicBezTo>
                  <a:cubicBezTo>
                    <a:pt x="20680" y="14253"/>
                    <a:pt x="21052" y="11608"/>
                    <a:pt x="20493" y="9624"/>
                  </a:cubicBezTo>
                  <a:cubicBezTo>
                    <a:pt x="19935" y="7641"/>
                    <a:pt x="18445" y="6318"/>
                    <a:pt x="16024" y="5877"/>
                  </a:cubicBezTo>
                  <a:cubicBezTo>
                    <a:pt x="13604" y="5437"/>
                    <a:pt x="10252" y="5877"/>
                    <a:pt x="6900" y="6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704052" y="6737621"/>
              <a:ext cx="971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1" y="20700"/>
                    <a:pt x="3482" y="19800"/>
                    <a:pt x="5129" y="18450"/>
                  </a:cubicBezTo>
                  <a:cubicBezTo>
                    <a:pt x="6776" y="17100"/>
                    <a:pt x="8329" y="15300"/>
                    <a:pt x="10024" y="13500"/>
                  </a:cubicBezTo>
                  <a:cubicBezTo>
                    <a:pt x="11718" y="11700"/>
                    <a:pt x="13553" y="9900"/>
                    <a:pt x="15247" y="8100"/>
                  </a:cubicBezTo>
                  <a:cubicBezTo>
                    <a:pt x="16941" y="6300"/>
                    <a:pt x="18494" y="4500"/>
                    <a:pt x="19529" y="3150"/>
                  </a:cubicBezTo>
                  <a:cubicBezTo>
                    <a:pt x="20565" y="1800"/>
                    <a:pt x="2108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865269" y="6978921"/>
              <a:ext cx="302334" cy="17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33" fill="norm" stroke="1" extrusionOk="0">
                  <a:moveTo>
                    <a:pt x="6529" y="0"/>
                  </a:moveTo>
                  <a:cubicBezTo>
                    <a:pt x="6380" y="4945"/>
                    <a:pt x="6231" y="9889"/>
                    <a:pt x="5561" y="13533"/>
                  </a:cubicBezTo>
                  <a:cubicBezTo>
                    <a:pt x="4891" y="17176"/>
                    <a:pt x="3699" y="19518"/>
                    <a:pt x="2731" y="20559"/>
                  </a:cubicBezTo>
                  <a:cubicBezTo>
                    <a:pt x="1763" y="21600"/>
                    <a:pt x="1018" y="21340"/>
                    <a:pt x="496" y="20429"/>
                  </a:cubicBezTo>
                  <a:cubicBezTo>
                    <a:pt x="-25" y="19518"/>
                    <a:pt x="-323" y="17957"/>
                    <a:pt x="571" y="15094"/>
                  </a:cubicBezTo>
                  <a:cubicBezTo>
                    <a:pt x="1465" y="12231"/>
                    <a:pt x="3550" y="8067"/>
                    <a:pt x="6306" y="5725"/>
                  </a:cubicBezTo>
                  <a:cubicBezTo>
                    <a:pt x="9062" y="3383"/>
                    <a:pt x="12488" y="2863"/>
                    <a:pt x="15095" y="2342"/>
                  </a:cubicBezTo>
                  <a:cubicBezTo>
                    <a:pt x="17702" y="1822"/>
                    <a:pt x="19489" y="1301"/>
                    <a:pt x="21277" y="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187705" y="6890021"/>
              <a:ext cx="18944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21245" y="0"/>
                  </a:moveTo>
                  <a:cubicBezTo>
                    <a:pt x="17922" y="3411"/>
                    <a:pt x="14599" y="6821"/>
                    <a:pt x="11157" y="9853"/>
                  </a:cubicBezTo>
                  <a:cubicBezTo>
                    <a:pt x="7715" y="12884"/>
                    <a:pt x="4155" y="15537"/>
                    <a:pt x="2137" y="17337"/>
                  </a:cubicBezTo>
                  <a:cubicBezTo>
                    <a:pt x="120" y="19137"/>
                    <a:pt x="-355" y="20084"/>
                    <a:pt x="238" y="20653"/>
                  </a:cubicBezTo>
                  <a:cubicBezTo>
                    <a:pt x="832" y="21221"/>
                    <a:pt x="2493" y="21411"/>
                    <a:pt x="4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364452" y="6934471"/>
              <a:ext cx="342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385"/>
                  </a:moveTo>
                  <a:cubicBezTo>
                    <a:pt x="533" y="13569"/>
                    <a:pt x="1067" y="16754"/>
                    <a:pt x="1400" y="18762"/>
                  </a:cubicBezTo>
                  <a:cubicBezTo>
                    <a:pt x="1733" y="20769"/>
                    <a:pt x="1867" y="21600"/>
                    <a:pt x="2067" y="21600"/>
                  </a:cubicBezTo>
                  <a:cubicBezTo>
                    <a:pt x="2267" y="21600"/>
                    <a:pt x="2533" y="20769"/>
                    <a:pt x="2667" y="18623"/>
                  </a:cubicBezTo>
                  <a:cubicBezTo>
                    <a:pt x="2800" y="16477"/>
                    <a:pt x="2800" y="13015"/>
                    <a:pt x="2933" y="10592"/>
                  </a:cubicBezTo>
                  <a:cubicBezTo>
                    <a:pt x="3067" y="8169"/>
                    <a:pt x="3333" y="6785"/>
                    <a:pt x="4733" y="5469"/>
                  </a:cubicBezTo>
                  <a:cubicBezTo>
                    <a:pt x="6133" y="4154"/>
                    <a:pt x="8667" y="2908"/>
                    <a:pt x="11667" y="2008"/>
                  </a:cubicBezTo>
                  <a:cubicBezTo>
                    <a:pt x="14667" y="1108"/>
                    <a:pt x="18133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2485102" y="7062418"/>
              <a:ext cx="152401" cy="15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5194"/>
                  </a:moveTo>
                  <a:cubicBezTo>
                    <a:pt x="300" y="9632"/>
                    <a:pt x="600" y="14071"/>
                    <a:pt x="750" y="17030"/>
                  </a:cubicBezTo>
                  <a:cubicBezTo>
                    <a:pt x="900" y="19989"/>
                    <a:pt x="900" y="21468"/>
                    <a:pt x="1050" y="21320"/>
                  </a:cubicBezTo>
                  <a:cubicBezTo>
                    <a:pt x="1200" y="21172"/>
                    <a:pt x="1500" y="19397"/>
                    <a:pt x="2700" y="15994"/>
                  </a:cubicBezTo>
                  <a:cubicBezTo>
                    <a:pt x="3900" y="12591"/>
                    <a:pt x="6000" y="7561"/>
                    <a:pt x="7500" y="4454"/>
                  </a:cubicBezTo>
                  <a:cubicBezTo>
                    <a:pt x="9000" y="1347"/>
                    <a:pt x="9900" y="164"/>
                    <a:pt x="11700" y="16"/>
                  </a:cubicBezTo>
                  <a:cubicBezTo>
                    <a:pt x="13500" y="-132"/>
                    <a:pt x="16200" y="756"/>
                    <a:pt x="18000" y="3419"/>
                  </a:cubicBezTo>
                  <a:cubicBezTo>
                    <a:pt x="19800" y="6082"/>
                    <a:pt x="20700" y="10520"/>
                    <a:pt x="21600" y="14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196302" y="6794771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628102" y="6617968"/>
              <a:ext cx="23284" cy="12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4151"/>
                  </a:moveTo>
                  <a:cubicBezTo>
                    <a:pt x="5891" y="1991"/>
                    <a:pt x="11782" y="-169"/>
                    <a:pt x="15709" y="11"/>
                  </a:cubicBezTo>
                  <a:cubicBezTo>
                    <a:pt x="19636" y="191"/>
                    <a:pt x="21600" y="2711"/>
                    <a:pt x="21600" y="6671"/>
                  </a:cubicBezTo>
                  <a:cubicBezTo>
                    <a:pt x="21600" y="10631"/>
                    <a:pt x="19636" y="16031"/>
                    <a:pt x="17673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634452" y="6458221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759040" y="6333686"/>
              <a:ext cx="154813" cy="47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88" fill="norm" stroke="1" extrusionOk="0">
                  <a:moveTo>
                    <a:pt x="21349" y="1904"/>
                  </a:moveTo>
                  <a:cubicBezTo>
                    <a:pt x="18430" y="1232"/>
                    <a:pt x="15511" y="560"/>
                    <a:pt x="13322" y="224"/>
                  </a:cubicBezTo>
                  <a:cubicBezTo>
                    <a:pt x="11133" y="-112"/>
                    <a:pt x="9673" y="-112"/>
                    <a:pt x="7630" y="512"/>
                  </a:cubicBezTo>
                  <a:cubicBezTo>
                    <a:pt x="5587" y="1136"/>
                    <a:pt x="2960" y="2384"/>
                    <a:pt x="1500" y="4688"/>
                  </a:cubicBezTo>
                  <a:cubicBezTo>
                    <a:pt x="41" y="6992"/>
                    <a:pt x="-251" y="10352"/>
                    <a:pt x="187" y="13328"/>
                  </a:cubicBezTo>
                  <a:cubicBezTo>
                    <a:pt x="625" y="16304"/>
                    <a:pt x="1792" y="18896"/>
                    <a:pt x="296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721978" y="6591571"/>
              <a:ext cx="17282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168" y="21600"/>
                  </a:moveTo>
                  <a:cubicBezTo>
                    <a:pt x="-92" y="18400"/>
                    <a:pt x="-352" y="15200"/>
                    <a:pt x="1860" y="11600"/>
                  </a:cubicBezTo>
                  <a:cubicBezTo>
                    <a:pt x="4072" y="8000"/>
                    <a:pt x="8756" y="4000"/>
                    <a:pt x="12400" y="2000"/>
                  </a:cubicBezTo>
                  <a:cubicBezTo>
                    <a:pt x="16043" y="0"/>
                    <a:pt x="18646" y="0"/>
                    <a:pt x="212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402245" y="6464571"/>
              <a:ext cx="24820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4441" y="0"/>
                  </a:moveTo>
                  <a:cubicBezTo>
                    <a:pt x="4624" y="4755"/>
                    <a:pt x="4807" y="9509"/>
                    <a:pt x="4899" y="12770"/>
                  </a:cubicBezTo>
                  <a:cubicBezTo>
                    <a:pt x="4990" y="16030"/>
                    <a:pt x="4990" y="17796"/>
                    <a:pt x="4990" y="19019"/>
                  </a:cubicBezTo>
                  <a:cubicBezTo>
                    <a:pt x="4990" y="20242"/>
                    <a:pt x="4990" y="20921"/>
                    <a:pt x="4533" y="21057"/>
                  </a:cubicBezTo>
                  <a:cubicBezTo>
                    <a:pt x="4075" y="21192"/>
                    <a:pt x="3160" y="20785"/>
                    <a:pt x="2428" y="19834"/>
                  </a:cubicBezTo>
                  <a:cubicBezTo>
                    <a:pt x="1696" y="18883"/>
                    <a:pt x="1146" y="17389"/>
                    <a:pt x="689" y="16166"/>
                  </a:cubicBezTo>
                  <a:cubicBezTo>
                    <a:pt x="231" y="14943"/>
                    <a:pt x="-135" y="13992"/>
                    <a:pt x="48" y="13313"/>
                  </a:cubicBezTo>
                  <a:cubicBezTo>
                    <a:pt x="231" y="12634"/>
                    <a:pt x="963" y="12226"/>
                    <a:pt x="2428" y="12023"/>
                  </a:cubicBezTo>
                  <a:cubicBezTo>
                    <a:pt x="3892" y="11819"/>
                    <a:pt x="6089" y="11819"/>
                    <a:pt x="8560" y="10936"/>
                  </a:cubicBezTo>
                  <a:cubicBezTo>
                    <a:pt x="11031" y="10053"/>
                    <a:pt x="13777" y="8287"/>
                    <a:pt x="15607" y="6860"/>
                  </a:cubicBezTo>
                  <a:cubicBezTo>
                    <a:pt x="17438" y="5434"/>
                    <a:pt x="18353" y="4347"/>
                    <a:pt x="19085" y="3464"/>
                  </a:cubicBezTo>
                  <a:cubicBezTo>
                    <a:pt x="19818" y="2581"/>
                    <a:pt x="20367" y="1902"/>
                    <a:pt x="20641" y="2174"/>
                  </a:cubicBezTo>
                  <a:cubicBezTo>
                    <a:pt x="20916" y="2445"/>
                    <a:pt x="20916" y="3668"/>
                    <a:pt x="20733" y="6181"/>
                  </a:cubicBezTo>
                  <a:cubicBezTo>
                    <a:pt x="20550" y="8694"/>
                    <a:pt x="20184" y="12498"/>
                    <a:pt x="20275" y="15283"/>
                  </a:cubicBezTo>
                  <a:cubicBezTo>
                    <a:pt x="20367" y="18068"/>
                    <a:pt x="20916" y="19834"/>
                    <a:pt x="214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4686140" y="6724921"/>
              <a:ext cx="62556" cy="11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9" h="21600" fill="norm" stroke="1" extrusionOk="0">
                  <a:moveTo>
                    <a:pt x="18994" y="0"/>
                  </a:moveTo>
                  <a:cubicBezTo>
                    <a:pt x="12919" y="2445"/>
                    <a:pt x="6844" y="4891"/>
                    <a:pt x="3469" y="7947"/>
                  </a:cubicBezTo>
                  <a:cubicBezTo>
                    <a:pt x="94" y="11004"/>
                    <a:pt x="-581" y="14672"/>
                    <a:pt x="431" y="17321"/>
                  </a:cubicBezTo>
                  <a:cubicBezTo>
                    <a:pt x="1444" y="19970"/>
                    <a:pt x="4144" y="21600"/>
                    <a:pt x="8194" y="21600"/>
                  </a:cubicBezTo>
                  <a:cubicBezTo>
                    <a:pt x="12244" y="21600"/>
                    <a:pt x="17644" y="19970"/>
                    <a:pt x="19332" y="16913"/>
                  </a:cubicBezTo>
                  <a:cubicBezTo>
                    <a:pt x="21019" y="13857"/>
                    <a:pt x="18994" y="9374"/>
                    <a:pt x="16294" y="6725"/>
                  </a:cubicBezTo>
                  <a:cubicBezTo>
                    <a:pt x="13594" y="4075"/>
                    <a:pt x="10219" y="3260"/>
                    <a:pt x="6844" y="2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177501" y="6686821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164801" y="659792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228301" y="6617334"/>
              <a:ext cx="123297" cy="19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116" fill="norm" stroke="1" extrusionOk="0">
                  <a:moveTo>
                    <a:pt x="19440" y="636"/>
                  </a:moveTo>
                  <a:cubicBezTo>
                    <a:pt x="16200" y="186"/>
                    <a:pt x="12960" y="-264"/>
                    <a:pt x="9900" y="186"/>
                  </a:cubicBezTo>
                  <a:cubicBezTo>
                    <a:pt x="6840" y="636"/>
                    <a:pt x="3960" y="1986"/>
                    <a:pt x="3420" y="3336"/>
                  </a:cubicBezTo>
                  <a:cubicBezTo>
                    <a:pt x="2880" y="4686"/>
                    <a:pt x="4680" y="6036"/>
                    <a:pt x="8100" y="7948"/>
                  </a:cubicBezTo>
                  <a:cubicBezTo>
                    <a:pt x="11520" y="9861"/>
                    <a:pt x="16560" y="12336"/>
                    <a:pt x="19080" y="14136"/>
                  </a:cubicBezTo>
                  <a:cubicBezTo>
                    <a:pt x="21600" y="15936"/>
                    <a:pt x="21600" y="17061"/>
                    <a:pt x="19080" y="18186"/>
                  </a:cubicBezTo>
                  <a:cubicBezTo>
                    <a:pt x="16560" y="19311"/>
                    <a:pt x="11520" y="20436"/>
                    <a:pt x="8100" y="20886"/>
                  </a:cubicBezTo>
                  <a:cubicBezTo>
                    <a:pt x="4680" y="21336"/>
                    <a:pt x="2880" y="21111"/>
                    <a:pt x="1800" y="20324"/>
                  </a:cubicBezTo>
                  <a:cubicBezTo>
                    <a:pt x="720" y="19536"/>
                    <a:pt x="360" y="18186"/>
                    <a:pt x="0" y="16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639836" y="6407421"/>
              <a:ext cx="71067" cy="402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91" fill="norm" stroke="1" extrusionOk="0">
                  <a:moveTo>
                    <a:pt x="21330" y="0"/>
                  </a:moveTo>
                  <a:cubicBezTo>
                    <a:pt x="15612" y="3732"/>
                    <a:pt x="9895" y="7464"/>
                    <a:pt x="6083" y="10743"/>
                  </a:cubicBezTo>
                  <a:cubicBezTo>
                    <a:pt x="2271" y="14023"/>
                    <a:pt x="365" y="16850"/>
                    <a:pt x="48" y="18547"/>
                  </a:cubicBezTo>
                  <a:cubicBezTo>
                    <a:pt x="-270" y="20243"/>
                    <a:pt x="1001" y="20808"/>
                    <a:pt x="4177" y="21148"/>
                  </a:cubicBezTo>
                  <a:cubicBezTo>
                    <a:pt x="7354" y="21487"/>
                    <a:pt x="12436" y="21600"/>
                    <a:pt x="15612" y="21374"/>
                  </a:cubicBezTo>
                  <a:cubicBezTo>
                    <a:pt x="18789" y="21148"/>
                    <a:pt x="20059" y="20582"/>
                    <a:pt x="21330" y="20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552151" y="6604271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486"/>
                    <a:pt x="1600" y="13371"/>
                    <a:pt x="5200" y="9771"/>
                  </a:cubicBezTo>
                  <a:cubicBezTo>
                    <a:pt x="8800" y="6171"/>
                    <a:pt x="152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806151" y="6604271"/>
              <a:ext cx="95251" cy="1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0"/>
                  </a:moveTo>
                  <a:cubicBezTo>
                    <a:pt x="4320" y="4320"/>
                    <a:pt x="8640" y="8640"/>
                    <a:pt x="11040" y="12071"/>
                  </a:cubicBezTo>
                  <a:cubicBezTo>
                    <a:pt x="13440" y="15501"/>
                    <a:pt x="13920" y="18042"/>
                    <a:pt x="12960" y="19567"/>
                  </a:cubicBezTo>
                  <a:cubicBezTo>
                    <a:pt x="12000" y="21092"/>
                    <a:pt x="9600" y="21600"/>
                    <a:pt x="7680" y="20965"/>
                  </a:cubicBezTo>
                  <a:cubicBezTo>
                    <a:pt x="5760" y="20329"/>
                    <a:pt x="4320" y="18551"/>
                    <a:pt x="4320" y="16136"/>
                  </a:cubicBezTo>
                  <a:cubicBezTo>
                    <a:pt x="4320" y="13722"/>
                    <a:pt x="5760" y="10673"/>
                    <a:pt x="8880" y="8513"/>
                  </a:cubicBezTo>
                  <a:cubicBezTo>
                    <a:pt x="12000" y="6353"/>
                    <a:pt x="16800" y="5082"/>
                    <a:pt x="21600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956002" y="6610621"/>
              <a:ext cx="326401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64" fill="norm" stroke="1" extrusionOk="0">
                  <a:moveTo>
                    <a:pt x="1840" y="0"/>
                  </a:moveTo>
                  <a:cubicBezTo>
                    <a:pt x="1283" y="2901"/>
                    <a:pt x="725" y="5803"/>
                    <a:pt x="377" y="9027"/>
                  </a:cubicBezTo>
                  <a:cubicBezTo>
                    <a:pt x="28" y="12251"/>
                    <a:pt x="-111" y="15797"/>
                    <a:pt x="98" y="18054"/>
                  </a:cubicBezTo>
                  <a:cubicBezTo>
                    <a:pt x="307" y="20310"/>
                    <a:pt x="864" y="21278"/>
                    <a:pt x="1492" y="21439"/>
                  </a:cubicBezTo>
                  <a:cubicBezTo>
                    <a:pt x="2119" y="21600"/>
                    <a:pt x="2815" y="20955"/>
                    <a:pt x="4000" y="20310"/>
                  </a:cubicBezTo>
                  <a:cubicBezTo>
                    <a:pt x="5184" y="19666"/>
                    <a:pt x="6857" y="19021"/>
                    <a:pt x="8529" y="17087"/>
                  </a:cubicBezTo>
                  <a:cubicBezTo>
                    <a:pt x="10201" y="15152"/>
                    <a:pt x="11874" y="11928"/>
                    <a:pt x="12919" y="9672"/>
                  </a:cubicBezTo>
                  <a:cubicBezTo>
                    <a:pt x="13964" y="7415"/>
                    <a:pt x="14382" y="6125"/>
                    <a:pt x="14730" y="4675"/>
                  </a:cubicBezTo>
                  <a:cubicBezTo>
                    <a:pt x="15079" y="3224"/>
                    <a:pt x="15357" y="1612"/>
                    <a:pt x="15148" y="1290"/>
                  </a:cubicBezTo>
                  <a:cubicBezTo>
                    <a:pt x="14939" y="967"/>
                    <a:pt x="14243" y="1934"/>
                    <a:pt x="13546" y="4352"/>
                  </a:cubicBezTo>
                  <a:cubicBezTo>
                    <a:pt x="12849" y="6770"/>
                    <a:pt x="12152" y="10639"/>
                    <a:pt x="11874" y="13379"/>
                  </a:cubicBezTo>
                  <a:cubicBezTo>
                    <a:pt x="11595" y="16119"/>
                    <a:pt x="11734" y="17731"/>
                    <a:pt x="12152" y="18699"/>
                  </a:cubicBezTo>
                  <a:cubicBezTo>
                    <a:pt x="12570" y="19666"/>
                    <a:pt x="13267" y="19988"/>
                    <a:pt x="14870" y="19827"/>
                  </a:cubicBezTo>
                  <a:cubicBezTo>
                    <a:pt x="16472" y="19666"/>
                    <a:pt x="18981" y="19021"/>
                    <a:pt x="21489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028401" y="6662744"/>
              <a:ext cx="57151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4312"/>
                  </a:moveTo>
                  <a:cubicBezTo>
                    <a:pt x="0" y="2812"/>
                    <a:pt x="0" y="1312"/>
                    <a:pt x="2000" y="562"/>
                  </a:cubicBezTo>
                  <a:cubicBezTo>
                    <a:pt x="4000" y="-188"/>
                    <a:pt x="8000" y="-188"/>
                    <a:pt x="10800" y="562"/>
                  </a:cubicBezTo>
                  <a:cubicBezTo>
                    <a:pt x="13600" y="1312"/>
                    <a:pt x="15200" y="2812"/>
                    <a:pt x="15600" y="5362"/>
                  </a:cubicBezTo>
                  <a:cubicBezTo>
                    <a:pt x="16000" y="7912"/>
                    <a:pt x="15200" y="11512"/>
                    <a:pt x="16000" y="14362"/>
                  </a:cubicBezTo>
                  <a:cubicBezTo>
                    <a:pt x="16800" y="17212"/>
                    <a:pt x="19200" y="19312"/>
                    <a:pt x="2160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269701" y="6763021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747476" y="6655071"/>
              <a:ext cx="398527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289" y="18514"/>
                  </a:moveTo>
                  <a:cubicBezTo>
                    <a:pt x="832" y="20057"/>
                    <a:pt x="375" y="21600"/>
                    <a:pt x="147" y="21600"/>
                  </a:cubicBezTo>
                  <a:cubicBezTo>
                    <a:pt x="-82" y="21600"/>
                    <a:pt x="-82" y="20057"/>
                    <a:pt x="432" y="16663"/>
                  </a:cubicBezTo>
                  <a:cubicBezTo>
                    <a:pt x="947" y="13269"/>
                    <a:pt x="1975" y="8023"/>
                    <a:pt x="3061" y="4783"/>
                  </a:cubicBezTo>
                  <a:cubicBezTo>
                    <a:pt x="4147" y="1543"/>
                    <a:pt x="5289" y="309"/>
                    <a:pt x="6261" y="771"/>
                  </a:cubicBezTo>
                  <a:cubicBezTo>
                    <a:pt x="7232" y="1234"/>
                    <a:pt x="8032" y="3394"/>
                    <a:pt x="8775" y="6326"/>
                  </a:cubicBezTo>
                  <a:cubicBezTo>
                    <a:pt x="9518" y="9257"/>
                    <a:pt x="10204" y="12960"/>
                    <a:pt x="10832" y="15583"/>
                  </a:cubicBezTo>
                  <a:cubicBezTo>
                    <a:pt x="11461" y="18206"/>
                    <a:pt x="12032" y="19749"/>
                    <a:pt x="12604" y="20520"/>
                  </a:cubicBezTo>
                  <a:cubicBezTo>
                    <a:pt x="13175" y="21291"/>
                    <a:pt x="13747" y="21291"/>
                    <a:pt x="14489" y="20366"/>
                  </a:cubicBezTo>
                  <a:cubicBezTo>
                    <a:pt x="15232" y="19440"/>
                    <a:pt x="16147" y="17589"/>
                    <a:pt x="17347" y="14040"/>
                  </a:cubicBezTo>
                  <a:cubicBezTo>
                    <a:pt x="18547" y="10491"/>
                    <a:pt x="20032" y="5246"/>
                    <a:pt x="215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480435" y="6366894"/>
              <a:ext cx="277284" cy="39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5" fill="norm" stroke="1" extrusionOk="0">
                  <a:moveTo>
                    <a:pt x="2618" y="8316"/>
                  </a:moveTo>
                  <a:cubicBezTo>
                    <a:pt x="2782" y="11385"/>
                    <a:pt x="2945" y="14455"/>
                    <a:pt x="3027" y="16387"/>
                  </a:cubicBezTo>
                  <a:cubicBezTo>
                    <a:pt x="3109" y="18320"/>
                    <a:pt x="3109" y="19116"/>
                    <a:pt x="2945" y="19855"/>
                  </a:cubicBezTo>
                  <a:cubicBezTo>
                    <a:pt x="2782" y="20594"/>
                    <a:pt x="2455" y="21276"/>
                    <a:pt x="2045" y="21389"/>
                  </a:cubicBezTo>
                  <a:cubicBezTo>
                    <a:pt x="1636" y="21503"/>
                    <a:pt x="1145" y="21048"/>
                    <a:pt x="736" y="18888"/>
                  </a:cubicBezTo>
                  <a:cubicBezTo>
                    <a:pt x="327" y="16728"/>
                    <a:pt x="0" y="12863"/>
                    <a:pt x="0" y="10248"/>
                  </a:cubicBezTo>
                  <a:cubicBezTo>
                    <a:pt x="0" y="7634"/>
                    <a:pt x="327" y="6269"/>
                    <a:pt x="736" y="5132"/>
                  </a:cubicBezTo>
                  <a:cubicBezTo>
                    <a:pt x="1145" y="3996"/>
                    <a:pt x="1636" y="3086"/>
                    <a:pt x="2209" y="2859"/>
                  </a:cubicBezTo>
                  <a:cubicBezTo>
                    <a:pt x="2782" y="2631"/>
                    <a:pt x="3436" y="3086"/>
                    <a:pt x="5073" y="5076"/>
                  </a:cubicBezTo>
                  <a:cubicBezTo>
                    <a:pt x="6709" y="7065"/>
                    <a:pt x="9327" y="10589"/>
                    <a:pt x="11045" y="12977"/>
                  </a:cubicBezTo>
                  <a:cubicBezTo>
                    <a:pt x="12764" y="15364"/>
                    <a:pt x="13582" y="16615"/>
                    <a:pt x="14318" y="17410"/>
                  </a:cubicBezTo>
                  <a:cubicBezTo>
                    <a:pt x="15055" y="18206"/>
                    <a:pt x="15709" y="18547"/>
                    <a:pt x="16282" y="18434"/>
                  </a:cubicBezTo>
                  <a:cubicBezTo>
                    <a:pt x="16855" y="18320"/>
                    <a:pt x="17345" y="17751"/>
                    <a:pt x="18164" y="15932"/>
                  </a:cubicBezTo>
                  <a:cubicBezTo>
                    <a:pt x="18982" y="14114"/>
                    <a:pt x="20127" y="11044"/>
                    <a:pt x="20782" y="8316"/>
                  </a:cubicBezTo>
                  <a:cubicBezTo>
                    <a:pt x="21436" y="5587"/>
                    <a:pt x="21600" y="3200"/>
                    <a:pt x="21273" y="1779"/>
                  </a:cubicBezTo>
                  <a:cubicBezTo>
                    <a:pt x="20945" y="358"/>
                    <a:pt x="20127" y="-97"/>
                    <a:pt x="19800" y="17"/>
                  </a:cubicBezTo>
                  <a:cubicBezTo>
                    <a:pt x="19473" y="130"/>
                    <a:pt x="19636" y="812"/>
                    <a:pt x="19800" y="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814124" y="6577154"/>
              <a:ext cx="107123" cy="12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157" fill="norm" stroke="1" extrusionOk="0">
                  <a:moveTo>
                    <a:pt x="17177" y="5888"/>
                  </a:moveTo>
                  <a:cubicBezTo>
                    <a:pt x="16762" y="4026"/>
                    <a:pt x="16346" y="2164"/>
                    <a:pt x="14893" y="1047"/>
                  </a:cubicBezTo>
                  <a:cubicBezTo>
                    <a:pt x="13439" y="-71"/>
                    <a:pt x="10946" y="-443"/>
                    <a:pt x="8246" y="674"/>
                  </a:cubicBezTo>
                  <a:cubicBezTo>
                    <a:pt x="5546" y="1791"/>
                    <a:pt x="2639" y="4398"/>
                    <a:pt x="1185" y="7564"/>
                  </a:cubicBezTo>
                  <a:cubicBezTo>
                    <a:pt x="-269" y="10729"/>
                    <a:pt x="-269" y="14454"/>
                    <a:pt x="562" y="17060"/>
                  </a:cubicBezTo>
                  <a:cubicBezTo>
                    <a:pt x="1393" y="19667"/>
                    <a:pt x="3054" y="21157"/>
                    <a:pt x="5962" y="21157"/>
                  </a:cubicBezTo>
                  <a:cubicBezTo>
                    <a:pt x="8869" y="21157"/>
                    <a:pt x="13023" y="19667"/>
                    <a:pt x="15931" y="16874"/>
                  </a:cubicBezTo>
                  <a:cubicBezTo>
                    <a:pt x="18839" y="14081"/>
                    <a:pt x="20500" y="9985"/>
                    <a:pt x="20916" y="7005"/>
                  </a:cubicBezTo>
                  <a:cubicBezTo>
                    <a:pt x="21331" y="4026"/>
                    <a:pt x="20500" y="2164"/>
                    <a:pt x="19046" y="1605"/>
                  </a:cubicBezTo>
                  <a:cubicBezTo>
                    <a:pt x="17593" y="1047"/>
                    <a:pt x="15516" y="1791"/>
                    <a:pt x="14477" y="2350"/>
                  </a:cubicBezTo>
                  <a:cubicBezTo>
                    <a:pt x="13439" y="2909"/>
                    <a:pt x="13439" y="3281"/>
                    <a:pt x="13439" y="3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977851" y="6483621"/>
              <a:ext cx="17780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9969"/>
                  </a:moveTo>
                  <a:cubicBezTo>
                    <a:pt x="0" y="8723"/>
                    <a:pt x="0" y="7477"/>
                    <a:pt x="643" y="6646"/>
                  </a:cubicBezTo>
                  <a:cubicBezTo>
                    <a:pt x="1286" y="5815"/>
                    <a:pt x="2571" y="5400"/>
                    <a:pt x="4371" y="6023"/>
                  </a:cubicBezTo>
                  <a:cubicBezTo>
                    <a:pt x="6171" y="6646"/>
                    <a:pt x="8486" y="8308"/>
                    <a:pt x="10157" y="10281"/>
                  </a:cubicBezTo>
                  <a:cubicBezTo>
                    <a:pt x="11829" y="12254"/>
                    <a:pt x="12857" y="14538"/>
                    <a:pt x="13243" y="16408"/>
                  </a:cubicBezTo>
                  <a:cubicBezTo>
                    <a:pt x="13629" y="18277"/>
                    <a:pt x="13371" y="19731"/>
                    <a:pt x="12600" y="20562"/>
                  </a:cubicBezTo>
                  <a:cubicBezTo>
                    <a:pt x="11829" y="21392"/>
                    <a:pt x="10543" y="21600"/>
                    <a:pt x="9643" y="21185"/>
                  </a:cubicBezTo>
                  <a:cubicBezTo>
                    <a:pt x="8743" y="20769"/>
                    <a:pt x="8229" y="19731"/>
                    <a:pt x="9129" y="16719"/>
                  </a:cubicBezTo>
                  <a:cubicBezTo>
                    <a:pt x="10029" y="13708"/>
                    <a:pt x="12343" y="8723"/>
                    <a:pt x="14657" y="5608"/>
                  </a:cubicBezTo>
                  <a:cubicBezTo>
                    <a:pt x="16971" y="2492"/>
                    <a:pt x="19286" y="12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342164" y="6330512"/>
              <a:ext cx="162739" cy="36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96" fill="norm" stroke="1" extrusionOk="0">
                  <a:moveTo>
                    <a:pt x="21021" y="1882"/>
                  </a:moveTo>
                  <a:cubicBezTo>
                    <a:pt x="19654" y="1269"/>
                    <a:pt x="18287" y="655"/>
                    <a:pt x="16510" y="287"/>
                  </a:cubicBezTo>
                  <a:cubicBezTo>
                    <a:pt x="14732" y="-81"/>
                    <a:pt x="12545" y="-204"/>
                    <a:pt x="10084" y="594"/>
                  </a:cubicBezTo>
                  <a:cubicBezTo>
                    <a:pt x="7624" y="1391"/>
                    <a:pt x="4889" y="3110"/>
                    <a:pt x="2839" y="5503"/>
                  </a:cubicBezTo>
                  <a:cubicBezTo>
                    <a:pt x="788" y="7896"/>
                    <a:pt x="-579" y="10964"/>
                    <a:pt x="241" y="13726"/>
                  </a:cubicBezTo>
                  <a:cubicBezTo>
                    <a:pt x="1062" y="16487"/>
                    <a:pt x="4069" y="18941"/>
                    <a:pt x="6393" y="20169"/>
                  </a:cubicBezTo>
                  <a:cubicBezTo>
                    <a:pt x="8717" y="21396"/>
                    <a:pt x="10358" y="21396"/>
                    <a:pt x="11998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559613" y="6463440"/>
              <a:ext cx="123592" cy="19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86" fill="norm" stroke="1" extrusionOk="0">
                  <a:moveTo>
                    <a:pt x="17695" y="5578"/>
                  </a:moveTo>
                  <a:cubicBezTo>
                    <a:pt x="17335" y="4441"/>
                    <a:pt x="16975" y="3305"/>
                    <a:pt x="16255" y="2168"/>
                  </a:cubicBezTo>
                  <a:cubicBezTo>
                    <a:pt x="15535" y="1031"/>
                    <a:pt x="14455" y="-106"/>
                    <a:pt x="12115" y="8"/>
                  </a:cubicBezTo>
                  <a:cubicBezTo>
                    <a:pt x="9775" y="121"/>
                    <a:pt x="6175" y="1486"/>
                    <a:pt x="3655" y="4441"/>
                  </a:cubicBezTo>
                  <a:cubicBezTo>
                    <a:pt x="1135" y="7397"/>
                    <a:pt x="-305" y="11945"/>
                    <a:pt x="55" y="15355"/>
                  </a:cubicBezTo>
                  <a:cubicBezTo>
                    <a:pt x="415" y="18766"/>
                    <a:pt x="2575" y="21039"/>
                    <a:pt x="6175" y="21267"/>
                  </a:cubicBezTo>
                  <a:cubicBezTo>
                    <a:pt x="9775" y="21494"/>
                    <a:pt x="14815" y="19675"/>
                    <a:pt x="17695" y="16151"/>
                  </a:cubicBezTo>
                  <a:cubicBezTo>
                    <a:pt x="20575" y="12627"/>
                    <a:pt x="21295" y="7397"/>
                    <a:pt x="20935" y="4441"/>
                  </a:cubicBezTo>
                  <a:cubicBezTo>
                    <a:pt x="20575" y="1486"/>
                    <a:pt x="19135" y="803"/>
                    <a:pt x="17515" y="690"/>
                  </a:cubicBezTo>
                  <a:cubicBezTo>
                    <a:pt x="15895" y="576"/>
                    <a:pt x="14095" y="1031"/>
                    <a:pt x="13375" y="2168"/>
                  </a:cubicBezTo>
                  <a:cubicBezTo>
                    <a:pt x="12655" y="3305"/>
                    <a:pt x="13015" y="5123"/>
                    <a:pt x="13375" y="6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720801" y="6667771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3032"/>
                    <a:pt x="16518" y="6063"/>
                    <a:pt x="12918" y="9663"/>
                  </a:cubicBezTo>
                  <a:cubicBezTo>
                    <a:pt x="9318" y="13263"/>
                    <a:pt x="4659" y="17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9044651" y="6470921"/>
              <a:ext cx="1" cy="196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9146251" y="6362971"/>
              <a:ext cx="7824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0" y="0"/>
                  </a:moveTo>
                  <a:cubicBezTo>
                    <a:pt x="6092" y="1652"/>
                    <a:pt x="12185" y="3305"/>
                    <a:pt x="16062" y="5725"/>
                  </a:cubicBezTo>
                  <a:cubicBezTo>
                    <a:pt x="19938" y="8144"/>
                    <a:pt x="21600" y="11331"/>
                    <a:pt x="19662" y="14105"/>
                  </a:cubicBezTo>
                  <a:cubicBezTo>
                    <a:pt x="17723" y="16879"/>
                    <a:pt x="12185" y="19239"/>
                    <a:pt x="66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317701" y="671857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0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308544" y="4203971"/>
              <a:ext cx="6105003" cy="2118785"/>
            </a:xfrm>
            <a:prstGeom prst="rect">
              <a:avLst/>
            </a:prstGeom>
            <a:effectLst/>
          </p:spPr>
        </p:pic>
        <p:pic>
          <p:nvPicPr>
            <p:cNvPr id="60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276301" y="4213226"/>
              <a:ext cx="1001600" cy="943246"/>
            </a:xfrm>
            <a:prstGeom prst="rect">
              <a:avLst/>
            </a:prstGeom>
            <a:effectLst/>
          </p:spPr>
        </p:pic>
        <p:pic>
          <p:nvPicPr>
            <p:cNvPr id="61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441267" y="4075840"/>
              <a:ext cx="270136" cy="355938"/>
            </a:xfrm>
            <a:prstGeom prst="rect">
              <a:avLst/>
            </a:prstGeom>
            <a:effectLst/>
          </p:spPr>
        </p:pic>
        <p:pic>
          <p:nvPicPr>
            <p:cNvPr id="612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425651" y="4286521"/>
              <a:ext cx="171451" cy="57151"/>
            </a:xfrm>
            <a:prstGeom prst="rect">
              <a:avLst/>
            </a:prstGeom>
            <a:effectLst/>
          </p:spPr>
        </p:pic>
        <p:pic>
          <p:nvPicPr>
            <p:cNvPr id="61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736751" y="4100000"/>
              <a:ext cx="247701" cy="388075"/>
            </a:xfrm>
            <a:prstGeom prst="rect">
              <a:avLst/>
            </a:prstGeom>
            <a:effectLst/>
          </p:spPr>
        </p:pic>
        <p:pic>
          <p:nvPicPr>
            <p:cNvPr id="61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927301" y="4216671"/>
              <a:ext cx="292101" cy="254001"/>
            </a:xfrm>
            <a:prstGeom prst="rect">
              <a:avLst/>
            </a:prstGeom>
            <a:effectLst/>
          </p:spPr>
        </p:pic>
        <p:pic>
          <p:nvPicPr>
            <p:cNvPr id="61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035251" y="4208869"/>
              <a:ext cx="196851" cy="255453"/>
            </a:xfrm>
            <a:prstGeom prst="rect">
              <a:avLst/>
            </a:prstGeom>
            <a:effectLst/>
          </p:spPr>
        </p:pic>
        <p:pic>
          <p:nvPicPr>
            <p:cNvPr id="620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289251" y="4407171"/>
              <a:ext cx="44451" cy="127001"/>
            </a:xfrm>
            <a:prstGeom prst="rect">
              <a:avLst/>
            </a:prstGeom>
            <a:effectLst/>
          </p:spPr>
        </p:pic>
        <p:pic>
          <p:nvPicPr>
            <p:cNvPr id="622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289251" y="4292871"/>
              <a:ext cx="38101" cy="57151"/>
            </a:xfrm>
            <a:prstGeom prst="rect">
              <a:avLst/>
            </a:prstGeom>
            <a:effectLst/>
          </p:spPr>
        </p:pic>
        <p:pic>
          <p:nvPicPr>
            <p:cNvPr id="62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352751" y="4128329"/>
              <a:ext cx="217619" cy="501093"/>
            </a:xfrm>
            <a:prstGeom prst="rect">
              <a:avLst/>
            </a:prstGeom>
            <a:effectLst/>
          </p:spPr>
        </p:pic>
        <p:pic>
          <p:nvPicPr>
            <p:cNvPr id="62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733436" y="4723566"/>
              <a:ext cx="978684" cy="1117765"/>
            </a:xfrm>
            <a:prstGeom prst="rect">
              <a:avLst/>
            </a:prstGeom>
            <a:effectLst/>
          </p:spPr>
        </p:pic>
        <p:pic>
          <p:nvPicPr>
            <p:cNvPr id="62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546301" y="5213621"/>
              <a:ext cx="946151" cy="800101"/>
            </a:xfrm>
            <a:prstGeom prst="rect">
              <a:avLst/>
            </a:prstGeom>
            <a:effectLst/>
          </p:spPr>
        </p:pic>
        <p:pic>
          <p:nvPicPr>
            <p:cNvPr id="63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308301" y="5810521"/>
              <a:ext cx="181148" cy="317501"/>
            </a:xfrm>
            <a:prstGeom prst="rect">
              <a:avLst/>
            </a:prstGeom>
            <a:effectLst/>
          </p:spPr>
        </p:pic>
        <p:pic>
          <p:nvPicPr>
            <p:cNvPr id="63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276551" y="6261371"/>
              <a:ext cx="152401" cy="275168"/>
            </a:xfrm>
            <a:prstGeom prst="rect">
              <a:avLst/>
            </a:prstGeom>
            <a:effectLst/>
          </p:spPr>
        </p:pic>
        <p:pic>
          <p:nvPicPr>
            <p:cNvPr id="63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0403006" y="6379759"/>
              <a:ext cx="273596" cy="157099"/>
            </a:xfrm>
            <a:prstGeom prst="rect">
              <a:avLst/>
            </a:prstGeom>
            <a:effectLst/>
          </p:spPr>
        </p:pic>
        <p:pic>
          <p:nvPicPr>
            <p:cNvPr id="63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740536" y="6251052"/>
              <a:ext cx="126566" cy="310430"/>
            </a:xfrm>
            <a:prstGeom prst="rect">
              <a:avLst/>
            </a:prstGeom>
            <a:effectLst/>
          </p:spPr>
        </p:pic>
        <p:pic>
          <p:nvPicPr>
            <p:cNvPr id="63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848898" y="6327411"/>
              <a:ext cx="176955" cy="226061"/>
            </a:xfrm>
            <a:prstGeom prst="rect">
              <a:avLst/>
            </a:prstGeom>
            <a:effectLst/>
          </p:spPr>
        </p:pic>
        <p:pic>
          <p:nvPicPr>
            <p:cNvPr id="64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915457" y="6324871"/>
              <a:ext cx="123095" cy="273051"/>
            </a:xfrm>
            <a:prstGeom prst="rect">
              <a:avLst/>
            </a:prstGeom>
            <a:effectLst/>
          </p:spPr>
        </p:pic>
        <p:pic>
          <p:nvPicPr>
            <p:cNvPr id="642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1019501" y="6509021"/>
              <a:ext cx="38101" cy="95251"/>
            </a:xfrm>
            <a:prstGeom prst="rect">
              <a:avLst/>
            </a:prstGeom>
            <a:effectLst/>
          </p:spPr>
        </p:pic>
        <p:pic>
          <p:nvPicPr>
            <p:cNvPr id="644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1044901" y="6382021"/>
              <a:ext cx="44451" cy="44451"/>
            </a:xfrm>
            <a:prstGeom prst="rect">
              <a:avLst/>
            </a:prstGeom>
            <a:effectLst/>
          </p:spPr>
        </p:pic>
        <p:pic>
          <p:nvPicPr>
            <p:cNvPr id="64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1032201" y="6293121"/>
              <a:ext cx="164104" cy="400051"/>
            </a:xfrm>
            <a:prstGeom prst="rect">
              <a:avLst/>
            </a:prstGeom>
            <a:effectLst/>
          </p:spPr>
        </p:pic>
        <p:pic>
          <p:nvPicPr>
            <p:cNvPr id="64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378151" y="6760904"/>
              <a:ext cx="666751" cy="46568"/>
            </a:xfrm>
            <a:prstGeom prst="rect">
              <a:avLst/>
            </a:prstGeom>
            <a:effectLst/>
          </p:spPr>
        </p:pic>
        <p:pic>
          <p:nvPicPr>
            <p:cNvPr id="65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749970" y="6890021"/>
              <a:ext cx="220626" cy="247651"/>
            </a:xfrm>
            <a:prstGeom prst="rect">
              <a:avLst/>
            </a:prstGeom>
            <a:effectLst/>
          </p:spPr>
        </p:pic>
        <p:pic>
          <p:nvPicPr>
            <p:cNvPr id="652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622001" y="171721"/>
              <a:ext cx="63501" cy="38101"/>
            </a:xfrm>
            <a:prstGeom prst="rect">
              <a:avLst/>
            </a:prstGeom>
            <a:effectLst/>
          </p:spPr>
        </p:pic>
        <p:pic>
          <p:nvPicPr>
            <p:cNvPr id="65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064198" y="54957"/>
              <a:ext cx="688951" cy="747847"/>
            </a:xfrm>
            <a:prstGeom prst="rect">
              <a:avLst/>
            </a:prstGeom>
            <a:effectLst/>
          </p:spPr>
        </p:pic>
        <p:pic>
          <p:nvPicPr>
            <p:cNvPr id="65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241599" y="2034158"/>
              <a:ext cx="894136" cy="795743"/>
            </a:xfrm>
            <a:prstGeom prst="rect">
              <a:avLst/>
            </a:prstGeom>
            <a:effectLst/>
          </p:spPr>
        </p:pic>
        <p:pic>
          <p:nvPicPr>
            <p:cNvPr id="65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89046" y="5689938"/>
              <a:ext cx="2035698" cy="1798200"/>
            </a:xfrm>
            <a:prstGeom prst="rect">
              <a:avLst/>
            </a:prstGeom>
            <a:effectLst/>
          </p:spPr>
        </p:pic>
        <p:pic>
          <p:nvPicPr>
            <p:cNvPr id="66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4364701" y="7029721"/>
              <a:ext cx="2006601" cy="177801"/>
            </a:xfrm>
            <a:prstGeom prst="rect">
              <a:avLst/>
            </a:prstGeom>
            <a:effectLst/>
          </p:spPr>
        </p:pic>
        <p:pic>
          <p:nvPicPr>
            <p:cNvPr id="66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275801" y="7171538"/>
              <a:ext cx="1809751" cy="118534"/>
            </a:xfrm>
            <a:prstGeom prst="rect">
              <a:avLst/>
            </a:prstGeom>
            <a:effectLst/>
          </p:spPr>
        </p:pic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606001" y="7055121"/>
              <a:ext cx="1637141" cy="165101"/>
            </a:xfrm>
            <a:prstGeom prst="rect">
              <a:avLst/>
            </a:prstGeom>
            <a:effectLst/>
          </p:spPr>
        </p:pic>
        <p:pic>
          <p:nvPicPr>
            <p:cNvPr id="666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4562550" y="7169421"/>
              <a:ext cx="1205503" cy="107951"/>
            </a:xfrm>
            <a:prstGeom prst="rect">
              <a:avLst/>
            </a:prstGeom>
            <a:effectLst/>
          </p:spPr>
        </p:pic>
        <p:pic>
          <p:nvPicPr>
            <p:cNvPr id="66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457151" y="6804984"/>
              <a:ext cx="1699091" cy="148538"/>
            </a:xfrm>
            <a:prstGeom prst="rect">
              <a:avLst/>
            </a:prstGeom>
            <a:effectLst/>
          </p:spPr>
        </p:pic>
        <p:pic>
          <p:nvPicPr>
            <p:cNvPr id="67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635948" y="6890021"/>
              <a:ext cx="1408705" cy="120651"/>
            </a:xfrm>
            <a:prstGeom prst="rect">
              <a:avLst/>
            </a:prstGeom>
            <a:effectLst/>
          </p:spPr>
        </p:pic>
        <p:sp>
          <p:nvSpPr>
            <p:cNvPr id="672" name="Line"/>
            <p:cNvSpPr/>
            <p:nvPr/>
          </p:nvSpPr>
          <p:spPr>
            <a:xfrm>
              <a:off x="459401" y="2627127"/>
              <a:ext cx="520752" cy="6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902" fill="norm" stroke="1" extrusionOk="0">
                  <a:moveTo>
                    <a:pt x="265" y="18877"/>
                  </a:moveTo>
                  <a:cubicBezTo>
                    <a:pt x="90" y="12802"/>
                    <a:pt x="-85" y="6727"/>
                    <a:pt x="46" y="3352"/>
                  </a:cubicBezTo>
                  <a:cubicBezTo>
                    <a:pt x="177" y="-23"/>
                    <a:pt x="615" y="-698"/>
                    <a:pt x="1926" y="652"/>
                  </a:cubicBezTo>
                  <a:cubicBezTo>
                    <a:pt x="3238" y="2002"/>
                    <a:pt x="5424" y="5377"/>
                    <a:pt x="8092" y="7402"/>
                  </a:cubicBezTo>
                  <a:cubicBezTo>
                    <a:pt x="10759" y="9427"/>
                    <a:pt x="13907" y="10102"/>
                    <a:pt x="16224" y="12127"/>
                  </a:cubicBezTo>
                  <a:cubicBezTo>
                    <a:pt x="18542" y="14152"/>
                    <a:pt x="20028" y="17527"/>
                    <a:pt x="21515" y="20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72152" y="2737121"/>
              <a:ext cx="495301" cy="4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4" fill="norm" stroke="1" extrusionOk="0">
                  <a:moveTo>
                    <a:pt x="554" y="16904"/>
                  </a:moveTo>
                  <a:cubicBezTo>
                    <a:pt x="277" y="13148"/>
                    <a:pt x="0" y="9391"/>
                    <a:pt x="0" y="9861"/>
                  </a:cubicBezTo>
                  <a:cubicBezTo>
                    <a:pt x="0" y="10330"/>
                    <a:pt x="277" y="15026"/>
                    <a:pt x="1569" y="17843"/>
                  </a:cubicBezTo>
                  <a:cubicBezTo>
                    <a:pt x="2862" y="20661"/>
                    <a:pt x="5169" y="21600"/>
                    <a:pt x="8354" y="18783"/>
                  </a:cubicBezTo>
                  <a:cubicBezTo>
                    <a:pt x="11538" y="15965"/>
                    <a:pt x="15600" y="9391"/>
                    <a:pt x="17954" y="5635"/>
                  </a:cubicBezTo>
                  <a:cubicBezTo>
                    <a:pt x="20308" y="1878"/>
                    <a:pt x="20954" y="9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284952" y="3667126"/>
              <a:ext cx="2512484" cy="14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21487"/>
                  </a:moveTo>
                  <a:cubicBezTo>
                    <a:pt x="0" y="19662"/>
                    <a:pt x="0" y="17836"/>
                    <a:pt x="64" y="16467"/>
                  </a:cubicBezTo>
                  <a:cubicBezTo>
                    <a:pt x="127" y="15098"/>
                    <a:pt x="255" y="14186"/>
                    <a:pt x="582" y="13425"/>
                  </a:cubicBezTo>
                  <a:cubicBezTo>
                    <a:pt x="910" y="12664"/>
                    <a:pt x="1438" y="12056"/>
                    <a:pt x="2056" y="11600"/>
                  </a:cubicBezTo>
                  <a:cubicBezTo>
                    <a:pt x="2675" y="11143"/>
                    <a:pt x="3385" y="10839"/>
                    <a:pt x="4122" y="10535"/>
                  </a:cubicBezTo>
                  <a:cubicBezTo>
                    <a:pt x="4859" y="10231"/>
                    <a:pt x="5623" y="9926"/>
                    <a:pt x="6333" y="9774"/>
                  </a:cubicBezTo>
                  <a:cubicBezTo>
                    <a:pt x="7042" y="9622"/>
                    <a:pt x="7697" y="9622"/>
                    <a:pt x="8371" y="9470"/>
                  </a:cubicBezTo>
                  <a:cubicBezTo>
                    <a:pt x="9044" y="9318"/>
                    <a:pt x="9735" y="9014"/>
                    <a:pt x="10427" y="8557"/>
                  </a:cubicBezTo>
                  <a:cubicBezTo>
                    <a:pt x="11118" y="8101"/>
                    <a:pt x="11810" y="7493"/>
                    <a:pt x="12483" y="6884"/>
                  </a:cubicBezTo>
                  <a:cubicBezTo>
                    <a:pt x="13157" y="6276"/>
                    <a:pt x="13812" y="5667"/>
                    <a:pt x="14449" y="5059"/>
                  </a:cubicBezTo>
                  <a:cubicBezTo>
                    <a:pt x="15085" y="4450"/>
                    <a:pt x="15704" y="3842"/>
                    <a:pt x="16387" y="3081"/>
                  </a:cubicBezTo>
                  <a:cubicBezTo>
                    <a:pt x="17069" y="2321"/>
                    <a:pt x="17815" y="1408"/>
                    <a:pt x="18534" y="800"/>
                  </a:cubicBezTo>
                  <a:cubicBezTo>
                    <a:pt x="19253" y="191"/>
                    <a:pt x="19944" y="-113"/>
                    <a:pt x="20408" y="39"/>
                  </a:cubicBezTo>
                  <a:cubicBezTo>
                    <a:pt x="20872" y="191"/>
                    <a:pt x="21109" y="800"/>
                    <a:pt x="21291" y="1560"/>
                  </a:cubicBezTo>
                  <a:cubicBezTo>
                    <a:pt x="21473" y="2321"/>
                    <a:pt x="21600" y="3233"/>
                    <a:pt x="21600" y="4146"/>
                  </a:cubicBezTo>
                  <a:cubicBezTo>
                    <a:pt x="21600" y="5059"/>
                    <a:pt x="21473" y="5972"/>
                    <a:pt x="21345" y="6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742152" y="3784871"/>
              <a:ext cx="2286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40" y="2700"/>
                    <a:pt x="1480" y="5400"/>
                    <a:pt x="2180" y="8100"/>
                  </a:cubicBezTo>
                  <a:cubicBezTo>
                    <a:pt x="2880" y="10800"/>
                    <a:pt x="3540" y="13500"/>
                    <a:pt x="4250" y="14850"/>
                  </a:cubicBezTo>
                  <a:cubicBezTo>
                    <a:pt x="4960" y="16200"/>
                    <a:pt x="5720" y="16200"/>
                    <a:pt x="6460" y="16200"/>
                  </a:cubicBezTo>
                  <a:cubicBezTo>
                    <a:pt x="7200" y="16200"/>
                    <a:pt x="7920" y="16200"/>
                    <a:pt x="8680" y="16200"/>
                  </a:cubicBezTo>
                  <a:cubicBezTo>
                    <a:pt x="9440" y="16200"/>
                    <a:pt x="10240" y="16200"/>
                    <a:pt x="11010" y="16200"/>
                  </a:cubicBezTo>
                  <a:cubicBezTo>
                    <a:pt x="11780" y="16200"/>
                    <a:pt x="12520" y="16200"/>
                    <a:pt x="13340" y="16200"/>
                  </a:cubicBezTo>
                  <a:cubicBezTo>
                    <a:pt x="14160" y="16200"/>
                    <a:pt x="15060" y="16200"/>
                    <a:pt x="15920" y="15750"/>
                  </a:cubicBezTo>
                  <a:cubicBezTo>
                    <a:pt x="16780" y="15300"/>
                    <a:pt x="17600" y="14400"/>
                    <a:pt x="18390" y="13500"/>
                  </a:cubicBezTo>
                  <a:cubicBezTo>
                    <a:pt x="19180" y="12600"/>
                    <a:pt x="19940" y="11700"/>
                    <a:pt x="20470" y="13050"/>
                  </a:cubicBezTo>
                  <a:cubicBezTo>
                    <a:pt x="21000" y="14400"/>
                    <a:pt x="213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7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440901" y="1488288"/>
              <a:ext cx="1080631" cy="131234"/>
            </a:xfrm>
            <a:prstGeom prst="rect">
              <a:avLst/>
            </a:prstGeom>
            <a:effectLst/>
          </p:spPr>
        </p:pic>
        <p:pic>
          <p:nvPicPr>
            <p:cNvPr id="67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499753" y="1525973"/>
              <a:ext cx="1515949" cy="226899"/>
            </a:xfrm>
            <a:prstGeom prst="rect">
              <a:avLst/>
            </a:prstGeom>
            <a:effectLst/>
          </p:spPr>
        </p:pic>
        <p:pic>
          <p:nvPicPr>
            <p:cNvPr id="68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474308" y="4437775"/>
              <a:ext cx="1490989" cy="1943406"/>
            </a:xfrm>
            <a:prstGeom prst="rect">
              <a:avLst/>
            </a:prstGeom>
            <a:effectLst/>
          </p:spPr>
        </p:pic>
        <p:pic>
          <p:nvPicPr>
            <p:cNvPr id="68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60383" y="5663265"/>
              <a:ext cx="2240373" cy="180672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6" name="Drawing"/>
          <p:cNvGrpSpPr/>
          <p:nvPr/>
        </p:nvGrpSpPr>
        <p:grpSpPr>
          <a:xfrm>
            <a:off x="1496604" y="867055"/>
            <a:ext cx="11104580" cy="3349345"/>
            <a:chOff x="0" y="0"/>
            <a:chExt cx="11104578" cy="3349344"/>
          </a:xfrm>
        </p:grpSpPr>
        <p:sp>
          <p:nvSpPr>
            <p:cNvPr id="686" name="Line"/>
            <p:cNvSpPr/>
            <p:nvPr/>
          </p:nvSpPr>
          <p:spPr>
            <a:xfrm>
              <a:off x="599284" y="695838"/>
              <a:ext cx="329812" cy="5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3" fill="norm" stroke="1" extrusionOk="0">
                  <a:moveTo>
                    <a:pt x="4102" y="3220"/>
                  </a:moveTo>
                  <a:cubicBezTo>
                    <a:pt x="7266" y="2316"/>
                    <a:pt x="10431" y="1412"/>
                    <a:pt x="12701" y="870"/>
                  </a:cubicBezTo>
                  <a:cubicBezTo>
                    <a:pt x="14971" y="328"/>
                    <a:pt x="16347" y="147"/>
                    <a:pt x="17378" y="56"/>
                  </a:cubicBezTo>
                  <a:cubicBezTo>
                    <a:pt x="18410" y="-34"/>
                    <a:pt x="19098" y="-34"/>
                    <a:pt x="19580" y="192"/>
                  </a:cubicBezTo>
                  <a:cubicBezTo>
                    <a:pt x="20061" y="418"/>
                    <a:pt x="20336" y="870"/>
                    <a:pt x="20268" y="1322"/>
                  </a:cubicBezTo>
                  <a:cubicBezTo>
                    <a:pt x="20199" y="1774"/>
                    <a:pt x="19786" y="2225"/>
                    <a:pt x="18617" y="3445"/>
                  </a:cubicBezTo>
                  <a:cubicBezTo>
                    <a:pt x="17447" y="4666"/>
                    <a:pt x="15521" y="6654"/>
                    <a:pt x="13251" y="8733"/>
                  </a:cubicBezTo>
                  <a:cubicBezTo>
                    <a:pt x="10981" y="10811"/>
                    <a:pt x="8367" y="12980"/>
                    <a:pt x="6372" y="14607"/>
                  </a:cubicBezTo>
                  <a:cubicBezTo>
                    <a:pt x="4377" y="16234"/>
                    <a:pt x="3001" y="17318"/>
                    <a:pt x="2107" y="18041"/>
                  </a:cubicBezTo>
                  <a:cubicBezTo>
                    <a:pt x="1213" y="18764"/>
                    <a:pt x="800" y="19126"/>
                    <a:pt x="456" y="19623"/>
                  </a:cubicBezTo>
                  <a:cubicBezTo>
                    <a:pt x="112" y="20120"/>
                    <a:pt x="-163" y="20753"/>
                    <a:pt x="112" y="21114"/>
                  </a:cubicBezTo>
                  <a:cubicBezTo>
                    <a:pt x="387" y="21476"/>
                    <a:pt x="1213" y="21566"/>
                    <a:pt x="3414" y="21340"/>
                  </a:cubicBezTo>
                  <a:cubicBezTo>
                    <a:pt x="5615" y="21114"/>
                    <a:pt x="9192" y="20572"/>
                    <a:pt x="12426" y="20075"/>
                  </a:cubicBezTo>
                  <a:cubicBezTo>
                    <a:pt x="15659" y="19578"/>
                    <a:pt x="18548" y="19126"/>
                    <a:pt x="21437" y="18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144995" y="91094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21600"/>
                    <a:pt x="9792" y="21600"/>
                    <a:pt x="13392" y="18000"/>
                  </a:cubicBezTo>
                  <a:cubicBezTo>
                    <a:pt x="16992" y="14400"/>
                    <a:pt x="1929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151345" y="1018894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805395" y="623313"/>
              <a:ext cx="355609" cy="31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75" fill="norm" stroke="1" extrusionOk="0">
                  <a:moveTo>
                    <a:pt x="0" y="2702"/>
                  </a:moveTo>
                  <a:cubicBezTo>
                    <a:pt x="0" y="1844"/>
                    <a:pt x="0" y="985"/>
                    <a:pt x="320" y="485"/>
                  </a:cubicBezTo>
                  <a:cubicBezTo>
                    <a:pt x="639" y="-16"/>
                    <a:pt x="1278" y="-159"/>
                    <a:pt x="2428" y="199"/>
                  </a:cubicBezTo>
                  <a:cubicBezTo>
                    <a:pt x="3579" y="556"/>
                    <a:pt x="5240" y="1415"/>
                    <a:pt x="7541" y="3918"/>
                  </a:cubicBezTo>
                  <a:cubicBezTo>
                    <a:pt x="9841" y="6421"/>
                    <a:pt x="12781" y="10569"/>
                    <a:pt x="14954" y="13573"/>
                  </a:cubicBezTo>
                  <a:cubicBezTo>
                    <a:pt x="17127" y="16577"/>
                    <a:pt x="18533" y="18437"/>
                    <a:pt x="19555" y="19653"/>
                  </a:cubicBezTo>
                  <a:cubicBezTo>
                    <a:pt x="20578" y="20869"/>
                    <a:pt x="21217" y="21441"/>
                    <a:pt x="21408" y="21369"/>
                  </a:cubicBezTo>
                  <a:cubicBezTo>
                    <a:pt x="21600" y="21298"/>
                    <a:pt x="21344" y="20583"/>
                    <a:pt x="20897" y="19438"/>
                  </a:cubicBezTo>
                  <a:cubicBezTo>
                    <a:pt x="20450" y="18294"/>
                    <a:pt x="19811" y="16720"/>
                    <a:pt x="19172" y="15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1945095" y="649465"/>
              <a:ext cx="170981" cy="3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37" fill="norm" stroke="1" extrusionOk="0">
                  <a:moveTo>
                    <a:pt x="20800" y="6147"/>
                  </a:moveTo>
                  <a:cubicBezTo>
                    <a:pt x="21067" y="4662"/>
                    <a:pt x="21333" y="3177"/>
                    <a:pt x="21467" y="2029"/>
                  </a:cubicBezTo>
                  <a:cubicBezTo>
                    <a:pt x="21600" y="882"/>
                    <a:pt x="21600" y="72"/>
                    <a:pt x="21067" y="4"/>
                  </a:cubicBezTo>
                  <a:cubicBezTo>
                    <a:pt x="20533" y="-63"/>
                    <a:pt x="19467" y="612"/>
                    <a:pt x="17467" y="2772"/>
                  </a:cubicBezTo>
                  <a:cubicBezTo>
                    <a:pt x="15467" y="4932"/>
                    <a:pt x="12533" y="8577"/>
                    <a:pt x="10000" y="11547"/>
                  </a:cubicBezTo>
                  <a:cubicBezTo>
                    <a:pt x="7467" y="14517"/>
                    <a:pt x="5333" y="16812"/>
                    <a:pt x="4133" y="18297"/>
                  </a:cubicBezTo>
                  <a:cubicBezTo>
                    <a:pt x="2933" y="19782"/>
                    <a:pt x="2667" y="20457"/>
                    <a:pt x="2133" y="20862"/>
                  </a:cubicBezTo>
                  <a:cubicBezTo>
                    <a:pt x="1600" y="21267"/>
                    <a:pt x="800" y="21402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722845" y="523594"/>
              <a:ext cx="381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7673"/>
                    <a:pt x="8400" y="13745"/>
                    <a:pt x="12000" y="10145"/>
                  </a:cubicBezTo>
                  <a:cubicBezTo>
                    <a:pt x="15600" y="6545"/>
                    <a:pt x="18600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364195" y="809344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649945" y="577516"/>
              <a:ext cx="342901" cy="39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800" y="19560"/>
                    <a:pt x="1600" y="17575"/>
                    <a:pt x="2867" y="14773"/>
                  </a:cubicBezTo>
                  <a:cubicBezTo>
                    <a:pt x="4133" y="11971"/>
                    <a:pt x="5867" y="8351"/>
                    <a:pt x="6933" y="6016"/>
                  </a:cubicBezTo>
                  <a:cubicBezTo>
                    <a:pt x="8000" y="3681"/>
                    <a:pt x="8400" y="2630"/>
                    <a:pt x="8667" y="1696"/>
                  </a:cubicBezTo>
                  <a:cubicBezTo>
                    <a:pt x="8933" y="762"/>
                    <a:pt x="9067" y="-55"/>
                    <a:pt x="8800" y="3"/>
                  </a:cubicBezTo>
                  <a:cubicBezTo>
                    <a:pt x="8533" y="62"/>
                    <a:pt x="7867" y="996"/>
                    <a:pt x="7133" y="3156"/>
                  </a:cubicBezTo>
                  <a:cubicBezTo>
                    <a:pt x="6400" y="5316"/>
                    <a:pt x="5600" y="8702"/>
                    <a:pt x="5333" y="11212"/>
                  </a:cubicBezTo>
                  <a:cubicBezTo>
                    <a:pt x="5067" y="13722"/>
                    <a:pt x="5333" y="15357"/>
                    <a:pt x="5800" y="16408"/>
                  </a:cubicBezTo>
                  <a:cubicBezTo>
                    <a:pt x="6267" y="17459"/>
                    <a:pt x="6933" y="17926"/>
                    <a:pt x="8133" y="17984"/>
                  </a:cubicBezTo>
                  <a:cubicBezTo>
                    <a:pt x="9333" y="18042"/>
                    <a:pt x="11067" y="17692"/>
                    <a:pt x="12800" y="16057"/>
                  </a:cubicBezTo>
                  <a:cubicBezTo>
                    <a:pt x="14533" y="14423"/>
                    <a:pt x="16267" y="11504"/>
                    <a:pt x="17200" y="9402"/>
                  </a:cubicBezTo>
                  <a:cubicBezTo>
                    <a:pt x="18133" y="7301"/>
                    <a:pt x="18267" y="6016"/>
                    <a:pt x="18400" y="4907"/>
                  </a:cubicBezTo>
                  <a:cubicBezTo>
                    <a:pt x="18533" y="3798"/>
                    <a:pt x="18667" y="2864"/>
                    <a:pt x="18600" y="2747"/>
                  </a:cubicBezTo>
                  <a:cubicBezTo>
                    <a:pt x="18533" y="2630"/>
                    <a:pt x="18267" y="3331"/>
                    <a:pt x="18000" y="5199"/>
                  </a:cubicBezTo>
                  <a:cubicBezTo>
                    <a:pt x="17733" y="7067"/>
                    <a:pt x="17467" y="10103"/>
                    <a:pt x="17667" y="12204"/>
                  </a:cubicBezTo>
                  <a:cubicBezTo>
                    <a:pt x="17867" y="14306"/>
                    <a:pt x="18533" y="15474"/>
                    <a:pt x="19267" y="16233"/>
                  </a:cubicBezTo>
                  <a:cubicBezTo>
                    <a:pt x="20000" y="16991"/>
                    <a:pt x="20800" y="17342"/>
                    <a:pt x="21600" y="17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023663" y="853794"/>
              <a:ext cx="85564" cy="10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129" fill="norm" stroke="1" extrusionOk="0">
                  <a:moveTo>
                    <a:pt x="16797" y="0"/>
                  </a:moveTo>
                  <a:cubicBezTo>
                    <a:pt x="14286" y="0"/>
                    <a:pt x="11774" y="0"/>
                    <a:pt x="9011" y="1694"/>
                  </a:cubicBezTo>
                  <a:cubicBezTo>
                    <a:pt x="6249" y="3388"/>
                    <a:pt x="3235" y="6776"/>
                    <a:pt x="1476" y="9953"/>
                  </a:cubicBezTo>
                  <a:cubicBezTo>
                    <a:pt x="-282" y="13129"/>
                    <a:pt x="-784" y="16094"/>
                    <a:pt x="1728" y="18212"/>
                  </a:cubicBezTo>
                  <a:cubicBezTo>
                    <a:pt x="4239" y="20329"/>
                    <a:pt x="9765" y="21600"/>
                    <a:pt x="13281" y="20965"/>
                  </a:cubicBezTo>
                  <a:cubicBezTo>
                    <a:pt x="16797" y="20329"/>
                    <a:pt x="18304" y="17788"/>
                    <a:pt x="19309" y="15459"/>
                  </a:cubicBezTo>
                  <a:cubicBezTo>
                    <a:pt x="20314" y="13129"/>
                    <a:pt x="20816" y="11012"/>
                    <a:pt x="19560" y="9741"/>
                  </a:cubicBezTo>
                  <a:cubicBezTo>
                    <a:pt x="18304" y="8471"/>
                    <a:pt x="15290" y="8047"/>
                    <a:pt x="12276" y="8259"/>
                  </a:cubicBezTo>
                  <a:cubicBezTo>
                    <a:pt x="9263" y="8471"/>
                    <a:pt x="6249" y="9318"/>
                    <a:pt x="3235" y="1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091145" y="1114144"/>
              <a:ext cx="933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8400"/>
                    <a:pt x="3429" y="15200"/>
                    <a:pt x="5192" y="13200"/>
                  </a:cubicBezTo>
                  <a:cubicBezTo>
                    <a:pt x="6955" y="11200"/>
                    <a:pt x="8767" y="10400"/>
                    <a:pt x="10653" y="9200"/>
                  </a:cubicBezTo>
                  <a:cubicBezTo>
                    <a:pt x="12539" y="8000"/>
                    <a:pt x="14498" y="6400"/>
                    <a:pt x="16335" y="4800"/>
                  </a:cubicBezTo>
                  <a:cubicBezTo>
                    <a:pt x="18171" y="3200"/>
                    <a:pt x="1988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370090" y="1387194"/>
              <a:ext cx="273506" cy="1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3" fill="norm" stroke="1" extrusionOk="0">
                  <a:moveTo>
                    <a:pt x="4522" y="5040"/>
                  </a:moveTo>
                  <a:cubicBezTo>
                    <a:pt x="5353" y="5760"/>
                    <a:pt x="6184" y="6480"/>
                    <a:pt x="6433" y="9000"/>
                  </a:cubicBezTo>
                  <a:cubicBezTo>
                    <a:pt x="6682" y="11520"/>
                    <a:pt x="6350" y="15840"/>
                    <a:pt x="5436" y="18360"/>
                  </a:cubicBezTo>
                  <a:cubicBezTo>
                    <a:pt x="4522" y="20880"/>
                    <a:pt x="3027" y="21600"/>
                    <a:pt x="1947" y="21480"/>
                  </a:cubicBezTo>
                  <a:cubicBezTo>
                    <a:pt x="867" y="21360"/>
                    <a:pt x="202" y="20400"/>
                    <a:pt x="36" y="18000"/>
                  </a:cubicBezTo>
                  <a:cubicBezTo>
                    <a:pt x="-130" y="15600"/>
                    <a:pt x="202" y="11760"/>
                    <a:pt x="2778" y="8520"/>
                  </a:cubicBezTo>
                  <a:cubicBezTo>
                    <a:pt x="5353" y="5280"/>
                    <a:pt x="10172" y="2640"/>
                    <a:pt x="13661" y="1320"/>
                  </a:cubicBezTo>
                  <a:cubicBezTo>
                    <a:pt x="17150" y="0"/>
                    <a:pt x="19310" y="0"/>
                    <a:pt x="214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681695" y="1304644"/>
              <a:ext cx="1270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40"/>
                    <a:pt x="18000" y="480"/>
                    <a:pt x="15840" y="1860"/>
                  </a:cubicBezTo>
                  <a:cubicBezTo>
                    <a:pt x="13680" y="3240"/>
                    <a:pt x="11160" y="5760"/>
                    <a:pt x="8640" y="8940"/>
                  </a:cubicBezTo>
                  <a:cubicBezTo>
                    <a:pt x="6120" y="12120"/>
                    <a:pt x="3600" y="15960"/>
                    <a:pt x="2160" y="18180"/>
                  </a:cubicBezTo>
                  <a:cubicBezTo>
                    <a:pt x="720" y="20400"/>
                    <a:pt x="360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789645" y="1368144"/>
              <a:ext cx="330201" cy="40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12619"/>
                  </a:moveTo>
                  <a:cubicBezTo>
                    <a:pt x="831" y="15234"/>
                    <a:pt x="1662" y="17848"/>
                    <a:pt x="2146" y="19440"/>
                  </a:cubicBezTo>
                  <a:cubicBezTo>
                    <a:pt x="2631" y="21032"/>
                    <a:pt x="2769" y="21600"/>
                    <a:pt x="2908" y="21543"/>
                  </a:cubicBezTo>
                  <a:cubicBezTo>
                    <a:pt x="3046" y="21486"/>
                    <a:pt x="3185" y="20804"/>
                    <a:pt x="3462" y="18417"/>
                  </a:cubicBezTo>
                  <a:cubicBezTo>
                    <a:pt x="3738" y="16029"/>
                    <a:pt x="4154" y="11937"/>
                    <a:pt x="5123" y="8867"/>
                  </a:cubicBezTo>
                  <a:cubicBezTo>
                    <a:pt x="6092" y="5798"/>
                    <a:pt x="7615" y="3752"/>
                    <a:pt x="10454" y="2444"/>
                  </a:cubicBezTo>
                  <a:cubicBezTo>
                    <a:pt x="13292" y="1137"/>
                    <a:pt x="17446" y="56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2961095" y="1552294"/>
              <a:ext cx="1460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635" y="0"/>
                  </a:moveTo>
                  <a:cubicBezTo>
                    <a:pt x="4070" y="5005"/>
                    <a:pt x="2504" y="10010"/>
                    <a:pt x="1565" y="13171"/>
                  </a:cubicBezTo>
                  <a:cubicBezTo>
                    <a:pt x="626" y="16332"/>
                    <a:pt x="313" y="17649"/>
                    <a:pt x="157" y="18966"/>
                  </a:cubicBezTo>
                  <a:cubicBezTo>
                    <a:pt x="0" y="20283"/>
                    <a:pt x="0" y="21600"/>
                    <a:pt x="0" y="21600"/>
                  </a:cubicBezTo>
                  <a:cubicBezTo>
                    <a:pt x="0" y="21600"/>
                    <a:pt x="0" y="20283"/>
                    <a:pt x="626" y="17122"/>
                  </a:cubicBezTo>
                  <a:cubicBezTo>
                    <a:pt x="1252" y="13961"/>
                    <a:pt x="2504" y="8956"/>
                    <a:pt x="4539" y="5663"/>
                  </a:cubicBezTo>
                  <a:cubicBezTo>
                    <a:pt x="6574" y="2371"/>
                    <a:pt x="9391" y="790"/>
                    <a:pt x="12052" y="922"/>
                  </a:cubicBezTo>
                  <a:cubicBezTo>
                    <a:pt x="14713" y="1054"/>
                    <a:pt x="17217" y="2898"/>
                    <a:pt x="18783" y="6322"/>
                  </a:cubicBezTo>
                  <a:cubicBezTo>
                    <a:pt x="20348" y="9746"/>
                    <a:pt x="20974" y="14751"/>
                    <a:pt x="21600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3701117" y="1076044"/>
              <a:ext cx="320429" cy="15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56" fill="norm" stroke="1" extrusionOk="0">
                  <a:moveTo>
                    <a:pt x="3180" y="18000"/>
                  </a:moveTo>
                  <a:cubicBezTo>
                    <a:pt x="2754" y="19500"/>
                    <a:pt x="2328" y="21000"/>
                    <a:pt x="1830" y="21300"/>
                  </a:cubicBezTo>
                  <a:cubicBezTo>
                    <a:pt x="1333" y="21600"/>
                    <a:pt x="765" y="20700"/>
                    <a:pt x="409" y="18600"/>
                  </a:cubicBezTo>
                  <a:cubicBezTo>
                    <a:pt x="54" y="16500"/>
                    <a:pt x="-88" y="13200"/>
                    <a:pt x="54" y="10050"/>
                  </a:cubicBezTo>
                  <a:cubicBezTo>
                    <a:pt x="196" y="6900"/>
                    <a:pt x="623" y="3900"/>
                    <a:pt x="1191" y="2250"/>
                  </a:cubicBezTo>
                  <a:cubicBezTo>
                    <a:pt x="1759" y="600"/>
                    <a:pt x="2470" y="300"/>
                    <a:pt x="4388" y="3150"/>
                  </a:cubicBezTo>
                  <a:cubicBezTo>
                    <a:pt x="6307" y="6000"/>
                    <a:pt x="9433" y="12000"/>
                    <a:pt x="11351" y="15150"/>
                  </a:cubicBezTo>
                  <a:cubicBezTo>
                    <a:pt x="13270" y="18300"/>
                    <a:pt x="13980" y="18600"/>
                    <a:pt x="14762" y="18600"/>
                  </a:cubicBezTo>
                  <a:cubicBezTo>
                    <a:pt x="15544" y="18600"/>
                    <a:pt x="16396" y="18300"/>
                    <a:pt x="17178" y="15900"/>
                  </a:cubicBezTo>
                  <a:cubicBezTo>
                    <a:pt x="17959" y="13500"/>
                    <a:pt x="18670" y="9000"/>
                    <a:pt x="19380" y="6000"/>
                  </a:cubicBezTo>
                  <a:cubicBezTo>
                    <a:pt x="20091" y="3000"/>
                    <a:pt x="20801" y="1500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479274" y="785657"/>
              <a:ext cx="278872" cy="46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08" fill="norm" stroke="1" extrusionOk="0">
                  <a:moveTo>
                    <a:pt x="2414" y="6576"/>
                  </a:moveTo>
                  <a:cubicBezTo>
                    <a:pt x="2577" y="10336"/>
                    <a:pt x="2741" y="14097"/>
                    <a:pt x="2741" y="16460"/>
                  </a:cubicBezTo>
                  <a:cubicBezTo>
                    <a:pt x="2741" y="18822"/>
                    <a:pt x="2577" y="19786"/>
                    <a:pt x="2250" y="20461"/>
                  </a:cubicBezTo>
                  <a:cubicBezTo>
                    <a:pt x="1923" y="21136"/>
                    <a:pt x="1432" y="21522"/>
                    <a:pt x="1023" y="21377"/>
                  </a:cubicBezTo>
                  <a:cubicBezTo>
                    <a:pt x="614" y="21233"/>
                    <a:pt x="286" y="20558"/>
                    <a:pt x="123" y="18436"/>
                  </a:cubicBezTo>
                  <a:cubicBezTo>
                    <a:pt x="-41" y="16315"/>
                    <a:pt x="-41" y="12747"/>
                    <a:pt x="123" y="9902"/>
                  </a:cubicBezTo>
                  <a:cubicBezTo>
                    <a:pt x="286" y="7058"/>
                    <a:pt x="614" y="4936"/>
                    <a:pt x="941" y="3490"/>
                  </a:cubicBezTo>
                  <a:cubicBezTo>
                    <a:pt x="1268" y="2043"/>
                    <a:pt x="1595" y="1272"/>
                    <a:pt x="2086" y="742"/>
                  </a:cubicBezTo>
                  <a:cubicBezTo>
                    <a:pt x="2577" y="211"/>
                    <a:pt x="3232" y="-78"/>
                    <a:pt x="3804" y="18"/>
                  </a:cubicBezTo>
                  <a:cubicBezTo>
                    <a:pt x="4377" y="115"/>
                    <a:pt x="4868" y="597"/>
                    <a:pt x="5932" y="2526"/>
                  </a:cubicBezTo>
                  <a:cubicBezTo>
                    <a:pt x="6995" y="4454"/>
                    <a:pt x="8632" y="7829"/>
                    <a:pt x="9941" y="10770"/>
                  </a:cubicBezTo>
                  <a:cubicBezTo>
                    <a:pt x="11250" y="13711"/>
                    <a:pt x="12232" y="16218"/>
                    <a:pt x="12968" y="17761"/>
                  </a:cubicBezTo>
                  <a:cubicBezTo>
                    <a:pt x="13704" y="19304"/>
                    <a:pt x="14195" y="19883"/>
                    <a:pt x="14850" y="20124"/>
                  </a:cubicBezTo>
                  <a:cubicBezTo>
                    <a:pt x="15504" y="20365"/>
                    <a:pt x="16323" y="20268"/>
                    <a:pt x="17223" y="19111"/>
                  </a:cubicBezTo>
                  <a:cubicBezTo>
                    <a:pt x="18123" y="17954"/>
                    <a:pt x="19104" y="15736"/>
                    <a:pt x="19677" y="12940"/>
                  </a:cubicBezTo>
                  <a:cubicBezTo>
                    <a:pt x="20250" y="10143"/>
                    <a:pt x="20414" y="6768"/>
                    <a:pt x="20495" y="4792"/>
                  </a:cubicBezTo>
                  <a:cubicBezTo>
                    <a:pt x="20577" y="2815"/>
                    <a:pt x="20577" y="2236"/>
                    <a:pt x="20741" y="2188"/>
                  </a:cubicBezTo>
                  <a:cubicBezTo>
                    <a:pt x="20904" y="2140"/>
                    <a:pt x="21232" y="2622"/>
                    <a:pt x="21559" y="3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799330" y="969042"/>
              <a:ext cx="79466" cy="18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82" fill="norm" stroke="1" extrusionOk="0">
                  <a:moveTo>
                    <a:pt x="21340" y="2075"/>
                  </a:moveTo>
                  <a:cubicBezTo>
                    <a:pt x="19635" y="1104"/>
                    <a:pt x="17929" y="134"/>
                    <a:pt x="15372" y="12"/>
                  </a:cubicBezTo>
                  <a:cubicBezTo>
                    <a:pt x="12814" y="-109"/>
                    <a:pt x="9403" y="619"/>
                    <a:pt x="6277" y="3167"/>
                  </a:cubicBezTo>
                  <a:cubicBezTo>
                    <a:pt x="3151" y="5716"/>
                    <a:pt x="308" y="10084"/>
                    <a:pt x="24" y="13361"/>
                  </a:cubicBezTo>
                  <a:cubicBezTo>
                    <a:pt x="-260" y="16637"/>
                    <a:pt x="2014" y="18821"/>
                    <a:pt x="4572" y="20035"/>
                  </a:cubicBezTo>
                  <a:cubicBezTo>
                    <a:pt x="7129" y="21248"/>
                    <a:pt x="9972" y="21491"/>
                    <a:pt x="12245" y="21127"/>
                  </a:cubicBezTo>
                  <a:cubicBezTo>
                    <a:pt x="14519" y="20763"/>
                    <a:pt x="16224" y="19792"/>
                    <a:pt x="17361" y="17244"/>
                  </a:cubicBezTo>
                  <a:cubicBezTo>
                    <a:pt x="18498" y="14695"/>
                    <a:pt x="19066" y="10570"/>
                    <a:pt x="19635" y="6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910545" y="910944"/>
              <a:ext cx="209551" cy="26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7200"/>
                  </a:moveTo>
                  <a:cubicBezTo>
                    <a:pt x="1527" y="7029"/>
                    <a:pt x="3055" y="6857"/>
                    <a:pt x="5018" y="8314"/>
                  </a:cubicBezTo>
                  <a:cubicBezTo>
                    <a:pt x="6982" y="9771"/>
                    <a:pt x="9382" y="12857"/>
                    <a:pt x="10582" y="14914"/>
                  </a:cubicBezTo>
                  <a:cubicBezTo>
                    <a:pt x="11782" y="16971"/>
                    <a:pt x="11782" y="18000"/>
                    <a:pt x="11345" y="19029"/>
                  </a:cubicBezTo>
                  <a:cubicBezTo>
                    <a:pt x="10909" y="20057"/>
                    <a:pt x="10036" y="21086"/>
                    <a:pt x="9164" y="21343"/>
                  </a:cubicBezTo>
                  <a:cubicBezTo>
                    <a:pt x="8291" y="21600"/>
                    <a:pt x="7418" y="21086"/>
                    <a:pt x="6982" y="19629"/>
                  </a:cubicBezTo>
                  <a:cubicBezTo>
                    <a:pt x="6545" y="18171"/>
                    <a:pt x="6545" y="15771"/>
                    <a:pt x="9055" y="12343"/>
                  </a:cubicBezTo>
                  <a:cubicBezTo>
                    <a:pt x="11564" y="8914"/>
                    <a:pt x="16582" y="44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171842" y="798761"/>
              <a:ext cx="183204" cy="37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9" fill="norm" stroke="1" extrusionOk="0">
                  <a:moveTo>
                    <a:pt x="21489" y="965"/>
                  </a:moveTo>
                  <a:cubicBezTo>
                    <a:pt x="20744" y="483"/>
                    <a:pt x="19999" y="0"/>
                    <a:pt x="18510" y="0"/>
                  </a:cubicBezTo>
                  <a:cubicBezTo>
                    <a:pt x="17020" y="0"/>
                    <a:pt x="14786" y="483"/>
                    <a:pt x="11930" y="2051"/>
                  </a:cubicBezTo>
                  <a:cubicBezTo>
                    <a:pt x="9075" y="3620"/>
                    <a:pt x="5599" y="6275"/>
                    <a:pt x="3365" y="8990"/>
                  </a:cubicBezTo>
                  <a:cubicBezTo>
                    <a:pt x="1130" y="11705"/>
                    <a:pt x="137" y="14480"/>
                    <a:pt x="13" y="16653"/>
                  </a:cubicBezTo>
                  <a:cubicBezTo>
                    <a:pt x="-111" y="18825"/>
                    <a:pt x="634" y="20393"/>
                    <a:pt x="2868" y="20997"/>
                  </a:cubicBezTo>
                  <a:cubicBezTo>
                    <a:pt x="5103" y="21600"/>
                    <a:pt x="8827" y="21238"/>
                    <a:pt x="12551" y="20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340093" y="927563"/>
              <a:ext cx="117163" cy="23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821" fill="norm" stroke="1" extrusionOk="0">
                  <a:moveTo>
                    <a:pt x="14920" y="4233"/>
                  </a:moveTo>
                  <a:cubicBezTo>
                    <a:pt x="13430" y="3660"/>
                    <a:pt x="11941" y="3087"/>
                    <a:pt x="10265" y="2991"/>
                  </a:cubicBezTo>
                  <a:cubicBezTo>
                    <a:pt x="8589" y="2895"/>
                    <a:pt x="6727" y="3278"/>
                    <a:pt x="4865" y="5189"/>
                  </a:cubicBezTo>
                  <a:cubicBezTo>
                    <a:pt x="3003" y="7101"/>
                    <a:pt x="1141" y="10541"/>
                    <a:pt x="396" y="13313"/>
                  </a:cubicBezTo>
                  <a:cubicBezTo>
                    <a:pt x="-349" y="16085"/>
                    <a:pt x="23" y="18187"/>
                    <a:pt x="954" y="19525"/>
                  </a:cubicBezTo>
                  <a:cubicBezTo>
                    <a:pt x="1885" y="20864"/>
                    <a:pt x="3375" y="21437"/>
                    <a:pt x="6913" y="19908"/>
                  </a:cubicBezTo>
                  <a:cubicBezTo>
                    <a:pt x="10451" y="18379"/>
                    <a:pt x="16037" y="14747"/>
                    <a:pt x="18644" y="11306"/>
                  </a:cubicBezTo>
                  <a:cubicBezTo>
                    <a:pt x="21251" y="7865"/>
                    <a:pt x="20879" y="4616"/>
                    <a:pt x="19761" y="2609"/>
                  </a:cubicBezTo>
                  <a:cubicBezTo>
                    <a:pt x="18644" y="602"/>
                    <a:pt x="16782" y="-163"/>
                    <a:pt x="15665" y="28"/>
                  </a:cubicBezTo>
                  <a:cubicBezTo>
                    <a:pt x="14548" y="219"/>
                    <a:pt x="14175" y="1366"/>
                    <a:pt x="13803" y="2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532795" y="1114144"/>
              <a:ext cx="25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320"/>
                    <a:pt x="-1622" y="8640"/>
                    <a:pt x="870" y="12240"/>
                  </a:cubicBezTo>
                  <a:cubicBezTo>
                    <a:pt x="3363" y="15840"/>
                    <a:pt x="11670" y="1872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736045" y="923644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799545" y="811046"/>
              <a:ext cx="110067" cy="39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8723" y="594"/>
                  </a:moveTo>
                  <a:cubicBezTo>
                    <a:pt x="10385" y="251"/>
                    <a:pt x="12046" y="-92"/>
                    <a:pt x="13500" y="22"/>
                  </a:cubicBezTo>
                  <a:cubicBezTo>
                    <a:pt x="14954" y="137"/>
                    <a:pt x="16200" y="708"/>
                    <a:pt x="17862" y="2651"/>
                  </a:cubicBezTo>
                  <a:cubicBezTo>
                    <a:pt x="19523" y="4594"/>
                    <a:pt x="21600" y="7908"/>
                    <a:pt x="21600" y="10765"/>
                  </a:cubicBezTo>
                  <a:cubicBezTo>
                    <a:pt x="21600" y="13622"/>
                    <a:pt x="19523" y="16022"/>
                    <a:pt x="15577" y="17737"/>
                  </a:cubicBezTo>
                  <a:cubicBezTo>
                    <a:pt x="11631" y="19451"/>
                    <a:pt x="5815" y="20479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6472645" y="1018894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6472645" y="866494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6605995" y="718327"/>
              <a:ext cx="127001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596"/>
                  </a:moveTo>
                  <a:cubicBezTo>
                    <a:pt x="21240" y="2077"/>
                    <a:pt x="20880" y="1558"/>
                    <a:pt x="19080" y="1038"/>
                  </a:cubicBezTo>
                  <a:cubicBezTo>
                    <a:pt x="17280" y="519"/>
                    <a:pt x="14040" y="0"/>
                    <a:pt x="11880" y="0"/>
                  </a:cubicBezTo>
                  <a:cubicBezTo>
                    <a:pt x="9720" y="0"/>
                    <a:pt x="8640" y="519"/>
                    <a:pt x="7200" y="2233"/>
                  </a:cubicBezTo>
                  <a:cubicBezTo>
                    <a:pt x="5760" y="3946"/>
                    <a:pt x="3960" y="6854"/>
                    <a:pt x="3060" y="9969"/>
                  </a:cubicBezTo>
                  <a:cubicBezTo>
                    <a:pt x="2160" y="13085"/>
                    <a:pt x="2160" y="16408"/>
                    <a:pt x="1800" y="18381"/>
                  </a:cubicBezTo>
                  <a:cubicBezTo>
                    <a:pt x="1440" y="20354"/>
                    <a:pt x="720" y="209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6580595" y="1006194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7308582" y="777594"/>
              <a:ext cx="167364" cy="35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719" y="0"/>
                  </a:moveTo>
                  <a:cubicBezTo>
                    <a:pt x="2719" y="5075"/>
                    <a:pt x="2719" y="10149"/>
                    <a:pt x="2584" y="13533"/>
                  </a:cubicBezTo>
                  <a:cubicBezTo>
                    <a:pt x="2449" y="16916"/>
                    <a:pt x="2179" y="18607"/>
                    <a:pt x="2044" y="19778"/>
                  </a:cubicBezTo>
                  <a:cubicBezTo>
                    <a:pt x="1909" y="20949"/>
                    <a:pt x="1909" y="21600"/>
                    <a:pt x="1774" y="21600"/>
                  </a:cubicBezTo>
                  <a:cubicBezTo>
                    <a:pt x="1639" y="21600"/>
                    <a:pt x="1369" y="20949"/>
                    <a:pt x="1099" y="19908"/>
                  </a:cubicBezTo>
                  <a:cubicBezTo>
                    <a:pt x="829" y="18867"/>
                    <a:pt x="559" y="17436"/>
                    <a:pt x="289" y="16395"/>
                  </a:cubicBezTo>
                  <a:cubicBezTo>
                    <a:pt x="19" y="15354"/>
                    <a:pt x="-251" y="14704"/>
                    <a:pt x="424" y="14248"/>
                  </a:cubicBezTo>
                  <a:cubicBezTo>
                    <a:pt x="1099" y="13793"/>
                    <a:pt x="2719" y="13533"/>
                    <a:pt x="5959" y="12231"/>
                  </a:cubicBezTo>
                  <a:cubicBezTo>
                    <a:pt x="9199" y="10930"/>
                    <a:pt x="14059" y="8588"/>
                    <a:pt x="16759" y="7027"/>
                  </a:cubicBezTo>
                  <a:cubicBezTo>
                    <a:pt x="19459" y="5465"/>
                    <a:pt x="19999" y="4684"/>
                    <a:pt x="20404" y="3969"/>
                  </a:cubicBezTo>
                  <a:cubicBezTo>
                    <a:pt x="20809" y="3253"/>
                    <a:pt x="21079" y="2602"/>
                    <a:pt x="21079" y="2667"/>
                  </a:cubicBezTo>
                  <a:cubicBezTo>
                    <a:pt x="21079" y="2733"/>
                    <a:pt x="20809" y="3513"/>
                    <a:pt x="20269" y="5986"/>
                  </a:cubicBezTo>
                  <a:cubicBezTo>
                    <a:pt x="19729" y="8458"/>
                    <a:pt x="18919" y="12622"/>
                    <a:pt x="18514" y="15029"/>
                  </a:cubicBezTo>
                  <a:cubicBezTo>
                    <a:pt x="18109" y="17436"/>
                    <a:pt x="18109" y="18087"/>
                    <a:pt x="18649" y="18607"/>
                  </a:cubicBezTo>
                  <a:cubicBezTo>
                    <a:pt x="19189" y="19128"/>
                    <a:pt x="20269" y="19518"/>
                    <a:pt x="21349" y="19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523835" y="1031594"/>
              <a:ext cx="43128" cy="11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50" fill="norm" stroke="1" extrusionOk="0">
                  <a:moveTo>
                    <a:pt x="7586" y="2400"/>
                  </a:moveTo>
                  <a:cubicBezTo>
                    <a:pt x="4500" y="6800"/>
                    <a:pt x="1414" y="11200"/>
                    <a:pt x="386" y="14400"/>
                  </a:cubicBezTo>
                  <a:cubicBezTo>
                    <a:pt x="-643" y="17600"/>
                    <a:pt x="386" y="19600"/>
                    <a:pt x="3471" y="20600"/>
                  </a:cubicBezTo>
                  <a:cubicBezTo>
                    <a:pt x="6557" y="21600"/>
                    <a:pt x="11700" y="21600"/>
                    <a:pt x="15300" y="20600"/>
                  </a:cubicBezTo>
                  <a:cubicBezTo>
                    <a:pt x="18900" y="19600"/>
                    <a:pt x="20957" y="17600"/>
                    <a:pt x="20957" y="14000"/>
                  </a:cubicBezTo>
                  <a:cubicBezTo>
                    <a:pt x="20957" y="10400"/>
                    <a:pt x="18900" y="5200"/>
                    <a:pt x="168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805437" y="720444"/>
              <a:ext cx="108659" cy="39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87" fill="norm" stroke="1" extrusionOk="0">
                  <a:moveTo>
                    <a:pt x="20921" y="0"/>
                  </a:moveTo>
                  <a:cubicBezTo>
                    <a:pt x="17253" y="1964"/>
                    <a:pt x="13585" y="3927"/>
                    <a:pt x="10121" y="6815"/>
                  </a:cubicBezTo>
                  <a:cubicBezTo>
                    <a:pt x="6657" y="9703"/>
                    <a:pt x="3396" y="13514"/>
                    <a:pt x="1563" y="15940"/>
                  </a:cubicBezTo>
                  <a:cubicBezTo>
                    <a:pt x="-271" y="18366"/>
                    <a:pt x="-679" y="19405"/>
                    <a:pt x="1359" y="20214"/>
                  </a:cubicBezTo>
                  <a:cubicBezTo>
                    <a:pt x="3396" y="21022"/>
                    <a:pt x="7879" y="21600"/>
                    <a:pt x="11140" y="21311"/>
                  </a:cubicBezTo>
                  <a:cubicBezTo>
                    <a:pt x="14400" y="21022"/>
                    <a:pt x="16438" y="19867"/>
                    <a:pt x="18476" y="18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761695" y="908786"/>
              <a:ext cx="647701" cy="21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4663"/>
                  </a:moveTo>
                  <a:cubicBezTo>
                    <a:pt x="141" y="3604"/>
                    <a:pt x="282" y="2545"/>
                    <a:pt x="812" y="1804"/>
                  </a:cubicBezTo>
                  <a:cubicBezTo>
                    <a:pt x="1341" y="1063"/>
                    <a:pt x="2259" y="639"/>
                    <a:pt x="3071" y="745"/>
                  </a:cubicBezTo>
                  <a:cubicBezTo>
                    <a:pt x="3882" y="851"/>
                    <a:pt x="4588" y="1486"/>
                    <a:pt x="5259" y="3392"/>
                  </a:cubicBezTo>
                  <a:cubicBezTo>
                    <a:pt x="5929" y="5298"/>
                    <a:pt x="6565" y="8474"/>
                    <a:pt x="6882" y="10910"/>
                  </a:cubicBezTo>
                  <a:cubicBezTo>
                    <a:pt x="7200" y="13345"/>
                    <a:pt x="7200" y="15039"/>
                    <a:pt x="7165" y="16521"/>
                  </a:cubicBezTo>
                  <a:cubicBezTo>
                    <a:pt x="7129" y="18004"/>
                    <a:pt x="7059" y="19274"/>
                    <a:pt x="6847" y="20121"/>
                  </a:cubicBezTo>
                  <a:cubicBezTo>
                    <a:pt x="6635" y="20968"/>
                    <a:pt x="6282" y="21392"/>
                    <a:pt x="6071" y="20968"/>
                  </a:cubicBezTo>
                  <a:cubicBezTo>
                    <a:pt x="5859" y="20545"/>
                    <a:pt x="5788" y="19274"/>
                    <a:pt x="6035" y="16310"/>
                  </a:cubicBezTo>
                  <a:cubicBezTo>
                    <a:pt x="6282" y="13345"/>
                    <a:pt x="6847" y="8686"/>
                    <a:pt x="7412" y="5721"/>
                  </a:cubicBezTo>
                  <a:cubicBezTo>
                    <a:pt x="7976" y="2757"/>
                    <a:pt x="8541" y="1486"/>
                    <a:pt x="9000" y="745"/>
                  </a:cubicBezTo>
                  <a:cubicBezTo>
                    <a:pt x="9459" y="4"/>
                    <a:pt x="9812" y="-208"/>
                    <a:pt x="9988" y="216"/>
                  </a:cubicBezTo>
                  <a:cubicBezTo>
                    <a:pt x="10165" y="639"/>
                    <a:pt x="10165" y="1698"/>
                    <a:pt x="10165" y="2863"/>
                  </a:cubicBezTo>
                  <a:cubicBezTo>
                    <a:pt x="10165" y="4027"/>
                    <a:pt x="10165" y="5298"/>
                    <a:pt x="10165" y="6463"/>
                  </a:cubicBezTo>
                  <a:cubicBezTo>
                    <a:pt x="10165" y="7627"/>
                    <a:pt x="10165" y="8686"/>
                    <a:pt x="10129" y="9745"/>
                  </a:cubicBezTo>
                  <a:cubicBezTo>
                    <a:pt x="10094" y="10804"/>
                    <a:pt x="10024" y="11863"/>
                    <a:pt x="10200" y="12498"/>
                  </a:cubicBezTo>
                  <a:cubicBezTo>
                    <a:pt x="10376" y="13133"/>
                    <a:pt x="10800" y="13345"/>
                    <a:pt x="11259" y="12286"/>
                  </a:cubicBezTo>
                  <a:cubicBezTo>
                    <a:pt x="11718" y="11227"/>
                    <a:pt x="12212" y="8898"/>
                    <a:pt x="12600" y="7204"/>
                  </a:cubicBezTo>
                  <a:cubicBezTo>
                    <a:pt x="12988" y="5510"/>
                    <a:pt x="13271" y="4451"/>
                    <a:pt x="13376" y="4451"/>
                  </a:cubicBezTo>
                  <a:cubicBezTo>
                    <a:pt x="13482" y="4451"/>
                    <a:pt x="13412" y="5510"/>
                    <a:pt x="13341" y="6568"/>
                  </a:cubicBezTo>
                  <a:cubicBezTo>
                    <a:pt x="13271" y="7627"/>
                    <a:pt x="13200" y="8686"/>
                    <a:pt x="13200" y="9851"/>
                  </a:cubicBezTo>
                  <a:cubicBezTo>
                    <a:pt x="13200" y="11016"/>
                    <a:pt x="13271" y="12286"/>
                    <a:pt x="13553" y="13027"/>
                  </a:cubicBezTo>
                  <a:cubicBezTo>
                    <a:pt x="13835" y="13768"/>
                    <a:pt x="14329" y="13980"/>
                    <a:pt x="15035" y="12816"/>
                  </a:cubicBezTo>
                  <a:cubicBezTo>
                    <a:pt x="15741" y="11651"/>
                    <a:pt x="16659" y="9110"/>
                    <a:pt x="17259" y="7416"/>
                  </a:cubicBezTo>
                  <a:cubicBezTo>
                    <a:pt x="17859" y="5721"/>
                    <a:pt x="18141" y="4874"/>
                    <a:pt x="18141" y="4133"/>
                  </a:cubicBezTo>
                  <a:cubicBezTo>
                    <a:pt x="18141" y="3392"/>
                    <a:pt x="17859" y="2757"/>
                    <a:pt x="17541" y="2651"/>
                  </a:cubicBezTo>
                  <a:cubicBezTo>
                    <a:pt x="17224" y="2545"/>
                    <a:pt x="16871" y="2968"/>
                    <a:pt x="16553" y="3921"/>
                  </a:cubicBezTo>
                  <a:cubicBezTo>
                    <a:pt x="16235" y="4874"/>
                    <a:pt x="15953" y="6357"/>
                    <a:pt x="15812" y="7945"/>
                  </a:cubicBezTo>
                  <a:cubicBezTo>
                    <a:pt x="15671" y="9533"/>
                    <a:pt x="15671" y="11227"/>
                    <a:pt x="16271" y="12498"/>
                  </a:cubicBezTo>
                  <a:cubicBezTo>
                    <a:pt x="16871" y="13768"/>
                    <a:pt x="18071" y="14616"/>
                    <a:pt x="19059" y="15039"/>
                  </a:cubicBezTo>
                  <a:cubicBezTo>
                    <a:pt x="20047" y="15463"/>
                    <a:pt x="20824" y="15463"/>
                    <a:pt x="21600" y="15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777255" y="730151"/>
              <a:ext cx="133791" cy="37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95" fill="norm" stroke="1" extrusionOk="0">
                  <a:moveTo>
                    <a:pt x="16019" y="172"/>
                  </a:moveTo>
                  <a:cubicBezTo>
                    <a:pt x="14026" y="50"/>
                    <a:pt x="12032" y="-71"/>
                    <a:pt x="10370" y="50"/>
                  </a:cubicBezTo>
                  <a:cubicBezTo>
                    <a:pt x="8709" y="172"/>
                    <a:pt x="7379" y="536"/>
                    <a:pt x="5718" y="1689"/>
                  </a:cubicBezTo>
                  <a:cubicBezTo>
                    <a:pt x="4056" y="2841"/>
                    <a:pt x="2062" y="4783"/>
                    <a:pt x="899" y="7695"/>
                  </a:cubicBezTo>
                  <a:cubicBezTo>
                    <a:pt x="-264" y="10608"/>
                    <a:pt x="-596" y="14491"/>
                    <a:pt x="1730" y="16978"/>
                  </a:cubicBezTo>
                  <a:cubicBezTo>
                    <a:pt x="4056" y="19466"/>
                    <a:pt x="9041" y="20558"/>
                    <a:pt x="12696" y="21044"/>
                  </a:cubicBezTo>
                  <a:cubicBezTo>
                    <a:pt x="16352" y="21529"/>
                    <a:pt x="18678" y="21408"/>
                    <a:pt x="21004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000953" y="747961"/>
              <a:ext cx="189493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15232"/>
                  </a:moveTo>
                  <a:cubicBezTo>
                    <a:pt x="17886" y="12985"/>
                    <a:pt x="14286" y="10738"/>
                    <a:pt x="12366" y="8553"/>
                  </a:cubicBezTo>
                  <a:cubicBezTo>
                    <a:pt x="10446" y="6368"/>
                    <a:pt x="10206" y="4245"/>
                    <a:pt x="10326" y="2872"/>
                  </a:cubicBezTo>
                  <a:cubicBezTo>
                    <a:pt x="10446" y="1498"/>
                    <a:pt x="10926" y="874"/>
                    <a:pt x="11766" y="499"/>
                  </a:cubicBezTo>
                  <a:cubicBezTo>
                    <a:pt x="12606" y="125"/>
                    <a:pt x="13806" y="0"/>
                    <a:pt x="15006" y="0"/>
                  </a:cubicBezTo>
                  <a:cubicBezTo>
                    <a:pt x="16206" y="0"/>
                    <a:pt x="17406" y="125"/>
                    <a:pt x="18126" y="562"/>
                  </a:cubicBezTo>
                  <a:cubicBezTo>
                    <a:pt x="18846" y="999"/>
                    <a:pt x="19086" y="1748"/>
                    <a:pt x="18366" y="3184"/>
                  </a:cubicBezTo>
                  <a:cubicBezTo>
                    <a:pt x="17646" y="4620"/>
                    <a:pt x="15966" y="6742"/>
                    <a:pt x="13086" y="8740"/>
                  </a:cubicBezTo>
                  <a:cubicBezTo>
                    <a:pt x="10206" y="10738"/>
                    <a:pt x="6126" y="12610"/>
                    <a:pt x="3726" y="13859"/>
                  </a:cubicBezTo>
                  <a:cubicBezTo>
                    <a:pt x="1326" y="15108"/>
                    <a:pt x="606" y="15732"/>
                    <a:pt x="246" y="16356"/>
                  </a:cubicBezTo>
                  <a:cubicBezTo>
                    <a:pt x="-114" y="16980"/>
                    <a:pt x="-114" y="17605"/>
                    <a:pt x="486" y="18042"/>
                  </a:cubicBezTo>
                  <a:cubicBezTo>
                    <a:pt x="1086" y="18479"/>
                    <a:pt x="2286" y="18728"/>
                    <a:pt x="4086" y="19290"/>
                  </a:cubicBezTo>
                  <a:cubicBezTo>
                    <a:pt x="5886" y="19852"/>
                    <a:pt x="8286" y="20726"/>
                    <a:pt x="106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648371" y="873794"/>
              <a:ext cx="126275" cy="22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08" fill="norm" stroke="1" extrusionOk="0">
                  <a:moveTo>
                    <a:pt x="4196" y="4228"/>
                  </a:moveTo>
                  <a:cubicBezTo>
                    <a:pt x="3476" y="8342"/>
                    <a:pt x="2756" y="12457"/>
                    <a:pt x="2036" y="15439"/>
                  </a:cubicBezTo>
                  <a:cubicBezTo>
                    <a:pt x="1316" y="18422"/>
                    <a:pt x="596" y="20274"/>
                    <a:pt x="236" y="20685"/>
                  </a:cubicBezTo>
                  <a:cubicBezTo>
                    <a:pt x="-124" y="21097"/>
                    <a:pt x="-124" y="20068"/>
                    <a:pt x="596" y="16674"/>
                  </a:cubicBezTo>
                  <a:cubicBezTo>
                    <a:pt x="1316" y="13279"/>
                    <a:pt x="2756" y="7519"/>
                    <a:pt x="4016" y="4228"/>
                  </a:cubicBezTo>
                  <a:cubicBezTo>
                    <a:pt x="5276" y="937"/>
                    <a:pt x="6356" y="114"/>
                    <a:pt x="7796" y="11"/>
                  </a:cubicBezTo>
                  <a:cubicBezTo>
                    <a:pt x="9236" y="-92"/>
                    <a:pt x="11036" y="525"/>
                    <a:pt x="12836" y="3199"/>
                  </a:cubicBezTo>
                  <a:cubicBezTo>
                    <a:pt x="14636" y="5874"/>
                    <a:pt x="16436" y="10605"/>
                    <a:pt x="17876" y="13999"/>
                  </a:cubicBezTo>
                  <a:cubicBezTo>
                    <a:pt x="19316" y="17394"/>
                    <a:pt x="20396" y="19451"/>
                    <a:pt x="21476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993630" y="992270"/>
              <a:ext cx="568416" cy="3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121" fill="norm" stroke="1" extrusionOk="0">
                  <a:moveTo>
                    <a:pt x="605" y="21121"/>
                  </a:moveTo>
                  <a:cubicBezTo>
                    <a:pt x="284" y="17710"/>
                    <a:pt x="-37" y="14300"/>
                    <a:pt x="3" y="12026"/>
                  </a:cubicBezTo>
                  <a:cubicBezTo>
                    <a:pt x="43" y="9753"/>
                    <a:pt x="445" y="8616"/>
                    <a:pt x="2011" y="6342"/>
                  </a:cubicBezTo>
                  <a:cubicBezTo>
                    <a:pt x="3576" y="4068"/>
                    <a:pt x="6306" y="658"/>
                    <a:pt x="8956" y="89"/>
                  </a:cubicBezTo>
                  <a:cubicBezTo>
                    <a:pt x="11606" y="-479"/>
                    <a:pt x="14176" y="1795"/>
                    <a:pt x="16263" y="3500"/>
                  </a:cubicBezTo>
                  <a:cubicBezTo>
                    <a:pt x="18351" y="5205"/>
                    <a:pt x="19957" y="6342"/>
                    <a:pt x="21563" y="7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441899" y="923644"/>
              <a:ext cx="99177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4" h="21427" fill="norm" stroke="1" extrusionOk="0">
                  <a:moveTo>
                    <a:pt x="6252" y="0"/>
                  </a:moveTo>
                  <a:cubicBezTo>
                    <a:pt x="10064" y="1283"/>
                    <a:pt x="13876" y="2566"/>
                    <a:pt x="16629" y="4491"/>
                  </a:cubicBezTo>
                  <a:cubicBezTo>
                    <a:pt x="19382" y="6416"/>
                    <a:pt x="21076" y="8982"/>
                    <a:pt x="18747" y="11335"/>
                  </a:cubicBezTo>
                  <a:cubicBezTo>
                    <a:pt x="16417" y="13687"/>
                    <a:pt x="10064" y="15826"/>
                    <a:pt x="5829" y="17430"/>
                  </a:cubicBezTo>
                  <a:cubicBezTo>
                    <a:pt x="1594" y="19034"/>
                    <a:pt x="-524" y="20103"/>
                    <a:pt x="111" y="20745"/>
                  </a:cubicBezTo>
                  <a:cubicBezTo>
                    <a:pt x="747" y="21386"/>
                    <a:pt x="4135" y="21600"/>
                    <a:pt x="6888" y="21279"/>
                  </a:cubicBezTo>
                  <a:cubicBezTo>
                    <a:pt x="9641" y="20958"/>
                    <a:pt x="11758" y="20103"/>
                    <a:pt x="13876" y="19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701783" y="951375"/>
              <a:ext cx="232532" cy="14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25" fill="norm" stroke="1" extrusionOk="0">
                  <a:moveTo>
                    <a:pt x="12725" y="1556"/>
                  </a:moveTo>
                  <a:cubicBezTo>
                    <a:pt x="13497" y="603"/>
                    <a:pt x="14268" y="-350"/>
                    <a:pt x="14654" y="126"/>
                  </a:cubicBezTo>
                  <a:cubicBezTo>
                    <a:pt x="15040" y="603"/>
                    <a:pt x="15040" y="2509"/>
                    <a:pt x="13497" y="6162"/>
                  </a:cubicBezTo>
                  <a:cubicBezTo>
                    <a:pt x="11954" y="9815"/>
                    <a:pt x="8868" y="15215"/>
                    <a:pt x="6747" y="18074"/>
                  </a:cubicBezTo>
                  <a:cubicBezTo>
                    <a:pt x="4625" y="20932"/>
                    <a:pt x="3468" y="21250"/>
                    <a:pt x="2408" y="21091"/>
                  </a:cubicBezTo>
                  <a:cubicBezTo>
                    <a:pt x="1347" y="20932"/>
                    <a:pt x="383" y="20297"/>
                    <a:pt x="93" y="17915"/>
                  </a:cubicBezTo>
                  <a:cubicBezTo>
                    <a:pt x="-196" y="15532"/>
                    <a:pt x="190" y="11403"/>
                    <a:pt x="1250" y="8385"/>
                  </a:cubicBezTo>
                  <a:cubicBezTo>
                    <a:pt x="2311" y="5368"/>
                    <a:pt x="4047" y="3462"/>
                    <a:pt x="5975" y="4574"/>
                  </a:cubicBezTo>
                  <a:cubicBezTo>
                    <a:pt x="7904" y="5685"/>
                    <a:pt x="10025" y="9815"/>
                    <a:pt x="11279" y="12674"/>
                  </a:cubicBezTo>
                  <a:cubicBezTo>
                    <a:pt x="12533" y="15532"/>
                    <a:pt x="12918" y="17121"/>
                    <a:pt x="13786" y="18232"/>
                  </a:cubicBezTo>
                  <a:cubicBezTo>
                    <a:pt x="14654" y="19344"/>
                    <a:pt x="16004" y="19979"/>
                    <a:pt x="17354" y="18709"/>
                  </a:cubicBezTo>
                  <a:cubicBezTo>
                    <a:pt x="18704" y="17438"/>
                    <a:pt x="20054" y="14262"/>
                    <a:pt x="20729" y="11721"/>
                  </a:cubicBezTo>
                  <a:cubicBezTo>
                    <a:pt x="21404" y="9179"/>
                    <a:pt x="21404" y="7274"/>
                    <a:pt x="20247" y="5844"/>
                  </a:cubicBezTo>
                  <a:cubicBezTo>
                    <a:pt x="19090" y="4415"/>
                    <a:pt x="16775" y="3462"/>
                    <a:pt x="15329" y="3779"/>
                  </a:cubicBezTo>
                  <a:cubicBezTo>
                    <a:pt x="13883" y="4097"/>
                    <a:pt x="13304" y="5685"/>
                    <a:pt x="13111" y="7274"/>
                  </a:cubicBezTo>
                  <a:cubicBezTo>
                    <a:pt x="12918" y="8862"/>
                    <a:pt x="13111" y="10450"/>
                    <a:pt x="13883" y="11085"/>
                  </a:cubicBezTo>
                  <a:cubicBezTo>
                    <a:pt x="14654" y="11721"/>
                    <a:pt x="16004" y="11403"/>
                    <a:pt x="17354" y="11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917645" y="777594"/>
              <a:ext cx="186934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16560" y="0"/>
                  </a:moveTo>
                  <a:cubicBezTo>
                    <a:pt x="18480" y="2581"/>
                    <a:pt x="20400" y="5161"/>
                    <a:pt x="21000" y="7837"/>
                  </a:cubicBezTo>
                  <a:cubicBezTo>
                    <a:pt x="21600" y="10513"/>
                    <a:pt x="20880" y="13285"/>
                    <a:pt x="18000" y="15531"/>
                  </a:cubicBezTo>
                  <a:cubicBezTo>
                    <a:pt x="15120" y="17777"/>
                    <a:pt x="10080" y="19497"/>
                    <a:pt x="6840" y="20453"/>
                  </a:cubicBezTo>
                  <a:cubicBezTo>
                    <a:pt x="3600" y="21409"/>
                    <a:pt x="2160" y="21600"/>
                    <a:pt x="1320" y="21600"/>
                  </a:cubicBezTo>
                  <a:cubicBezTo>
                    <a:pt x="480" y="21600"/>
                    <a:pt x="240" y="21409"/>
                    <a:pt x="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503645" y="2600044"/>
              <a:ext cx="69851" cy="562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0"/>
                  </a:moveTo>
                  <a:cubicBezTo>
                    <a:pt x="1964" y="3329"/>
                    <a:pt x="3927" y="6659"/>
                    <a:pt x="6218" y="9379"/>
                  </a:cubicBezTo>
                  <a:cubicBezTo>
                    <a:pt x="8509" y="12099"/>
                    <a:pt x="11127" y="14211"/>
                    <a:pt x="12764" y="15997"/>
                  </a:cubicBezTo>
                  <a:cubicBezTo>
                    <a:pt x="14400" y="17783"/>
                    <a:pt x="15055" y="19245"/>
                    <a:pt x="15709" y="20179"/>
                  </a:cubicBezTo>
                  <a:cubicBezTo>
                    <a:pt x="16364" y="21113"/>
                    <a:pt x="17018" y="21519"/>
                    <a:pt x="18000" y="21559"/>
                  </a:cubicBezTo>
                  <a:cubicBezTo>
                    <a:pt x="18982" y="21600"/>
                    <a:pt x="20291" y="21275"/>
                    <a:pt x="21600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47578" y="2707994"/>
              <a:ext cx="440268" cy="36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1038" y="3724"/>
                  </a:moveTo>
                  <a:cubicBezTo>
                    <a:pt x="519" y="3476"/>
                    <a:pt x="0" y="3228"/>
                    <a:pt x="0" y="2979"/>
                  </a:cubicBezTo>
                  <a:cubicBezTo>
                    <a:pt x="0" y="2731"/>
                    <a:pt x="519" y="2483"/>
                    <a:pt x="2648" y="1986"/>
                  </a:cubicBezTo>
                  <a:cubicBezTo>
                    <a:pt x="4777" y="1490"/>
                    <a:pt x="8515" y="745"/>
                    <a:pt x="10644" y="372"/>
                  </a:cubicBezTo>
                  <a:cubicBezTo>
                    <a:pt x="12773" y="0"/>
                    <a:pt x="13292" y="0"/>
                    <a:pt x="13967" y="0"/>
                  </a:cubicBezTo>
                  <a:cubicBezTo>
                    <a:pt x="14642" y="0"/>
                    <a:pt x="15473" y="0"/>
                    <a:pt x="15785" y="310"/>
                  </a:cubicBezTo>
                  <a:cubicBezTo>
                    <a:pt x="16096" y="621"/>
                    <a:pt x="15888" y="1241"/>
                    <a:pt x="14798" y="2917"/>
                  </a:cubicBezTo>
                  <a:cubicBezTo>
                    <a:pt x="13708" y="4593"/>
                    <a:pt x="11735" y="7324"/>
                    <a:pt x="10125" y="9931"/>
                  </a:cubicBezTo>
                  <a:cubicBezTo>
                    <a:pt x="8515" y="12538"/>
                    <a:pt x="7269" y="15021"/>
                    <a:pt x="6490" y="16634"/>
                  </a:cubicBezTo>
                  <a:cubicBezTo>
                    <a:pt x="5712" y="18248"/>
                    <a:pt x="5400" y="18993"/>
                    <a:pt x="5244" y="19676"/>
                  </a:cubicBezTo>
                  <a:cubicBezTo>
                    <a:pt x="5088" y="20359"/>
                    <a:pt x="5088" y="20979"/>
                    <a:pt x="5348" y="21290"/>
                  </a:cubicBezTo>
                  <a:cubicBezTo>
                    <a:pt x="5608" y="21600"/>
                    <a:pt x="6127" y="21600"/>
                    <a:pt x="8308" y="21352"/>
                  </a:cubicBezTo>
                  <a:cubicBezTo>
                    <a:pt x="10488" y="21103"/>
                    <a:pt x="14331" y="20607"/>
                    <a:pt x="16823" y="19924"/>
                  </a:cubicBezTo>
                  <a:cubicBezTo>
                    <a:pt x="19315" y="19241"/>
                    <a:pt x="20458" y="18372"/>
                    <a:pt x="21600" y="17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214845" y="2511144"/>
              <a:ext cx="635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985"/>
                    <a:pt x="4320" y="5971"/>
                    <a:pt x="7200" y="9263"/>
                  </a:cubicBezTo>
                  <a:cubicBezTo>
                    <a:pt x="10080" y="12556"/>
                    <a:pt x="13680" y="16156"/>
                    <a:pt x="16200" y="18263"/>
                  </a:cubicBezTo>
                  <a:cubicBezTo>
                    <a:pt x="18720" y="20371"/>
                    <a:pt x="20160" y="209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767295" y="2657194"/>
              <a:ext cx="31020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0" y="0"/>
                  </a:moveTo>
                  <a:cubicBezTo>
                    <a:pt x="3527" y="1129"/>
                    <a:pt x="7053" y="2259"/>
                    <a:pt x="10065" y="3318"/>
                  </a:cubicBezTo>
                  <a:cubicBezTo>
                    <a:pt x="13078" y="4376"/>
                    <a:pt x="15576" y="5365"/>
                    <a:pt x="17192" y="6000"/>
                  </a:cubicBezTo>
                  <a:cubicBezTo>
                    <a:pt x="18808" y="6635"/>
                    <a:pt x="19543" y="6918"/>
                    <a:pt x="20204" y="7271"/>
                  </a:cubicBezTo>
                  <a:cubicBezTo>
                    <a:pt x="20865" y="7624"/>
                    <a:pt x="21453" y="8047"/>
                    <a:pt x="21527" y="8541"/>
                  </a:cubicBezTo>
                  <a:cubicBezTo>
                    <a:pt x="21600" y="9035"/>
                    <a:pt x="21159" y="9600"/>
                    <a:pt x="19396" y="10941"/>
                  </a:cubicBezTo>
                  <a:cubicBezTo>
                    <a:pt x="17633" y="12282"/>
                    <a:pt x="14547" y="14400"/>
                    <a:pt x="12049" y="15953"/>
                  </a:cubicBezTo>
                  <a:cubicBezTo>
                    <a:pt x="9551" y="17506"/>
                    <a:pt x="7641" y="18494"/>
                    <a:pt x="6686" y="19341"/>
                  </a:cubicBezTo>
                  <a:cubicBezTo>
                    <a:pt x="5731" y="20188"/>
                    <a:pt x="5731" y="20894"/>
                    <a:pt x="57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389595" y="2658374"/>
              <a:ext cx="355601" cy="29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3200"/>
                  </a:moveTo>
                  <a:cubicBezTo>
                    <a:pt x="1157" y="2730"/>
                    <a:pt x="2314" y="2261"/>
                    <a:pt x="4886" y="1713"/>
                  </a:cubicBezTo>
                  <a:cubicBezTo>
                    <a:pt x="7457" y="1165"/>
                    <a:pt x="11443" y="539"/>
                    <a:pt x="14079" y="226"/>
                  </a:cubicBezTo>
                  <a:cubicBezTo>
                    <a:pt x="16714" y="-87"/>
                    <a:pt x="18000" y="-87"/>
                    <a:pt x="18450" y="304"/>
                  </a:cubicBezTo>
                  <a:cubicBezTo>
                    <a:pt x="18900" y="696"/>
                    <a:pt x="18514" y="1478"/>
                    <a:pt x="17164" y="3043"/>
                  </a:cubicBezTo>
                  <a:cubicBezTo>
                    <a:pt x="15814" y="4609"/>
                    <a:pt x="13500" y="6956"/>
                    <a:pt x="11379" y="9461"/>
                  </a:cubicBezTo>
                  <a:cubicBezTo>
                    <a:pt x="9257" y="11965"/>
                    <a:pt x="7329" y="14626"/>
                    <a:pt x="6171" y="16270"/>
                  </a:cubicBezTo>
                  <a:cubicBezTo>
                    <a:pt x="5014" y="17913"/>
                    <a:pt x="4629" y="18539"/>
                    <a:pt x="4371" y="19243"/>
                  </a:cubicBezTo>
                  <a:cubicBezTo>
                    <a:pt x="4114" y="19948"/>
                    <a:pt x="3986" y="20730"/>
                    <a:pt x="4243" y="21122"/>
                  </a:cubicBezTo>
                  <a:cubicBezTo>
                    <a:pt x="4500" y="21513"/>
                    <a:pt x="5143" y="21513"/>
                    <a:pt x="6879" y="21435"/>
                  </a:cubicBezTo>
                  <a:cubicBezTo>
                    <a:pt x="8614" y="21356"/>
                    <a:pt x="11443" y="21200"/>
                    <a:pt x="14079" y="20887"/>
                  </a:cubicBezTo>
                  <a:cubicBezTo>
                    <a:pt x="16714" y="20574"/>
                    <a:pt x="19157" y="20104"/>
                    <a:pt x="21600" y="19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833163" y="2841344"/>
              <a:ext cx="197783" cy="16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32" fill="norm" stroke="1" extrusionOk="0">
                  <a:moveTo>
                    <a:pt x="15106" y="0"/>
                  </a:moveTo>
                  <a:cubicBezTo>
                    <a:pt x="12832" y="5670"/>
                    <a:pt x="10559" y="11340"/>
                    <a:pt x="8626" y="14850"/>
                  </a:cubicBezTo>
                  <a:cubicBezTo>
                    <a:pt x="6693" y="18360"/>
                    <a:pt x="5102" y="19710"/>
                    <a:pt x="3738" y="20520"/>
                  </a:cubicBezTo>
                  <a:cubicBezTo>
                    <a:pt x="2373" y="21330"/>
                    <a:pt x="1237" y="21600"/>
                    <a:pt x="554" y="20520"/>
                  </a:cubicBezTo>
                  <a:cubicBezTo>
                    <a:pt x="-128" y="19440"/>
                    <a:pt x="-355" y="17010"/>
                    <a:pt x="896" y="15525"/>
                  </a:cubicBezTo>
                  <a:cubicBezTo>
                    <a:pt x="2146" y="14040"/>
                    <a:pt x="4874" y="13500"/>
                    <a:pt x="8512" y="14040"/>
                  </a:cubicBezTo>
                  <a:cubicBezTo>
                    <a:pt x="12150" y="14580"/>
                    <a:pt x="16698" y="16200"/>
                    <a:pt x="21245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056345" y="2854044"/>
              <a:ext cx="88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3443"/>
                    <a:pt x="16457" y="6887"/>
                    <a:pt x="12857" y="10487"/>
                  </a:cubicBezTo>
                  <a:cubicBezTo>
                    <a:pt x="9257" y="14087"/>
                    <a:pt x="4629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151595" y="2999549"/>
              <a:ext cx="254001" cy="18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5758"/>
                  </a:moveTo>
                  <a:cubicBezTo>
                    <a:pt x="180" y="4571"/>
                    <a:pt x="360" y="3384"/>
                    <a:pt x="810" y="2316"/>
                  </a:cubicBezTo>
                  <a:cubicBezTo>
                    <a:pt x="1260" y="1248"/>
                    <a:pt x="1980" y="299"/>
                    <a:pt x="2790" y="61"/>
                  </a:cubicBezTo>
                  <a:cubicBezTo>
                    <a:pt x="3600" y="-176"/>
                    <a:pt x="4500" y="299"/>
                    <a:pt x="5130" y="1129"/>
                  </a:cubicBezTo>
                  <a:cubicBezTo>
                    <a:pt x="5760" y="1960"/>
                    <a:pt x="6120" y="3147"/>
                    <a:pt x="5940" y="5521"/>
                  </a:cubicBezTo>
                  <a:cubicBezTo>
                    <a:pt x="5760" y="7894"/>
                    <a:pt x="5040" y="11455"/>
                    <a:pt x="4320" y="14303"/>
                  </a:cubicBezTo>
                  <a:cubicBezTo>
                    <a:pt x="3600" y="17151"/>
                    <a:pt x="2880" y="19288"/>
                    <a:pt x="2970" y="20356"/>
                  </a:cubicBezTo>
                  <a:cubicBezTo>
                    <a:pt x="3060" y="21424"/>
                    <a:pt x="3960" y="21424"/>
                    <a:pt x="7200" y="20475"/>
                  </a:cubicBezTo>
                  <a:cubicBezTo>
                    <a:pt x="10440" y="19525"/>
                    <a:pt x="16020" y="17626"/>
                    <a:pt x="21600" y="15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811995" y="3006444"/>
              <a:ext cx="158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24" y="3221"/>
                    <a:pt x="20448" y="6442"/>
                    <a:pt x="16848" y="10042"/>
                  </a:cubicBezTo>
                  <a:cubicBezTo>
                    <a:pt x="13248" y="13642"/>
                    <a:pt x="6624" y="17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4367350" y="2608219"/>
              <a:ext cx="187596" cy="48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27" fill="norm" stroke="1" extrusionOk="0">
                  <a:moveTo>
                    <a:pt x="1852" y="9932"/>
                  </a:moveTo>
                  <a:cubicBezTo>
                    <a:pt x="2094" y="12806"/>
                    <a:pt x="2337" y="15679"/>
                    <a:pt x="2458" y="17441"/>
                  </a:cubicBezTo>
                  <a:cubicBezTo>
                    <a:pt x="2580" y="19202"/>
                    <a:pt x="2580" y="19851"/>
                    <a:pt x="2216" y="20407"/>
                  </a:cubicBezTo>
                  <a:cubicBezTo>
                    <a:pt x="1852" y="20963"/>
                    <a:pt x="1123" y="21427"/>
                    <a:pt x="638" y="21427"/>
                  </a:cubicBezTo>
                  <a:cubicBezTo>
                    <a:pt x="153" y="21427"/>
                    <a:pt x="-90" y="20963"/>
                    <a:pt x="31" y="19017"/>
                  </a:cubicBezTo>
                  <a:cubicBezTo>
                    <a:pt x="153" y="17070"/>
                    <a:pt x="638" y="13640"/>
                    <a:pt x="1730" y="10442"/>
                  </a:cubicBezTo>
                  <a:cubicBezTo>
                    <a:pt x="2822" y="7243"/>
                    <a:pt x="4521" y="4277"/>
                    <a:pt x="5735" y="2608"/>
                  </a:cubicBezTo>
                  <a:cubicBezTo>
                    <a:pt x="6948" y="939"/>
                    <a:pt x="7676" y="569"/>
                    <a:pt x="8890" y="291"/>
                  </a:cubicBezTo>
                  <a:cubicBezTo>
                    <a:pt x="10103" y="12"/>
                    <a:pt x="11802" y="-173"/>
                    <a:pt x="13501" y="244"/>
                  </a:cubicBezTo>
                  <a:cubicBezTo>
                    <a:pt x="15200" y="661"/>
                    <a:pt x="16899" y="1681"/>
                    <a:pt x="17263" y="3303"/>
                  </a:cubicBezTo>
                  <a:cubicBezTo>
                    <a:pt x="17627" y="4926"/>
                    <a:pt x="16656" y="7151"/>
                    <a:pt x="14350" y="8866"/>
                  </a:cubicBezTo>
                  <a:cubicBezTo>
                    <a:pt x="12045" y="10581"/>
                    <a:pt x="8404" y="11786"/>
                    <a:pt x="5977" y="12388"/>
                  </a:cubicBezTo>
                  <a:cubicBezTo>
                    <a:pt x="3550" y="12991"/>
                    <a:pt x="2337" y="12991"/>
                    <a:pt x="2216" y="13176"/>
                  </a:cubicBezTo>
                  <a:cubicBezTo>
                    <a:pt x="2094" y="13362"/>
                    <a:pt x="3065" y="13733"/>
                    <a:pt x="5735" y="14752"/>
                  </a:cubicBezTo>
                  <a:cubicBezTo>
                    <a:pt x="8404" y="15772"/>
                    <a:pt x="12773" y="17441"/>
                    <a:pt x="15685" y="18646"/>
                  </a:cubicBezTo>
                  <a:cubicBezTo>
                    <a:pt x="18598" y="19851"/>
                    <a:pt x="20054" y="20593"/>
                    <a:pt x="21510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4612095" y="2887990"/>
              <a:ext cx="228601" cy="18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0" fill="norm" stroke="1" extrusionOk="0">
                  <a:moveTo>
                    <a:pt x="0" y="8391"/>
                  </a:moveTo>
                  <a:cubicBezTo>
                    <a:pt x="2200" y="7911"/>
                    <a:pt x="4400" y="7431"/>
                    <a:pt x="6000" y="6831"/>
                  </a:cubicBezTo>
                  <a:cubicBezTo>
                    <a:pt x="7600" y="6231"/>
                    <a:pt x="8600" y="5511"/>
                    <a:pt x="9200" y="4311"/>
                  </a:cubicBezTo>
                  <a:cubicBezTo>
                    <a:pt x="9800" y="3111"/>
                    <a:pt x="10000" y="1431"/>
                    <a:pt x="9500" y="591"/>
                  </a:cubicBezTo>
                  <a:cubicBezTo>
                    <a:pt x="9000" y="-249"/>
                    <a:pt x="7800" y="-249"/>
                    <a:pt x="6400" y="951"/>
                  </a:cubicBezTo>
                  <a:cubicBezTo>
                    <a:pt x="5000" y="2151"/>
                    <a:pt x="3400" y="4551"/>
                    <a:pt x="2400" y="7671"/>
                  </a:cubicBezTo>
                  <a:cubicBezTo>
                    <a:pt x="1400" y="10791"/>
                    <a:pt x="1000" y="14631"/>
                    <a:pt x="1900" y="17271"/>
                  </a:cubicBezTo>
                  <a:cubicBezTo>
                    <a:pt x="2800" y="19911"/>
                    <a:pt x="5000" y="21351"/>
                    <a:pt x="8500" y="20511"/>
                  </a:cubicBezTo>
                  <a:cubicBezTo>
                    <a:pt x="12000" y="19671"/>
                    <a:pt x="16800" y="16551"/>
                    <a:pt x="21600" y="13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4802595" y="2904844"/>
              <a:ext cx="140916" cy="43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55" fill="norm" stroke="1" extrusionOk="0">
                  <a:moveTo>
                    <a:pt x="13540" y="0"/>
                  </a:moveTo>
                  <a:cubicBezTo>
                    <a:pt x="12896" y="1137"/>
                    <a:pt x="12251" y="2274"/>
                    <a:pt x="13379" y="4237"/>
                  </a:cubicBezTo>
                  <a:cubicBezTo>
                    <a:pt x="14507" y="6201"/>
                    <a:pt x="17409" y="8991"/>
                    <a:pt x="19182" y="11627"/>
                  </a:cubicBezTo>
                  <a:cubicBezTo>
                    <a:pt x="20955" y="14262"/>
                    <a:pt x="21600" y="16743"/>
                    <a:pt x="21439" y="18344"/>
                  </a:cubicBezTo>
                  <a:cubicBezTo>
                    <a:pt x="21278" y="19946"/>
                    <a:pt x="20310" y="20670"/>
                    <a:pt x="19021" y="21083"/>
                  </a:cubicBezTo>
                  <a:cubicBezTo>
                    <a:pt x="17731" y="21497"/>
                    <a:pt x="16119" y="21600"/>
                    <a:pt x="12896" y="20205"/>
                  </a:cubicBezTo>
                  <a:cubicBezTo>
                    <a:pt x="9672" y="18810"/>
                    <a:pt x="4836" y="15916"/>
                    <a:pt x="0" y="13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4827995" y="2787279"/>
              <a:ext cx="88901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1170"/>
                  </a:moveTo>
                  <a:cubicBezTo>
                    <a:pt x="1543" y="16474"/>
                    <a:pt x="3086" y="11779"/>
                    <a:pt x="4629" y="7553"/>
                  </a:cubicBezTo>
                  <a:cubicBezTo>
                    <a:pt x="6171" y="3327"/>
                    <a:pt x="7714" y="-430"/>
                    <a:pt x="10543" y="40"/>
                  </a:cubicBezTo>
                  <a:cubicBezTo>
                    <a:pt x="13371" y="509"/>
                    <a:pt x="17486" y="5205"/>
                    <a:pt x="21600" y="9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5004529" y="2779072"/>
              <a:ext cx="92538" cy="27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337" fill="norm" stroke="1" extrusionOk="0">
                  <a:moveTo>
                    <a:pt x="1653" y="11866"/>
                  </a:moveTo>
                  <a:cubicBezTo>
                    <a:pt x="6709" y="9706"/>
                    <a:pt x="11764" y="7546"/>
                    <a:pt x="14751" y="6051"/>
                  </a:cubicBezTo>
                  <a:cubicBezTo>
                    <a:pt x="17739" y="4555"/>
                    <a:pt x="18658" y="3725"/>
                    <a:pt x="19347" y="2728"/>
                  </a:cubicBezTo>
                  <a:cubicBezTo>
                    <a:pt x="20036" y="1731"/>
                    <a:pt x="20496" y="568"/>
                    <a:pt x="19577" y="152"/>
                  </a:cubicBezTo>
                  <a:cubicBezTo>
                    <a:pt x="18658" y="-263"/>
                    <a:pt x="16360" y="69"/>
                    <a:pt x="12453" y="2395"/>
                  </a:cubicBezTo>
                  <a:cubicBezTo>
                    <a:pt x="8547" y="4722"/>
                    <a:pt x="3032" y="9042"/>
                    <a:pt x="964" y="12448"/>
                  </a:cubicBezTo>
                  <a:cubicBezTo>
                    <a:pt x="-1104" y="15854"/>
                    <a:pt x="275" y="18346"/>
                    <a:pt x="3951" y="19675"/>
                  </a:cubicBezTo>
                  <a:cubicBezTo>
                    <a:pt x="7628" y="21005"/>
                    <a:pt x="13602" y="21171"/>
                    <a:pt x="19577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5158411" y="2824375"/>
              <a:ext cx="139485" cy="17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041" fill="norm" stroke="1" extrusionOk="0">
                  <a:moveTo>
                    <a:pt x="20629" y="2735"/>
                  </a:moveTo>
                  <a:cubicBezTo>
                    <a:pt x="19690" y="1742"/>
                    <a:pt x="18751" y="749"/>
                    <a:pt x="17499" y="253"/>
                  </a:cubicBezTo>
                  <a:cubicBezTo>
                    <a:pt x="16246" y="-244"/>
                    <a:pt x="14681" y="-244"/>
                    <a:pt x="11394" y="2487"/>
                  </a:cubicBezTo>
                  <a:cubicBezTo>
                    <a:pt x="8107" y="5218"/>
                    <a:pt x="3099" y="10680"/>
                    <a:pt x="1064" y="14528"/>
                  </a:cubicBezTo>
                  <a:cubicBezTo>
                    <a:pt x="-971" y="18377"/>
                    <a:pt x="-32" y="20611"/>
                    <a:pt x="3412" y="20984"/>
                  </a:cubicBezTo>
                  <a:cubicBezTo>
                    <a:pt x="6855" y="21356"/>
                    <a:pt x="12803" y="19866"/>
                    <a:pt x="18751" y="18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409284" y="2542894"/>
              <a:ext cx="136262" cy="50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0" fill="norm" stroke="1" extrusionOk="0">
                  <a:moveTo>
                    <a:pt x="21392" y="0"/>
                  </a:moveTo>
                  <a:cubicBezTo>
                    <a:pt x="18069" y="625"/>
                    <a:pt x="14746" y="1250"/>
                    <a:pt x="11589" y="3169"/>
                  </a:cubicBezTo>
                  <a:cubicBezTo>
                    <a:pt x="8432" y="5088"/>
                    <a:pt x="5441" y="8301"/>
                    <a:pt x="3447" y="11246"/>
                  </a:cubicBezTo>
                  <a:cubicBezTo>
                    <a:pt x="1454" y="14192"/>
                    <a:pt x="457" y="16869"/>
                    <a:pt x="124" y="18521"/>
                  </a:cubicBezTo>
                  <a:cubicBezTo>
                    <a:pt x="-208" y="20172"/>
                    <a:pt x="124" y="20797"/>
                    <a:pt x="1121" y="21154"/>
                  </a:cubicBezTo>
                  <a:cubicBezTo>
                    <a:pt x="2118" y="21511"/>
                    <a:pt x="3780" y="21600"/>
                    <a:pt x="6438" y="21109"/>
                  </a:cubicBezTo>
                  <a:cubicBezTo>
                    <a:pt x="9097" y="20618"/>
                    <a:pt x="12752" y="19547"/>
                    <a:pt x="16407" y="18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360266" y="2771494"/>
              <a:ext cx="22338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554" y="21600"/>
                  </a:moveTo>
                  <a:cubicBezTo>
                    <a:pt x="1331" y="21600"/>
                    <a:pt x="109" y="21600"/>
                    <a:pt x="7" y="21240"/>
                  </a:cubicBezTo>
                  <a:cubicBezTo>
                    <a:pt x="-95" y="20880"/>
                    <a:pt x="924" y="20160"/>
                    <a:pt x="4694" y="16560"/>
                  </a:cubicBezTo>
                  <a:cubicBezTo>
                    <a:pt x="8463" y="12960"/>
                    <a:pt x="14984" y="6480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6526360" y="2471915"/>
              <a:ext cx="304729" cy="46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4" fill="norm" stroke="1" extrusionOk="0">
                  <a:moveTo>
                    <a:pt x="3817" y="2728"/>
                  </a:moveTo>
                  <a:cubicBezTo>
                    <a:pt x="3966" y="2134"/>
                    <a:pt x="4115" y="1539"/>
                    <a:pt x="4190" y="1589"/>
                  </a:cubicBezTo>
                  <a:cubicBezTo>
                    <a:pt x="4264" y="1638"/>
                    <a:pt x="4264" y="2332"/>
                    <a:pt x="4264" y="4462"/>
                  </a:cubicBezTo>
                  <a:cubicBezTo>
                    <a:pt x="4264" y="6593"/>
                    <a:pt x="4264" y="10160"/>
                    <a:pt x="4041" y="13082"/>
                  </a:cubicBezTo>
                  <a:cubicBezTo>
                    <a:pt x="3817" y="16005"/>
                    <a:pt x="3370" y="18284"/>
                    <a:pt x="2923" y="19671"/>
                  </a:cubicBezTo>
                  <a:cubicBezTo>
                    <a:pt x="2476" y="21059"/>
                    <a:pt x="2030" y="21554"/>
                    <a:pt x="1657" y="21554"/>
                  </a:cubicBezTo>
                  <a:cubicBezTo>
                    <a:pt x="1285" y="21554"/>
                    <a:pt x="987" y="21059"/>
                    <a:pt x="689" y="19473"/>
                  </a:cubicBezTo>
                  <a:cubicBezTo>
                    <a:pt x="391" y="17888"/>
                    <a:pt x="93" y="15213"/>
                    <a:pt x="18" y="13627"/>
                  </a:cubicBezTo>
                  <a:cubicBezTo>
                    <a:pt x="-56" y="12042"/>
                    <a:pt x="93" y="11547"/>
                    <a:pt x="540" y="11348"/>
                  </a:cubicBezTo>
                  <a:cubicBezTo>
                    <a:pt x="987" y="11150"/>
                    <a:pt x="1732" y="11249"/>
                    <a:pt x="3296" y="11348"/>
                  </a:cubicBezTo>
                  <a:cubicBezTo>
                    <a:pt x="4860" y="11448"/>
                    <a:pt x="7243" y="11547"/>
                    <a:pt x="9776" y="10704"/>
                  </a:cubicBezTo>
                  <a:cubicBezTo>
                    <a:pt x="12308" y="9862"/>
                    <a:pt x="14990" y="8079"/>
                    <a:pt x="16777" y="6345"/>
                  </a:cubicBezTo>
                  <a:cubicBezTo>
                    <a:pt x="18565" y="4611"/>
                    <a:pt x="19458" y="2926"/>
                    <a:pt x="20129" y="1787"/>
                  </a:cubicBezTo>
                  <a:cubicBezTo>
                    <a:pt x="20799" y="648"/>
                    <a:pt x="21246" y="53"/>
                    <a:pt x="21395" y="4"/>
                  </a:cubicBezTo>
                  <a:cubicBezTo>
                    <a:pt x="21544" y="-46"/>
                    <a:pt x="21395" y="449"/>
                    <a:pt x="20576" y="2481"/>
                  </a:cubicBezTo>
                  <a:cubicBezTo>
                    <a:pt x="19756" y="4512"/>
                    <a:pt x="18267" y="8079"/>
                    <a:pt x="17373" y="10952"/>
                  </a:cubicBezTo>
                  <a:cubicBezTo>
                    <a:pt x="16479" y="13826"/>
                    <a:pt x="16181" y="16005"/>
                    <a:pt x="16405" y="17541"/>
                  </a:cubicBezTo>
                  <a:cubicBezTo>
                    <a:pt x="16628" y="19077"/>
                    <a:pt x="17373" y="19969"/>
                    <a:pt x="18118" y="20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6847658" y="2803244"/>
              <a:ext cx="79504" cy="13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247" fill="norm" stroke="1" extrusionOk="0">
                  <a:moveTo>
                    <a:pt x="11536" y="6171"/>
                  </a:moveTo>
                  <a:cubicBezTo>
                    <a:pt x="8767" y="5829"/>
                    <a:pt x="5997" y="5486"/>
                    <a:pt x="4059" y="6171"/>
                  </a:cubicBezTo>
                  <a:cubicBezTo>
                    <a:pt x="2120" y="6857"/>
                    <a:pt x="1013" y="8571"/>
                    <a:pt x="459" y="10457"/>
                  </a:cubicBezTo>
                  <a:cubicBezTo>
                    <a:pt x="-95" y="12343"/>
                    <a:pt x="-95" y="14400"/>
                    <a:pt x="182" y="16286"/>
                  </a:cubicBezTo>
                  <a:cubicBezTo>
                    <a:pt x="459" y="18171"/>
                    <a:pt x="1013" y="19886"/>
                    <a:pt x="3505" y="20743"/>
                  </a:cubicBezTo>
                  <a:cubicBezTo>
                    <a:pt x="5997" y="21600"/>
                    <a:pt x="10428" y="21600"/>
                    <a:pt x="14305" y="18857"/>
                  </a:cubicBezTo>
                  <a:cubicBezTo>
                    <a:pt x="18182" y="16114"/>
                    <a:pt x="21505" y="10629"/>
                    <a:pt x="20674" y="7029"/>
                  </a:cubicBezTo>
                  <a:cubicBezTo>
                    <a:pt x="19843" y="3429"/>
                    <a:pt x="14859" y="1714"/>
                    <a:pt x="98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8784045" y="3177894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8752295" y="304454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825669" y="2799163"/>
              <a:ext cx="161577" cy="49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02" fill="norm" stroke="1" extrusionOk="0">
                  <a:moveTo>
                    <a:pt x="21139" y="1269"/>
                  </a:moveTo>
                  <a:cubicBezTo>
                    <a:pt x="20862" y="813"/>
                    <a:pt x="20585" y="358"/>
                    <a:pt x="19616" y="130"/>
                  </a:cubicBezTo>
                  <a:cubicBezTo>
                    <a:pt x="18647" y="-98"/>
                    <a:pt x="16985" y="-98"/>
                    <a:pt x="13801" y="722"/>
                  </a:cubicBezTo>
                  <a:cubicBezTo>
                    <a:pt x="10616" y="1543"/>
                    <a:pt x="5908" y="3183"/>
                    <a:pt x="3139" y="5507"/>
                  </a:cubicBezTo>
                  <a:cubicBezTo>
                    <a:pt x="370" y="7831"/>
                    <a:pt x="-461" y="10839"/>
                    <a:pt x="231" y="13618"/>
                  </a:cubicBezTo>
                  <a:cubicBezTo>
                    <a:pt x="924" y="16398"/>
                    <a:pt x="3139" y="18950"/>
                    <a:pt x="5354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823798" y="3076294"/>
              <a:ext cx="16344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607" y="21600"/>
                  </a:moveTo>
                  <a:cubicBezTo>
                    <a:pt x="60" y="17856"/>
                    <a:pt x="-487" y="14112"/>
                    <a:pt x="743" y="11088"/>
                  </a:cubicBezTo>
                  <a:cubicBezTo>
                    <a:pt x="1974" y="8064"/>
                    <a:pt x="4981" y="5760"/>
                    <a:pt x="8672" y="4032"/>
                  </a:cubicBezTo>
                  <a:cubicBezTo>
                    <a:pt x="12364" y="2304"/>
                    <a:pt x="16738" y="1152"/>
                    <a:pt x="211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9353213" y="2847694"/>
              <a:ext cx="220783" cy="328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663" fill="norm" stroke="1" extrusionOk="0">
                  <a:moveTo>
                    <a:pt x="8783" y="0"/>
                  </a:moveTo>
                  <a:cubicBezTo>
                    <a:pt x="6542" y="2933"/>
                    <a:pt x="4300" y="5867"/>
                    <a:pt x="2772" y="9733"/>
                  </a:cubicBezTo>
                  <a:cubicBezTo>
                    <a:pt x="1243" y="13600"/>
                    <a:pt x="428" y="18400"/>
                    <a:pt x="123" y="20000"/>
                  </a:cubicBezTo>
                  <a:cubicBezTo>
                    <a:pt x="-183" y="21600"/>
                    <a:pt x="21" y="20000"/>
                    <a:pt x="1447" y="18400"/>
                  </a:cubicBezTo>
                  <a:cubicBezTo>
                    <a:pt x="2874" y="16800"/>
                    <a:pt x="5523" y="15200"/>
                    <a:pt x="8579" y="13400"/>
                  </a:cubicBezTo>
                  <a:cubicBezTo>
                    <a:pt x="11636" y="11600"/>
                    <a:pt x="15100" y="9600"/>
                    <a:pt x="17240" y="8133"/>
                  </a:cubicBezTo>
                  <a:cubicBezTo>
                    <a:pt x="19379" y="6667"/>
                    <a:pt x="20194" y="5733"/>
                    <a:pt x="20704" y="4933"/>
                  </a:cubicBezTo>
                  <a:cubicBezTo>
                    <a:pt x="21213" y="4133"/>
                    <a:pt x="21417" y="3467"/>
                    <a:pt x="21111" y="3667"/>
                  </a:cubicBezTo>
                  <a:cubicBezTo>
                    <a:pt x="20806" y="3867"/>
                    <a:pt x="19991" y="4933"/>
                    <a:pt x="19379" y="7000"/>
                  </a:cubicBezTo>
                  <a:cubicBezTo>
                    <a:pt x="18768" y="9067"/>
                    <a:pt x="18360" y="12133"/>
                    <a:pt x="18564" y="14067"/>
                  </a:cubicBezTo>
                  <a:cubicBezTo>
                    <a:pt x="18768" y="16000"/>
                    <a:pt x="19583" y="16800"/>
                    <a:pt x="20398" y="17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9636268" y="3095344"/>
              <a:ext cx="41422" cy="4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0839" fill="norm" stroke="1" extrusionOk="0">
                  <a:moveTo>
                    <a:pt x="14786" y="2817"/>
                  </a:moveTo>
                  <a:cubicBezTo>
                    <a:pt x="9643" y="3757"/>
                    <a:pt x="4500" y="4696"/>
                    <a:pt x="1928" y="7513"/>
                  </a:cubicBezTo>
                  <a:cubicBezTo>
                    <a:pt x="-643" y="10330"/>
                    <a:pt x="-643" y="15026"/>
                    <a:pt x="1928" y="17843"/>
                  </a:cubicBezTo>
                  <a:cubicBezTo>
                    <a:pt x="4500" y="20661"/>
                    <a:pt x="9643" y="21600"/>
                    <a:pt x="13757" y="20191"/>
                  </a:cubicBezTo>
                  <a:cubicBezTo>
                    <a:pt x="17871" y="18783"/>
                    <a:pt x="20957" y="15026"/>
                    <a:pt x="19928" y="11270"/>
                  </a:cubicBezTo>
                  <a:cubicBezTo>
                    <a:pt x="18900" y="7513"/>
                    <a:pt x="13757" y="3757"/>
                    <a:pt x="86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0043056" y="2796894"/>
              <a:ext cx="112590" cy="3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75" fill="norm" stroke="1" extrusionOk="0">
                  <a:moveTo>
                    <a:pt x="10477" y="0"/>
                  </a:moveTo>
                  <a:cubicBezTo>
                    <a:pt x="7677" y="2267"/>
                    <a:pt x="4877" y="4533"/>
                    <a:pt x="2877" y="7267"/>
                  </a:cubicBezTo>
                  <a:cubicBezTo>
                    <a:pt x="877" y="10000"/>
                    <a:pt x="-323" y="13200"/>
                    <a:pt x="77" y="15733"/>
                  </a:cubicBezTo>
                  <a:cubicBezTo>
                    <a:pt x="477" y="18267"/>
                    <a:pt x="2477" y="20133"/>
                    <a:pt x="6277" y="20867"/>
                  </a:cubicBezTo>
                  <a:cubicBezTo>
                    <a:pt x="10077" y="21600"/>
                    <a:pt x="15677" y="21200"/>
                    <a:pt x="21277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971495" y="3000094"/>
              <a:ext cx="641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3161"/>
                  </a:moveTo>
                  <a:cubicBezTo>
                    <a:pt x="1141" y="1844"/>
                    <a:pt x="2281" y="527"/>
                    <a:pt x="3350" y="132"/>
                  </a:cubicBezTo>
                  <a:cubicBezTo>
                    <a:pt x="4420" y="-263"/>
                    <a:pt x="5418" y="264"/>
                    <a:pt x="6202" y="1713"/>
                  </a:cubicBezTo>
                  <a:cubicBezTo>
                    <a:pt x="6986" y="3161"/>
                    <a:pt x="7556" y="5532"/>
                    <a:pt x="7877" y="7508"/>
                  </a:cubicBezTo>
                  <a:cubicBezTo>
                    <a:pt x="8198" y="9483"/>
                    <a:pt x="8269" y="11064"/>
                    <a:pt x="8305" y="12776"/>
                  </a:cubicBezTo>
                  <a:cubicBezTo>
                    <a:pt x="8341" y="14488"/>
                    <a:pt x="8341" y="16332"/>
                    <a:pt x="8127" y="17386"/>
                  </a:cubicBezTo>
                  <a:cubicBezTo>
                    <a:pt x="7913" y="18439"/>
                    <a:pt x="7485" y="18703"/>
                    <a:pt x="7200" y="18176"/>
                  </a:cubicBezTo>
                  <a:cubicBezTo>
                    <a:pt x="6915" y="17649"/>
                    <a:pt x="6772" y="16332"/>
                    <a:pt x="7022" y="13961"/>
                  </a:cubicBezTo>
                  <a:cubicBezTo>
                    <a:pt x="7271" y="11591"/>
                    <a:pt x="7913" y="8166"/>
                    <a:pt x="8376" y="5927"/>
                  </a:cubicBezTo>
                  <a:cubicBezTo>
                    <a:pt x="8840" y="3688"/>
                    <a:pt x="9125" y="2635"/>
                    <a:pt x="9410" y="1713"/>
                  </a:cubicBezTo>
                  <a:cubicBezTo>
                    <a:pt x="9695" y="791"/>
                    <a:pt x="9980" y="0"/>
                    <a:pt x="10265" y="0"/>
                  </a:cubicBezTo>
                  <a:cubicBezTo>
                    <a:pt x="10550" y="0"/>
                    <a:pt x="10836" y="791"/>
                    <a:pt x="10978" y="1844"/>
                  </a:cubicBezTo>
                  <a:cubicBezTo>
                    <a:pt x="11121" y="2898"/>
                    <a:pt x="11121" y="4215"/>
                    <a:pt x="11050" y="6322"/>
                  </a:cubicBezTo>
                  <a:cubicBezTo>
                    <a:pt x="10978" y="8430"/>
                    <a:pt x="10836" y="11327"/>
                    <a:pt x="10800" y="13435"/>
                  </a:cubicBezTo>
                  <a:cubicBezTo>
                    <a:pt x="10764" y="15542"/>
                    <a:pt x="10836" y="16859"/>
                    <a:pt x="11050" y="17122"/>
                  </a:cubicBezTo>
                  <a:cubicBezTo>
                    <a:pt x="11263" y="17386"/>
                    <a:pt x="11620" y="16596"/>
                    <a:pt x="11905" y="15674"/>
                  </a:cubicBezTo>
                  <a:cubicBezTo>
                    <a:pt x="12190" y="14752"/>
                    <a:pt x="12404" y="13698"/>
                    <a:pt x="12653" y="12776"/>
                  </a:cubicBezTo>
                  <a:cubicBezTo>
                    <a:pt x="12903" y="11854"/>
                    <a:pt x="13188" y="11064"/>
                    <a:pt x="13473" y="11196"/>
                  </a:cubicBezTo>
                  <a:cubicBezTo>
                    <a:pt x="13758" y="11327"/>
                    <a:pt x="14044" y="12381"/>
                    <a:pt x="14721" y="12644"/>
                  </a:cubicBezTo>
                  <a:cubicBezTo>
                    <a:pt x="15398" y="12908"/>
                    <a:pt x="16467" y="12381"/>
                    <a:pt x="17251" y="11196"/>
                  </a:cubicBezTo>
                  <a:cubicBezTo>
                    <a:pt x="18036" y="10010"/>
                    <a:pt x="18535" y="8166"/>
                    <a:pt x="18784" y="6586"/>
                  </a:cubicBezTo>
                  <a:cubicBezTo>
                    <a:pt x="19034" y="5005"/>
                    <a:pt x="19034" y="3688"/>
                    <a:pt x="18855" y="2898"/>
                  </a:cubicBezTo>
                  <a:cubicBezTo>
                    <a:pt x="18677" y="2108"/>
                    <a:pt x="18321" y="1844"/>
                    <a:pt x="17715" y="3030"/>
                  </a:cubicBezTo>
                  <a:cubicBezTo>
                    <a:pt x="17109" y="4215"/>
                    <a:pt x="16253" y="6849"/>
                    <a:pt x="15790" y="8957"/>
                  </a:cubicBezTo>
                  <a:cubicBezTo>
                    <a:pt x="15327" y="11064"/>
                    <a:pt x="15255" y="12644"/>
                    <a:pt x="15790" y="14488"/>
                  </a:cubicBezTo>
                  <a:cubicBezTo>
                    <a:pt x="16325" y="16332"/>
                    <a:pt x="17465" y="18439"/>
                    <a:pt x="18535" y="19625"/>
                  </a:cubicBezTo>
                  <a:cubicBezTo>
                    <a:pt x="19604" y="20810"/>
                    <a:pt x="20602" y="21074"/>
                    <a:pt x="21600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10676345" y="3215994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2400"/>
                    <a:pt x="11127" y="4800"/>
                    <a:pt x="7527" y="8400"/>
                  </a:cubicBezTo>
                  <a:cubicBezTo>
                    <a:pt x="3927" y="12000"/>
                    <a:pt x="1964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050767" y="1264110"/>
              <a:ext cx="1242976" cy="66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07" fill="norm" stroke="1" extrusionOk="0">
                  <a:moveTo>
                    <a:pt x="17444" y="3758"/>
                  </a:moveTo>
                  <a:cubicBezTo>
                    <a:pt x="17371" y="3076"/>
                    <a:pt x="17298" y="2395"/>
                    <a:pt x="16860" y="1782"/>
                  </a:cubicBezTo>
                  <a:cubicBezTo>
                    <a:pt x="16422" y="1168"/>
                    <a:pt x="15619" y="623"/>
                    <a:pt x="14744" y="317"/>
                  </a:cubicBezTo>
                  <a:cubicBezTo>
                    <a:pt x="13868" y="10"/>
                    <a:pt x="12919" y="-58"/>
                    <a:pt x="11733" y="44"/>
                  </a:cubicBezTo>
                  <a:cubicBezTo>
                    <a:pt x="10548" y="146"/>
                    <a:pt x="9125" y="419"/>
                    <a:pt x="7793" y="760"/>
                  </a:cubicBezTo>
                  <a:cubicBezTo>
                    <a:pt x="6461" y="1100"/>
                    <a:pt x="5221" y="1509"/>
                    <a:pt x="4181" y="2225"/>
                  </a:cubicBezTo>
                  <a:cubicBezTo>
                    <a:pt x="3141" y="2940"/>
                    <a:pt x="2302" y="3962"/>
                    <a:pt x="1627" y="5223"/>
                  </a:cubicBezTo>
                  <a:cubicBezTo>
                    <a:pt x="952" y="6483"/>
                    <a:pt x="441" y="7982"/>
                    <a:pt x="185" y="9550"/>
                  </a:cubicBezTo>
                  <a:cubicBezTo>
                    <a:pt x="-70" y="11117"/>
                    <a:pt x="-70" y="12752"/>
                    <a:pt x="240" y="14149"/>
                  </a:cubicBezTo>
                  <a:cubicBezTo>
                    <a:pt x="550" y="15546"/>
                    <a:pt x="1171" y="16704"/>
                    <a:pt x="2028" y="17692"/>
                  </a:cubicBezTo>
                  <a:cubicBezTo>
                    <a:pt x="2885" y="18680"/>
                    <a:pt x="3980" y="19498"/>
                    <a:pt x="5093" y="20111"/>
                  </a:cubicBezTo>
                  <a:cubicBezTo>
                    <a:pt x="6206" y="20724"/>
                    <a:pt x="7337" y="21133"/>
                    <a:pt x="8596" y="21338"/>
                  </a:cubicBezTo>
                  <a:cubicBezTo>
                    <a:pt x="9854" y="21542"/>
                    <a:pt x="11241" y="21542"/>
                    <a:pt x="12481" y="21440"/>
                  </a:cubicBezTo>
                  <a:cubicBezTo>
                    <a:pt x="13722" y="21338"/>
                    <a:pt x="14816" y="21133"/>
                    <a:pt x="15948" y="20656"/>
                  </a:cubicBezTo>
                  <a:cubicBezTo>
                    <a:pt x="17079" y="20179"/>
                    <a:pt x="18246" y="19430"/>
                    <a:pt x="19122" y="18169"/>
                  </a:cubicBezTo>
                  <a:cubicBezTo>
                    <a:pt x="19998" y="16909"/>
                    <a:pt x="20581" y="15137"/>
                    <a:pt x="20964" y="13161"/>
                  </a:cubicBezTo>
                  <a:cubicBezTo>
                    <a:pt x="21348" y="11185"/>
                    <a:pt x="21530" y="9004"/>
                    <a:pt x="21366" y="7097"/>
                  </a:cubicBezTo>
                  <a:cubicBezTo>
                    <a:pt x="21202" y="5189"/>
                    <a:pt x="20691" y="3553"/>
                    <a:pt x="19906" y="2463"/>
                  </a:cubicBezTo>
                  <a:cubicBezTo>
                    <a:pt x="19122" y="1373"/>
                    <a:pt x="18064" y="828"/>
                    <a:pt x="16696" y="794"/>
                  </a:cubicBezTo>
                  <a:cubicBezTo>
                    <a:pt x="15327" y="760"/>
                    <a:pt x="13649" y="1237"/>
                    <a:pt x="12226" y="1884"/>
                  </a:cubicBezTo>
                  <a:cubicBezTo>
                    <a:pt x="10803" y="2531"/>
                    <a:pt x="9635" y="3349"/>
                    <a:pt x="8723" y="4064"/>
                  </a:cubicBezTo>
                  <a:cubicBezTo>
                    <a:pt x="7811" y="4780"/>
                    <a:pt x="7154" y="5393"/>
                    <a:pt x="6498" y="6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5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76409" y="237782"/>
              <a:ext cx="878348" cy="1109062"/>
            </a:xfrm>
            <a:prstGeom prst="rect">
              <a:avLst/>
            </a:prstGeom>
            <a:effectLst/>
          </p:spPr>
        </p:pic>
        <p:sp>
          <p:nvSpPr>
            <p:cNvPr id="755" name="Line"/>
            <p:cNvSpPr/>
            <p:nvPr/>
          </p:nvSpPr>
          <p:spPr>
            <a:xfrm>
              <a:off x="0" y="0"/>
              <a:ext cx="3446010" cy="2306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78" fill="norm" stroke="1" extrusionOk="0">
                  <a:moveTo>
                    <a:pt x="9338" y="3115"/>
                  </a:moveTo>
                  <a:cubicBezTo>
                    <a:pt x="9126" y="2779"/>
                    <a:pt x="8915" y="2442"/>
                    <a:pt x="8650" y="2214"/>
                  </a:cubicBezTo>
                  <a:cubicBezTo>
                    <a:pt x="8386" y="1987"/>
                    <a:pt x="8068" y="1868"/>
                    <a:pt x="7665" y="1878"/>
                  </a:cubicBezTo>
                  <a:cubicBezTo>
                    <a:pt x="7261" y="1888"/>
                    <a:pt x="6772" y="2026"/>
                    <a:pt x="6296" y="2284"/>
                  </a:cubicBezTo>
                  <a:cubicBezTo>
                    <a:pt x="5820" y="2541"/>
                    <a:pt x="5357" y="2917"/>
                    <a:pt x="4927" y="3333"/>
                  </a:cubicBezTo>
                  <a:cubicBezTo>
                    <a:pt x="4497" y="3749"/>
                    <a:pt x="4100" y="4204"/>
                    <a:pt x="3723" y="4669"/>
                  </a:cubicBezTo>
                  <a:cubicBezTo>
                    <a:pt x="3346" y="5135"/>
                    <a:pt x="2989" y="5610"/>
                    <a:pt x="2639" y="6115"/>
                  </a:cubicBezTo>
                  <a:cubicBezTo>
                    <a:pt x="2288" y="6619"/>
                    <a:pt x="1944" y="7154"/>
                    <a:pt x="1633" y="7728"/>
                  </a:cubicBezTo>
                  <a:cubicBezTo>
                    <a:pt x="1322" y="8302"/>
                    <a:pt x="1045" y="8916"/>
                    <a:pt x="793" y="9560"/>
                  </a:cubicBezTo>
                  <a:cubicBezTo>
                    <a:pt x="542" y="10203"/>
                    <a:pt x="317" y="10876"/>
                    <a:pt x="172" y="11559"/>
                  </a:cubicBezTo>
                  <a:cubicBezTo>
                    <a:pt x="26" y="12242"/>
                    <a:pt x="-40" y="12935"/>
                    <a:pt x="26" y="13588"/>
                  </a:cubicBezTo>
                  <a:cubicBezTo>
                    <a:pt x="92" y="14242"/>
                    <a:pt x="291" y="14856"/>
                    <a:pt x="555" y="15430"/>
                  </a:cubicBezTo>
                  <a:cubicBezTo>
                    <a:pt x="820" y="16004"/>
                    <a:pt x="1150" y="16538"/>
                    <a:pt x="1521" y="16994"/>
                  </a:cubicBezTo>
                  <a:cubicBezTo>
                    <a:pt x="1891" y="17449"/>
                    <a:pt x="2301" y="17825"/>
                    <a:pt x="2705" y="18132"/>
                  </a:cubicBezTo>
                  <a:cubicBezTo>
                    <a:pt x="3108" y="18439"/>
                    <a:pt x="3505" y="18677"/>
                    <a:pt x="3974" y="18914"/>
                  </a:cubicBezTo>
                  <a:cubicBezTo>
                    <a:pt x="4444" y="19152"/>
                    <a:pt x="4986" y="19389"/>
                    <a:pt x="5529" y="19607"/>
                  </a:cubicBezTo>
                  <a:cubicBezTo>
                    <a:pt x="6071" y="19825"/>
                    <a:pt x="6613" y="20023"/>
                    <a:pt x="7136" y="20211"/>
                  </a:cubicBezTo>
                  <a:cubicBezTo>
                    <a:pt x="7658" y="20399"/>
                    <a:pt x="8161" y="20577"/>
                    <a:pt x="8677" y="20755"/>
                  </a:cubicBezTo>
                  <a:cubicBezTo>
                    <a:pt x="9193" y="20934"/>
                    <a:pt x="9722" y="21112"/>
                    <a:pt x="10257" y="21250"/>
                  </a:cubicBezTo>
                  <a:cubicBezTo>
                    <a:pt x="10793" y="21389"/>
                    <a:pt x="11335" y="21488"/>
                    <a:pt x="11891" y="21538"/>
                  </a:cubicBezTo>
                  <a:cubicBezTo>
                    <a:pt x="12446" y="21587"/>
                    <a:pt x="13015" y="21587"/>
                    <a:pt x="13564" y="21557"/>
                  </a:cubicBezTo>
                  <a:cubicBezTo>
                    <a:pt x="14113" y="21528"/>
                    <a:pt x="14642" y="21468"/>
                    <a:pt x="15171" y="21399"/>
                  </a:cubicBezTo>
                  <a:cubicBezTo>
                    <a:pt x="15700" y="21330"/>
                    <a:pt x="16229" y="21250"/>
                    <a:pt x="16712" y="21122"/>
                  </a:cubicBezTo>
                  <a:cubicBezTo>
                    <a:pt x="17195" y="20993"/>
                    <a:pt x="17632" y="20815"/>
                    <a:pt x="18075" y="20498"/>
                  </a:cubicBezTo>
                  <a:cubicBezTo>
                    <a:pt x="18518" y="20181"/>
                    <a:pt x="18967" y="19726"/>
                    <a:pt x="19351" y="19231"/>
                  </a:cubicBezTo>
                  <a:cubicBezTo>
                    <a:pt x="19735" y="18736"/>
                    <a:pt x="20052" y="18201"/>
                    <a:pt x="20350" y="17637"/>
                  </a:cubicBezTo>
                  <a:cubicBezTo>
                    <a:pt x="20647" y="17073"/>
                    <a:pt x="20925" y="16479"/>
                    <a:pt x="21130" y="15915"/>
                  </a:cubicBezTo>
                  <a:cubicBezTo>
                    <a:pt x="21335" y="15351"/>
                    <a:pt x="21467" y="14816"/>
                    <a:pt x="21514" y="14192"/>
                  </a:cubicBezTo>
                  <a:cubicBezTo>
                    <a:pt x="21560" y="13569"/>
                    <a:pt x="21520" y="12856"/>
                    <a:pt x="21487" y="12113"/>
                  </a:cubicBezTo>
                  <a:cubicBezTo>
                    <a:pt x="21454" y="11371"/>
                    <a:pt x="21428" y="10599"/>
                    <a:pt x="21388" y="9886"/>
                  </a:cubicBezTo>
                  <a:cubicBezTo>
                    <a:pt x="21348" y="9173"/>
                    <a:pt x="21295" y="8520"/>
                    <a:pt x="21163" y="7877"/>
                  </a:cubicBezTo>
                  <a:cubicBezTo>
                    <a:pt x="21031" y="7233"/>
                    <a:pt x="20819" y="6600"/>
                    <a:pt x="20548" y="6025"/>
                  </a:cubicBezTo>
                  <a:cubicBezTo>
                    <a:pt x="20277" y="5451"/>
                    <a:pt x="19946" y="4937"/>
                    <a:pt x="19583" y="4432"/>
                  </a:cubicBezTo>
                  <a:cubicBezTo>
                    <a:pt x="19219" y="3927"/>
                    <a:pt x="18822" y="3432"/>
                    <a:pt x="18458" y="2977"/>
                  </a:cubicBezTo>
                  <a:cubicBezTo>
                    <a:pt x="18094" y="2521"/>
                    <a:pt x="17764" y="2105"/>
                    <a:pt x="17387" y="1729"/>
                  </a:cubicBezTo>
                  <a:cubicBezTo>
                    <a:pt x="17010" y="1353"/>
                    <a:pt x="16587" y="1017"/>
                    <a:pt x="16150" y="759"/>
                  </a:cubicBezTo>
                  <a:cubicBezTo>
                    <a:pt x="15714" y="502"/>
                    <a:pt x="15264" y="324"/>
                    <a:pt x="14768" y="205"/>
                  </a:cubicBezTo>
                  <a:cubicBezTo>
                    <a:pt x="14272" y="86"/>
                    <a:pt x="13730" y="27"/>
                    <a:pt x="13220" y="7"/>
                  </a:cubicBezTo>
                  <a:cubicBezTo>
                    <a:pt x="12711" y="-13"/>
                    <a:pt x="12235" y="7"/>
                    <a:pt x="11765" y="76"/>
                  </a:cubicBezTo>
                  <a:cubicBezTo>
                    <a:pt x="11296" y="145"/>
                    <a:pt x="10833" y="264"/>
                    <a:pt x="10357" y="432"/>
                  </a:cubicBezTo>
                  <a:cubicBezTo>
                    <a:pt x="9880" y="601"/>
                    <a:pt x="9391" y="819"/>
                    <a:pt x="8915" y="1056"/>
                  </a:cubicBezTo>
                  <a:cubicBezTo>
                    <a:pt x="8439" y="1294"/>
                    <a:pt x="7976" y="1551"/>
                    <a:pt x="7447" y="1907"/>
                  </a:cubicBezTo>
                  <a:cubicBezTo>
                    <a:pt x="6918" y="2264"/>
                    <a:pt x="6322" y="2719"/>
                    <a:pt x="5833" y="3165"/>
                  </a:cubicBezTo>
                  <a:cubicBezTo>
                    <a:pt x="5343" y="3610"/>
                    <a:pt x="4960" y="4046"/>
                    <a:pt x="4576" y="4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44" name="Drawing"/>
          <p:cNvGrpSpPr/>
          <p:nvPr/>
        </p:nvGrpSpPr>
        <p:grpSpPr>
          <a:xfrm>
            <a:off x="165100" y="3108065"/>
            <a:ext cx="11557001" cy="6224917"/>
            <a:chOff x="0" y="0"/>
            <a:chExt cx="11557000" cy="6224915"/>
          </a:xfrm>
        </p:grpSpPr>
        <p:sp>
          <p:nvSpPr>
            <p:cNvPr id="757" name="Line"/>
            <p:cNvSpPr/>
            <p:nvPr/>
          </p:nvSpPr>
          <p:spPr>
            <a:xfrm>
              <a:off x="6221262" y="3032649"/>
              <a:ext cx="5335739" cy="11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476" fill="norm" stroke="1" extrusionOk="0">
                  <a:moveTo>
                    <a:pt x="315" y="20416"/>
                  </a:moveTo>
                  <a:cubicBezTo>
                    <a:pt x="273" y="19658"/>
                    <a:pt x="230" y="18900"/>
                    <a:pt x="187" y="18521"/>
                  </a:cubicBezTo>
                  <a:cubicBezTo>
                    <a:pt x="144" y="18142"/>
                    <a:pt x="101" y="18142"/>
                    <a:pt x="63" y="18711"/>
                  </a:cubicBezTo>
                  <a:cubicBezTo>
                    <a:pt x="24" y="19279"/>
                    <a:pt x="-10" y="20416"/>
                    <a:pt x="3" y="20985"/>
                  </a:cubicBezTo>
                  <a:cubicBezTo>
                    <a:pt x="16" y="21553"/>
                    <a:pt x="76" y="21553"/>
                    <a:pt x="268" y="21364"/>
                  </a:cubicBezTo>
                  <a:cubicBezTo>
                    <a:pt x="461" y="21174"/>
                    <a:pt x="787" y="20795"/>
                    <a:pt x="1099" y="20416"/>
                  </a:cubicBezTo>
                  <a:cubicBezTo>
                    <a:pt x="1412" y="20037"/>
                    <a:pt x="1711" y="19658"/>
                    <a:pt x="2020" y="19279"/>
                  </a:cubicBezTo>
                  <a:cubicBezTo>
                    <a:pt x="2328" y="18900"/>
                    <a:pt x="2645" y="18521"/>
                    <a:pt x="2945" y="17953"/>
                  </a:cubicBezTo>
                  <a:cubicBezTo>
                    <a:pt x="3245" y="17385"/>
                    <a:pt x="3527" y="16627"/>
                    <a:pt x="3836" y="15869"/>
                  </a:cubicBezTo>
                  <a:cubicBezTo>
                    <a:pt x="4144" y="15111"/>
                    <a:pt x="4478" y="14353"/>
                    <a:pt x="4773" y="13595"/>
                  </a:cubicBezTo>
                  <a:cubicBezTo>
                    <a:pt x="5069" y="12837"/>
                    <a:pt x="5326" y="12079"/>
                    <a:pt x="5600" y="11511"/>
                  </a:cubicBezTo>
                  <a:cubicBezTo>
                    <a:pt x="5874" y="10942"/>
                    <a:pt x="6165" y="10564"/>
                    <a:pt x="6456" y="10185"/>
                  </a:cubicBezTo>
                  <a:cubicBezTo>
                    <a:pt x="6747" y="9806"/>
                    <a:pt x="7039" y="9427"/>
                    <a:pt x="7334" y="9237"/>
                  </a:cubicBezTo>
                  <a:cubicBezTo>
                    <a:pt x="7630" y="9048"/>
                    <a:pt x="7929" y="9048"/>
                    <a:pt x="8251" y="8858"/>
                  </a:cubicBezTo>
                  <a:cubicBezTo>
                    <a:pt x="8572" y="8669"/>
                    <a:pt x="8914" y="8290"/>
                    <a:pt x="9257" y="7911"/>
                  </a:cubicBezTo>
                  <a:cubicBezTo>
                    <a:pt x="9600" y="7532"/>
                    <a:pt x="9942" y="7153"/>
                    <a:pt x="10285" y="6774"/>
                  </a:cubicBezTo>
                  <a:cubicBezTo>
                    <a:pt x="10627" y="6395"/>
                    <a:pt x="10970" y="6016"/>
                    <a:pt x="11308" y="5637"/>
                  </a:cubicBezTo>
                  <a:cubicBezTo>
                    <a:pt x="11646" y="5258"/>
                    <a:pt x="11980" y="4879"/>
                    <a:pt x="12315" y="4500"/>
                  </a:cubicBezTo>
                  <a:cubicBezTo>
                    <a:pt x="12649" y="4121"/>
                    <a:pt x="12983" y="3742"/>
                    <a:pt x="13308" y="3364"/>
                  </a:cubicBezTo>
                  <a:cubicBezTo>
                    <a:pt x="13633" y="2985"/>
                    <a:pt x="13950" y="2606"/>
                    <a:pt x="14272" y="2227"/>
                  </a:cubicBezTo>
                  <a:cubicBezTo>
                    <a:pt x="14593" y="1848"/>
                    <a:pt x="14918" y="1469"/>
                    <a:pt x="15248" y="1090"/>
                  </a:cubicBezTo>
                  <a:cubicBezTo>
                    <a:pt x="15578" y="711"/>
                    <a:pt x="15912" y="332"/>
                    <a:pt x="16229" y="142"/>
                  </a:cubicBezTo>
                  <a:cubicBezTo>
                    <a:pt x="16545" y="-47"/>
                    <a:pt x="16845" y="-47"/>
                    <a:pt x="17158" y="142"/>
                  </a:cubicBezTo>
                  <a:cubicBezTo>
                    <a:pt x="17470" y="332"/>
                    <a:pt x="17796" y="711"/>
                    <a:pt x="18100" y="1279"/>
                  </a:cubicBezTo>
                  <a:cubicBezTo>
                    <a:pt x="18404" y="1848"/>
                    <a:pt x="18687" y="2606"/>
                    <a:pt x="19008" y="3742"/>
                  </a:cubicBezTo>
                  <a:cubicBezTo>
                    <a:pt x="19329" y="4879"/>
                    <a:pt x="19689" y="6395"/>
                    <a:pt x="20040" y="8100"/>
                  </a:cubicBezTo>
                  <a:cubicBezTo>
                    <a:pt x="20391" y="9806"/>
                    <a:pt x="20734" y="11700"/>
                    <a:pt x="20990" y="13595"/>
                  </a:cubicBezTo>
                  <a:cubicBezTo>
                    <a:pt x="21247" y="15490"/>
                    <a:pt x="21419" y="17385"/>
                    <a:pt x="21590" y="19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261100" y="1141264"/>
              <a:ext cx="5105401" cy="193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20879"/>
                  </a:moveTo>
                  <a:cubicBezTo>
                    <a:pt x="269" y="20902"/>
                    <a:pt x="537" y="20926"/>
                    <a:pt x="828" y="20855"/>
                  </a:cubicBezTo>
                  <a:cubicBezTo>
                    <a:pt x="1119" y="20784"/>
                    <a:pt x="1433" y="20619"/>
                    <a:pt x="1742" y="20442"/>
                  </a:cubicBezTo>
                  <a:cubicBezTo>
                    <a:pt x="2051" y="20265"/>
                    <a:pt x="2355" y="20076"/>
                    <a:pt x="2664" y="19876"/>
                  </a:cubicBezTo>
                  <a:cubicBezTo>
                    <a:pt x="2973" y="19675"/>
                    <a:pt x="3287" y="19462"/>
                    <a:pt x="3604" y="19191"/>
                  </a:cubicBezTo>
                  <a:cubicBezTo>
                    <a:pt x="3922" y="18919"/>
                    <a:pt x="4245" y="18589"/>
                    <a:pt x="4522" y="18188"/>
                  </a:cubicBezTo>
                  <a:cubicBezTo>
                    <a:pt x="4800" y="17786"/>
                    <a:pt x="5033" y="17314"/>
                    <a:pt x="5243" y="16771"/>
                  </a:cubicBezTo>
                  <a:cubicBezTo>
                    <a:pt x="5454" y="16228"/>
                    <a:pt x="5642" y="15615"/>
                    <a:pt x="5807" y="14965"/>
                  </a:cubicBezTo>
                  <a:cubicBezTo>
                    <a:pt x="5973" y="14316"/>
                    <a:pt x="6116" y="13632"/>
                    <a:pt x="6242" y="12947"/>
                  </a:cubicBezTo>
                  <a:cubicBezTo>
                    <a:pt x="6367" y="12262"/>
                    <a:pt x="6475" y="11578"/>
                    <a:pt x="6573" y="10988"/>
                  </a:cubicBezTo>
                  <a:cubicBezTo>
                    <a:pt x="6672" y="10397"/>
                    <a:pt x="6761" y="9902"/>
                    <a:pt x="6873" y="9288"/>
                  </a:cubicBezTo>
                  <a:cubicBezTo>
                    <a:pt x="6985" y="8674"/>
                    <a:pt x="7119" y="7942"/>
                    <a:pt x="7227" y="7187"/>
                  </a:cubicBezTo>
                  <a:cubicBezTo>
                    <a:pt x="7334" y="6432"/>
                    <a:pt x="7415" y="5653"/>
                    <a:pt x="7496" y="4992"/>
                  </a:cubicBezTo>
                  <a:cubicBezTo>
                    <a:pt x="7576" y="4331"/>
                    <a:pt x="7657" y="3788"/>
                    <a:pt x="7773" y="3233"/>
                  </a:cubicBezTo>
                  <a:cubicBezTo>
                    <a:pt x="7890" y="2678"/>
                    <a:pt x="8042" y="2112"/>
                    <a:pt x="8199" y="1675"/>
                  </a:cubicBezTo>
                  <a:cubicBezTo>
                    <a:pt x="8355" y="1238"/>
                    <a:pt x="8516" y="931"/>
                    <a:pt x="8669" y="719"/>
                  </a:cubicBezTo>
                  <a:cubicBezTo>
                    <a:pt x="8821" y="506"/>
                    <a:pt x="8964" y="388"/>
                    <a:pt x="9116" y="282"/>
                  </a:cubicBezTo>
                  <a:cubicBezTo>
                    <a:pt x="9269" y="176"/>
                    <a:pt x="9430" y="81"/>
                    <a:pt x="9672" y="34"/>
                  </a:cubicBezTo>
                  <a:cubicBezTo>
                    <a:pt x="9913" y="-13"/>
                    <a:pt x="10236" y="-13"/>
                    <a:pt x="10567" y="46"/>
                  </a:cubicBezTo>
                  <a:cubicBezTo>
                    <a:pt x="10899" y="105"/>
                    <a:pt x="11239" y="223"/>
                    <a:pt x="11548" y="400"/>
                  </a:cubicBezTo>
                  <a:cubicBezTo>
                    <a:pt x="11857" y="577"/>
                    <a:pt x="12134" y="813"/>
                    <a:pt x="12390" y="1144"/>
                  </a:cubicBezTo>
                  <a:cubicBezTo>
                    <a:pt x="12645" y="1474"/>
                    <a:pt x="12878" y="1899"/>
                    <a:pt x="13110" y="2418"/>
                  </a:cubicBezTo>
                  <a:cubicBezTo>
                    <a:pt x="13343" y="2938"/>
                    <a:pt x="13576" y="3552"/>
                    <a:pt x="13778" y="4201"/>
                  </a:cubicBezTo>
                  <a:cubicBezTo>
                    <a:pt x="13979" y="4850"/>
                    <a:pt x="14149" y="5535"/>
                    <a:pt x="14297" y="6172"/>
                  </a:cubicBezTo>
                  <a:cubicBezTo>
                    <a:pt x="14445" y="6809"/>
                    <a:pt x="14570" y="7399"/>
                    <a:pt x="14696" y="7954"/>
                  </a:cubicBezTo>
                  <a:cubicBezTo>
                    <a:pt x="14821" y="8509"/>
                    <a:pt x="14946" y="9028"/>
                    <a:pt x="15076" y="9607"/>
                  </a:cubicBezTo>
                  <a:cubicBezTo>
                    <a:pt x="15206" y="10185"/>
                    <a:pt x="15340" y="10822"/>
                    <a:pt x="15475" y="11472"/>
                  </a:cubicBezTo>
                  <a:cubicBezTo>
                    <a:pt x="15609" y="12121"/>
                    <a:pt x="15743" y="12782"/>
                    <a:pt x="15882" y="13419"/>
                  </a:cubicBezTo>
                  <a:cubicBezTo>
                    <a:pt x="16021" y="14057"/>
                    <a:pt x="16164" y="14670"/>
                    <a:pt x="16312" y="15296"/>
                  </a:cubicBezTo>
                  <a:cubicBezTo>
                    <a:pt x="16460" y="15921"/>
                    <a:pt x="16612" y="16559"/>
                    <a:pt x="16764" y="17078"/>
                  </a:cubicBezTo>
                  <a:cubicBezTo>
                    <a:pt x="16916" y="17597"/>
                    <a:pt x="17069" y="17999"/>
                    <a:pt x="17288" y="18388"/>
                  </a:cubicBezTo>
                  <a:cubicBezTo>
                    <a:pt x="17507" y="18778"/>
                    <a:pt x="17794" y="19156"/>
                    <a:pt x="18099" y="19451"/>
                  </a:cubicBezTo>
                  <a:cubicBezTo>
                    <a:pt x="18403" y="19746"/>
                    <a:pt x="18725" y="19958"/>
                    <a:pt x="19061" y="20147"/>
                  </a:cubicBezTo>
                  <a:cubicBezTo>
                    <a:pt x="19397" y="20336"/>
                    <a:pt x="19746" y="20501"/>
                    <a:pt x="20060" y="20643"/>
                  </a:cubicBezTo>
                  <a:cubicBezTo>
                    <a:pt x="20373" y="20784"/>
                    <a:pt x="20651" y="20902"/>
                    <a:pt x="20901" y="21056"/>
                  </a:cubicBezTo>
                  <a:cubicBezTo>
                    <a:pt x="21152" y="21209"/>
                    <a:pt x="21376" y="21398"/>
                    <a:pt x="21600" y="21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718550" y="1239240"/>
              <a:ext cx="41557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120" fill="norm" stroke="1" extrusionOk="0">
                  <a:moveTo>
                    <a:pt x="0" y="657"/>
                  </a:moveTo>
                  <a:cubicBezTo>
                    <a:pt x="5400" y="88"/>
                    <a:pt x="10800" y="-480"/>
                    <a:pt x="14580" y="657"/>
                  </a:cubicBezTo>
                  <a:cubicBezTo>
                    <a:pt x="18360" y="1794"/>
                    <a:pt x="20520" y="4636"/>
                    <a:pt x="21060" y="8331"/>
                  </a:cubicBezTo>
                  <a:cubicBezTo>
                    <a:pt x="21600" y="12025"/>
                    <a:pt x="20520" y="16573"/>
                    <a:pt x="19440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743950" y="162903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763000" y="1946534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851900" y="2403734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8813800" y="2791084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17"/>
                    <a:pt x="9600" y="1234"/>
                    <a:pt x="6600" y="4320"/>
                  </a:cubicBezTo>
                  <a:cubicBezTo>
                    <a:pt x="3600" y="7406"/>
                    <a:pt x="3600" y="12960"/>
                    <a:pt x="3000" y="16251"/>
                  </a:cubicBezTo>
                  <a:cubicBezTo>
                    <a:pt x="2400" y="19543"/>
                    <a:pt x="120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493250" y="1209934"/>
              <a:ext cx="46046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0" y="21600"/>
                  </a:moveTo>
                  <a:cubicBezTo>
                    <a:pt x="594" y="20443"/>
                    <a:pt x="1189" y="19286"/>
                    <a:pt x="2774" y="17164"/>
                  </a:cubicBezTo>
                  <a:cubicBezTo>
                    <a:pt x="4360" y="15043"/>
                    <a:pt x="6936" y="11957"/>
                    <a:pt x="9859" y="9386"/>
                  </a:cubicBezTo>
                  <a:cubicBezTo>
                    <a:pt x="12782" y="6814"/>
                    <a:pt x="16051" y="4757"/>
                    <a:pt x="17934" y="3600"/>
                  </a:cubicBezTo>
                  <a:cubicBezTo>
                    <a:pt x="19817" y="2443"/>
                    <a:pt x="20312" y="2186"/>
                    <a:pt x="20758" y="1864"/>
                  </a:cubicBezTo>
                  <a:cubicBezTo>
                    <a:pt x="21204" y="1543"/>
                    <a:pt x="21600" y="1157"/>
                    <a:pt x="21550" y="836"/>
                  </a:cubicBezTo>
                  <a:cubicBezTo>
                    <a:pt x="21501" y="514"/>
                    <a:pt x="21006" y="257"/>
                    <a:pt x="20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849335" y="1175237"/>
              <a:ext cx="152974" cy="18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185" fill="norm" stroke="1" extrusionOk="0">
                  <a:moveTo>
                    <a:pt x="6846" y="3979"/>
                  </a:moveTo>
                  <a:cubicBezTo>
                    <a:pt x="5406" y="3736"/>
                    <a:pt x="3966" y="3493"/>
                    <a:pt x="2526" y="3251"/>
                  </a:cubicBezTo>
                  <a:cubicBezTo>
                    <a:pt x="1086" y="3008"/>
                    <a:pt x="-354" y="2765"/>
                    <a:pt x="78" y="2280"/>
                  </a:cubicBezTo>
                  <a:cubicBezTo>
                    <a:pt x="510" y="1795"/>
                    <a:pt x="2814" y="1066"/>
                    <a:pt x="6270" y="581"/>
                  </a:cubicBezTo>
                  <a:cubicBezTo>
                    <a:pt x="9726" y="96"/>
                    <a:pt x="14334" y="-147"/>
                    <a:pt x="17214" y="96"/>
                  </a:cubicBezTo>
                  <a:cubicBezTo>
                    <a:pt x="20094" y="338"/>
                    <a:pt x="21246" y="1066"/>
                    <a:pt x="20670" y="4100"/>
                  </a:cubicBezTo>
                  <a:cubicBezTo>
                    <a:pt x="20094" y="7134"/>
                    <a:pt x="17790" y="12473"/>
                    <a:pt x="16062" y="15871"/>
                  </a:cubicBezTo>
                  <a:cubicBezTo>
                    <a:pt x="14334" y="19269"/>
                    <a:pt x="13182" y="20725"/>
                    <a:pt x="13182" y="21089"/>
                  </a:cubicBezTo>
                  <a:cubicBezTo>
                    <a:pt x="13182" y="21453"/>
                    <a:pt x="14334" y="20725"/>
                    <a:pt x="15486" y="19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0204450" y="1385217"/>
              <a:ext cx="514350" cy="32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6354"/>
                  </a:moveTo>
                  <a:cubicBezTo>
                    <a:pt x="2667" y="4978"/>
                    <a:pt x="5333" y="3603"/>
                    <a:pt x="7822" y="2571"/>
                  </a:cubicBezTo>
                  <a:cubicBezTo>
                    <a:pt x="10311" y="1539"/>
                    <a:pt x="12622" y="851"/>
                    <a:pt x="14178" y="438"/>
                  </a:cubicBezTo>
                  <a:cubicBezTo>
                    <a:pt x="15733" y="26"/>
                    <a:pt x="16533" y="-112"/>
                    <a:pt x="16711" y="94"/>
                  </a:cubicBezTo>
                  <a:cubicBezTo>
                    <a:pt x="16889" y="301"/>
                    <a:pt x="16444" y="851"/>
                    <a:pt x="15022" y="2502"/>
                  </a:cubicBezTo>
                  <a:cubicBezTo>
                    <a:pt x="13600" y="4153"/>
                    <a:pt x="11200" y="6905"/>
                    <a:pt x="8978" y="9725"/>
                  </a:cubicBezTo>
                  <a:cubicBezTo>
                    <a:pt x="6756" y="12545"/>
                    <a:pt x="4711" y="15434"/>
                    <a:pt x="3556" y="17223"/>
                  </a:cubicBezTo>
                  <a:cubicBezTo>
                    <a:pt x="2400" y="19012"/>
                    <a:pt x="2133" y="19699"/>
                    <a:pt x="2178" y="20319"/>
                  </a:cubicBezTo>
                  <a:cubicBezTo>
                    <a:pt x="2222" y="20938"/>
                    <a:pt x="2578" y="21488"/>
                    <a:pt x="3822" y="21419"/>
                  </a:cubicBezTo>
                  <a:cubicBezTo>
                    <a:pt x="5067" y="21350"/>
                    <a:pt x="7200" y="20663"/>
                    <a:pt x="9822" y="19837"/>
                  </a:cubicBezTo>
                  <a:cubicBezTo>
                    <a:pt x="12444" y="19012"/>
                    <a:pt x="15556" y="18049"/>
                    <a:pt x="17467" y="17567"/>
                  </a:cubicBezTo>
                  <a:cubicBezTo>
                    <a:pt x="19378" y="17085"/>
                    <a:pt x="20089" y="17085"/>
                    <a:pt x="20578" y="17361"/>
                  </a:cubicBezTo>
                  <a:cubicBezTo>
                    <a:pt x="21067" y="17636"/>
                    <a:pt x="21333" y="18186"/>
                    <a:pt x="21600" y="18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740758" y="3295093"/>
              <a:ext cx="149350" cy="24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459" fill="norm" stroke="1" extrusionOk="0">
                  <a:moveTo>
                    <a:pt x="13761" y="3492"/>
                  </a:moveTo>
                  <a:cubicBezTo>
                    <a:pt x="13761" y="2263"/>
                    <a:pt x="13761" y="1034"/>
                    <a:pt x="13021" y="595"/>
                  </a:cubicBezTo>
                  <a:cubicBezTo>
                    <a:pt x="12281" y="156"/>
                    <a:pt x="10802" y="507"/>
                    <a:pt x="8435" y="2702"/>
                  </a:cubicBezTo>
                  <a:cubicBezTo>
                    <a:pt x="6068" y="4897"/>
                    <a:pt x="2813" y="8936"/>
                    <a:pt x="1185" y="12097"/>
                  </a:cubicBezTo>
                  <a:cubicBezTo>
                    <a:pt x="-442" y="15258"/>
                    <a:pt x="-442" y="17541"/>
                    <a:pt x="1481" y="19034"/>
                  </a:cubicBezTo>
                  <a:cubicBezTo>
                    <a:pt x="3405" y="20527"/>
                    <a:pt x="7251" y="21229"/>
                    <a:pt x="11542" y="19209"/>
                  </a:cubicBezTo>
                  <a:cubicBezTo>
                    <a:pt x="15832" y="17190"/>
                    <a:pt x="20566" y="12449"/>
                    <a:pt x="20862" y="8673"/>
                  </a:cubicBezTo>
                  <a:cubicBezTo>
                    <a:pt x="21158" y="4897"/>
                    <a:pt x="17016" y="2088"/>
                    <a:pt x="12873" y="858"/>
                  </a:cubicBezTo>
                  <a:cubicBezTo>
                    <a:pt x="8731" y="-371"/>
                    <a:pt x="4588" y="-20"/>
                    <a:pt x="446" y="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950450" y="2483965"/>
              <a:ext cx="6086" cy="13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00" fill="norm" stroke="1" extrusionOk="0">
                  <a:moveTo>
                    <a:pt x="0" y="4352"/>
                  </a:moveTo>
                  <a:cubicBezTo>
                    <a:pt x="7200" y="2026"/>
                    <a:pt x="14400" y="-300"/>
                    <a:pt x="18000" y="32"/>
                  </a:cubicBezTo>
                  <a:cubicBezTo>
                    <a:pt x="21600" y="365"/>
                    <a:pt x="21600" y="3355"/>
                    <a:pt x="18000" y="7343"/>
                  </a:cubicBezTo>
                  <a:cubicBezTo>
                    <a:pt x="14400" y="11331"/>
                    <a:pt x="7200" y="16315"/>
                    <a:pt x="0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912350" y="2752984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29"/>
                    <a:pt x="9600" y="9257"/>
                    <a:pt x="13200" y="12857"/>
                  </a:cubicBezTo>
                  <a:cubicBezTo>
                    <a:pt x="16800" y="16457"/>
                    <a:pt x="192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944100" y="2892684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9841937" y="3292184"/>
              <a:ext cx="241864" cy="19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64" fill="norm" stroke="1" extrusionOk="0">
                  <a:moveTo>
                    <a:pt x="613" y="8422"/>
                  </a:moveTo>
                  <a:cubicBezTo>
                    <a:pt x="238" y="7260"/>
                    <a:pt x="-138" y="6099"/>
                    <a:pt x="50" y="5054"/>
                  </a:cubicBezTo>
                  <a:cubicBezTo>
                    <a:pt x="238" y="4009"/>
                    <a:pt x="989" y="3080"/>
                    <a:pt x="3619" y="2151"/>
                  </a:cubicBezTo>
                  <a:cubicBezTo>
                    <a:pt x="6248" y="1222"/>
                    <a:pt x="10756" y="293"/>
                    <a:pt x="13479" y="60"/>
                  </a:cubicBezTo>
                  <a:cubicBezTo>
                    <a:pt x="16203" y="-172"/>
                    <a:pt x="17142" y="293"/>
                    <a:pt x="17236" y="989"/>
                  </a:cubicBezTo>
                  <a:cubicBezTo>
                    <a:pt x="17330" y="1686"/>
                    <a:pt x="16579" y="2615"/>
                    <a:pt x="14043" y="4938"/>
                  </a:cubicBezTo>
                  <a:cubicBezTo>
                    <a:pt x="11507" y="7260"/>
                    <a:pt x="7187" y="10976"/>
                    <a:pt x="4558" y="13531"/>
                  </a:cubicBezTo>
                  <a:cubicBezTo>
                    <a:pt x="1928" y="16086"/>
                    <a:pt x="989" y="17480"/>
                    <a:pt x="801" y="18641"/>
                  </a:cubicBezTo>
                  <a:cubicBezTo>
                    <a:pt x="613" y="19802"/>
                    <a:pt x="1177" y="20731"/>
                    <a:pt x="3055" y="21080"/>
                  </a:cubicBezTo>
                  <a:cubicBezTo>
                    <a:pt x="4933" y="21428"/>
                    <a:pt x="8126" y="21196"/>
                    <a:pt x="11413" y="21080"/>
                  </a:cubicBezTo>
                  <a:cubicBezTo>
                    <a:pt x="14700" y="20963"/>
                    <a:pt x="18081" y="20963"/>
                    <a:pt x="21462" y="20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975330" y="3449065"/>
              <a:ext cx="252997" cy="24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0" fill="norm" stroke="1" extrusionOk="0">
                  <a:moveTo>
                    <a:pt x="12361" y="1330"/>
                  </a:moveTo>
                  <a:cubicBezTo>
                    <a:pt x="11468" y="3192"/>
                    <a:pt x="10576" y="5054"/>
                    <a:pt x="9415" y="6730"/>
                  </a:cubicBezTo>
                  <a:cubicBezTo>
                    <a:pt x="8255" y="8406"/>
                    <a:pt x="6827" y="9895"/>
                    <a:pt x="5488" y="10733"/>
                  </a:cubicBezTo>
                  <a:cubicBezTo>
                    <a:pt x="4149" y="11571"/>
                    <a:pt x="2900" y="11757"/>
                    <a:pt x="1918" y="11571"/>
                  </a:cubicBezTo>
                  <a:cubicBezTo>
                    <a:pt x="936" y="11385"/>
                    <a:pt x="222" y="10826"/>
                    <a:pt x="44" y="10081"/>
                  </a:cubicBezTo>
                  <a:cubicBezTo>
                    <a:pt x="-135" y="9337"/>
                    <a:pt x="222" y="8406"/>
                    <a:pt x="1293" y="7847"/>
                  </a:cubicBezTo>
                  <a:cubicBezTo>
                    <a:pt x="2364" y="7288"/>
                    <a:pt x="4149" y="7102"/>
                    <a:pt x="5756" y="7847"/>
                  </a:cubicBezTo>
                  <a:cubicBezTo>
                    <a:pt x="7363" y="8592"/>
                    <a:pt x="8791" y="10268"/>
                    <a:pt x="9772" y="11664"/>
                  </a:cubicBezTo>
                  <a:cubicBezTo>
                    <a:pt x="10754" y="13061"/>
                    <a:pt x="11290" y="14178"/>
                    <a:pt x="12361" y="14550"/>
                  </a:cubicBezTo>
                  <a:cubicBezTo>
                    <a:pt x="13432" y="14923"/>
                    <a:pt x="15039" y="14550"/>
                    <a:pt x="16645" y="12409"/>
                  </a:cubicBezTo>
                  <a:cubicBezTo>
                    <a:pt x="18252" y="10268"/>
                    <a:pt x="19858" y="6357"/>
                    <a:pt x="20662" y="3843"/>
                  </a:cubicBezTo>
                  <a:cubicBezTo>
                    <a:pt x="21465" y="1330"/>
                    <a:pt x="21465" y="212"/>
                    <a:pt x="21108" y="26"/>
                  </a:cubicBezTo>
                  <a:cubicBezTo>
                    <a:pt x="20751" y="-160"/>
                    <a:pt x="20037" y="585"/>
                    <a:pt x="18877" y="3750"/>
                  </a:cubicBezTo>
                  <a:cubicBezTo>
                    <a:pt x="17716" y="6916"/>
                    <a:pt x="16110" y="12502"/>
                    <a:pt x="15396" y="15854"/>
                  </a:cubicBezTo>
                  <a:cubicBezTo>
                    <a:pt x="14682" y="19206"/>
                    <a:pt x="14860" y="20323"/>
                    <a:pt x="15039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204450" y="3600620"/>
              <a:ext cx="190500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6580"/>
                  </a:moveTo>
                  <a:cubicBezTo>
                    <a:pt x="480" y="5120"/>
                    <a:pt x="960" y="3661"/>
                    <a:pt x="2040" y="2347"/>
                  </a:cubicBezTo>
                  <a:cubicBezTo>
                    <a:pt x="3120" y="1034"/>
                    <a:pt x="4800" y="-134"/>
                    <a:pt x="5760" y="12"/>
                  </a:cubicBezTo>
                  <a:cubicBezTo>
                    <a:pt x="6720" y="158"/>
                    <a:pt x="6960" y="1617"/>
                    <a:pt x="6480" y="3807"/>
                  </a:cubicBezTo>
                  <a:cubicBezTo>
                    <a:pt x="6000" y="5996"/>
                    <a:pt x="4800" y="8915"/>
                    <a:pt x="3960" y="11104"/>
                  </a:cubicBezTo>
                  <a:cubicBezTo>
                    <a:pt x="3120" y="13293"/>
                    <a:pt x="2640" y="14752"/>
                    <a:pt x="2040" y="16212"/>
                  </a:cubicBezTo>
                  <a:cubicBezTo>
                    <a:pt x="1440" y="17671"/>
                    <a:pt x="720" y="19131"/>
                    <a:pt x="960" y="20007"/>
                  </a:cubicBezTo>
                  <a:cubicBezTo>
                    <a:pt x="1200" y="20882"/>
                    <a:pt x="2400" y="21174"/>
                    <a:pt x="6000" y="21320"/>
                  </a:cubicBezTo>
                  <a:cubicBezTo>
                    <a:pt x="9600" y="21466"/>
                    <a:pt x="15600" y="21466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310551" y="3127634"/>
              <a:ext cx="237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702" fill="norm" stroke="1" extrusionOk="0">
                  <a:moveTo>
                    <a:pt x="9353" y="5891"/>
                  </a:moveTo>
                  <a:cubicBezTo>
                    <a:pt x="3953" y="13745"/>
                    <a:pt x="-1447" y="21600"/>
                    <a:pt x="353" y="20618"/>
                  </a:cubicBezTo>
                  <a:cubicBezTo>
                    <a:pt x="2153" y="19636"/>
                    <a:pt x="11153" y="9818"/>
                    <a:pt x="201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048500" y="3489584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6457"/>
                    <a:pt x="847" y="11314"/>
                    <a:pt x="4447" y="7714"/>
                  </a:cubicBezTo>
                  <a:cubicBezTo>
                    <a:pt x="8047" y="4114"/>
                    <a:pt x="1482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254043" y="3414235"/>
              <a:ext cx="213558" cy="22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4" fill="norm" stroke="1" extrusionOk="0">
                  <a:moveTo>
                    <a:pt x="2307" y="4158"/>
                  </a:moveTo>
                  <a:cubicBezTo>
                    <a:pt x="2942" y="3149"/>
                    <a:pt x="3578" y="2140"/>
                    <a:pt x="5695" y="1433"/>
                  </a:cubicBezTo>
                  <a:cubicBezTo>
                    <a:pt x="7813" y="726"/>
                    <a:pt x="11413" y="323"/>
                    <a:pt x="13742" y="121"/>
                  </a:cubicBezTo>
                  <a:cubicBezTo>
                    <a:pt x="16072" y="-81"/>
                    <a:pt x="17131" y="-81"/>
                    <a:pt x="17554" y="525"/>
                  </a:cubicBezTo>
                  <a:cubicBezTo>
                    <a:pt x="17978" y="1130"/>
                    <a:pt x="17766" y="2341"/>
                    <a:pt x="15437" y="5067"/>
                  </a:cubicBezTo>
                  <a:cubicBezTo>
                    <a:pt x="13107" y="7792"/>
                    <a:pt x="8660" y="12031"/>
                    <a:pt x="5907" y="14555"/>
                  </a:cubicBezTo>
                  <a:cubicBezTo>
                    <a:pt x="3154" y="17078"/>
                    <a:pt x="2095" y="17885"/>
                    <a:pt x="1248" y="18693"/>
                  </a:cubicBezTo>
                  <a:cubicBezTo>
                    <a:pt x="401" y="19500"/>
                    <a:pt x="-234" y="20308"/>
                    <a:pt x="84" y="20812"/>
                  </a:cubicBezTo>
                  <a:cubicBezTo>
                    <a:pt x="401" y="21317"/>
                    <a:pt x="1672" y="21519"/>
                    <a:pt x="5378" y="21317"/>
                  </a:cubicBezTo>
                  <a:cubicBezTo>
                    <a:pt x="9084" y="21115"/>
                    <a:pt x="15225" y="20510"/>
                    <a:pt x="21366" y="19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405108" y="3578484"/>
              <a:ext cx="16409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6483" y="0"/>
                  </a:moveTo>
                  <a:cubicBezTo>
                    <a:pt x="14545" y="3323"/>
                    <a:pt x="12606" y="6646"/>
                    <a:pt x="10945" y="9692"/>
                  </a:cubicBezTo>
                  <a:cubicBezTo>
                    <a:pt x="9283" y="12738"/>
                    <a:pt x="7899" y="15508"/>
                    <a:pt x="6514" y="17169"/>
                  </a:cubicBezTo>
                  <a:cubicBezTo>
                    <a:pt x="5130" y="18831"/>
                    <a:pt x="3745" y="19385"/>
                    <a:pt x="2637" y="19108"/>
                  </a:cubicBezTo>
                  <a:cubicBezTo>
                    <a:pt x="1530" y="18831"/>
                    <a:pt x="699" y="17723"/>
                    <a:pt x="283" y="16477"/>
                  </a:cubicBezTo>
                  <a:cubicBezTo>
                    <a:pt x="-132" y="15231"/>
                    <a:pt x="-132" y="13846"/>
                    <a:pt x="560" y="13154"/>
                  </a:cubicBezTo>
                  <a:cubicBezTo>
                    <a:pt x="1253" y="12462"/>
                    <a:pt x="2637" y="12462"/>
                    <a:pt x="4714" y="13708"/>
                  </a:cubicBezTo>
                  <a:cubicBezTo>
                    <a:pt x="6791" y="14954"/>
                    <a:pt x="9560" y="17446"/>
                    <a:pt x="11499" y="19108"/>
                  </a:cubicBezTo>
                  <a:cubicBezTo>
                    <a:pt x="13437" y="20769"/>
                    <a:pt x="14545" y="21600"/>
                    <a:pt x="15653" y="21600"/>
                  </a:cubicBezTo>
                  <a:cubicBezTo>
                    <a:pt x="16760" y="21600"/>
                    <a:pt x="17868" y="20769"/>
                    <a:pt x="18837" y="19662"/>
                  </a:cubicBezTo>
                  <a:cubicBezTo>
                    <a:pt x="19806" y="18554"/>
                    <a:pt x="20637" y="17169"/>
                    <a:pt x="21468" y="15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560172" y="3591184"/>
              <a:ext cx="7252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6209" y="1507"/>
                    <a:pt x="11272" y="3014"/>
                    <a:pt x="7569" y="6112"/>
                  </a:cubicBezTo>
                  <a:cubicBezTo>
                    <a:pt x="3866" y="9209"/>
                    <a:pt x="1397" y="13898"/>
                    <a:pt x="472" y="16744"/>
                  </a:cubicBezTo>
                  <a:cubicBezTo>
                    <a:pt x="-454" y="19591"/>
                    <a:pt x="163" y="20595"/>
                    <a:pt x="7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7620000" y="3709632"/>
              <a:ext cx="196851" cy="17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7888"/>
                  </a:moveTo>
                  <a:cubicBezTo>
                    <a:pt x="465" y="6617"/>
                    <a:pt x="929" y="5347"/>
                    <a:pt x="1394" y="4076"/>
                  </a:cubicBezTo>
                  <a:cubicBezTo>
                    <a:pt x="1858" y="2805"/>
                    <a:pt x="2323" y="1535"/>
                    <a:pt x="3135" y="772"/>
                  </a:cubicBezTo>
                  <a:cubicBezTo>
                    <a:pt x="3948" y="10"/>
                    <a:pt x="5110" y="-244"/>
                    <a:pt x="5806" y="264"/>
                  </a:cubicBezTo>
                  <a:cubicBezTo>
                    <a:pt x="6503" y="772"/>
                    <a:pt x="6735" y="2043"/>
                    <a:pt x="6271" y="4584"/>
                  </a:cubicBezTo>
                  <a:cubicBezTo>
                    <a:pt x="5806" y="7125"/>
                    <a:pt x="4645" y="10937"/>
                    <a:pt x="3484" y="13732"/>
                  </a:cubicBezTo>
                  <a:cubicBezTo>
                    <a:pt x="2323" y="16528"/>
                    <a:pt x="1161" y="18307"/>
                    <a:pt x="1277" y="19450"/>
                  </a:cubicBezTo>
                  <a:cubicBezTo>
                    <a:pt x="1394" y="20594"/>
                    <a:pt x="2787" y="21102"/>
                    <a:pt x="6387" y="21229"/>
                  </a:cubicBezTo>
                  <a:cubicBezTo>
                    <a:pt x="9987" y="21356"/>
                    <a:pt x="15794" y="21102"/>
                    <a:pt x="21600" y="20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969500" y="2651384"/>
              <a:ext cx="1270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236"/>
                    <a:pt x="9360" y="10473"/>
                    <a:pt x="5760" y="14073"/>
                  </a:cubicBezTo>
                  <a:cubicBezTo>
                    <a:pt x="2160" y="17673"/>
                    <a:pt x="1080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973957" y="2772034"/>
              <a:ext cx="19874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16120" y="3240"/>
                    <a:pt x="10890" y="6480"/>
                    <a:pt x="7252" y="9180"/>
                  </a:cubicBezTo>
                  <a:cubicBezTo>
                    <a:pt x="3614" y="11880"/>
                    <a:pt x="1568" y="14040"/>
                    <a:pt x="658" y="16020"/>
                  </a:cubicBezTo>
                  <a:cubicBezTo>
                    <a:pt x="-251" y="18000"/>
                    <a:pt x="-24" y="19800"/>
                    <a:pt x="2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101109" y="2854584"/>
              <a:ext cx="11604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6132" y="2674"/>
                    <a:pt x="11117" y="5349"/>
                    <a:pt x="7260" y="8126"/>
                  </a:cubicBezTo>
                  <a:cubicBezTo>
                    <a:pt x="3403" y="10903"/>
                    <a:pt x="703" y="13783"/>
                    <a:pt x="125" y="16046"/>
                  </a:cubicBezTo>
                  <a:cubicBezTo>
                    <a:pt x="-454" y="18309"/>
                    <a:pt x="1089" y="19954"/>
                    <a:pt x="26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242550" y="2968884"/>
              <a:ext cx="1841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315200" y="2816484"/>
              <a:ext cx="1569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1920"/>
                  </a:moveTo>
                  <a:cubicBezTo>
                    <a:pt x="2700" y="960"/>
                    <a:pt x="5400" y="0"/>
                    <a:pt x="5400" y="0"/>
                  </a:cubicBezTo>
                  <a:cubicBezTo>
                    <a:pt x="5400" y="0"/>
                    <a:pt x="2700" y="960"/>
                    <a:pt x="5400" y="3280"/>
                  </a:cubicBezTo>
                  <a:cubicBezTo>
                    <a:pt x="8100" y="5600"/>
                    <a:pt x="16200" y="9280"/>
                    <a:pt x="18900" y="12560"/>
                  </a:cubicBezTo>
                  <a:cubicBezTo>
                    <a:pt x="21600" y="15840"/>
                    <a:pt x="18900" y="1872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773333" y="2860934"/>
              <a:ext cx="243418" cy="32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0"/>
                  </a:moveTo>
                  <a:cubicBezTo>
                    <a:pt x="18595" y="3787"/>
                    <a:pt x="15590" y="7574"/>
                    <a:pt x="12303" y="10870"/>
                  </a:cubicBezTo>
                  <a:cubicBezTo>
                    <a:pt x="9016" y="14166"/>
                    <a:pt x="5447" y="16971"/>
                    <a:pt x="3193" y="18795"/>
                  </a:cubicBezTo>
                  <a:cubicBezTo>
                    <a:pt x="939" y="20618"/>
                    <a:pt x="0" y="21460"/>
                    <a:pt x="0" y="21530"/>
                  </a:cubicBezTo>
                  <a:cubicBezTo>
                    <a:pt x="0" y="21600"/>
                    <a:pt x="939" y="20899"/>
                    <a:pt x="1878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878042" y="2899034"/>
              <a:ext cx="214909" cy="26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50" fill="norm" stroke="1" extrusionOk="0">
                  <a:moveTo>
                    <a:pt x="21292" y="0"/>
                  </a:moveTo>
                  <a:cubicBezTo>
                    <a:pt x="16888" y="3429"/>
                    <a:pt x="12484" y="6857"/>
                    <a:pt x="9024" y="9857"/>
                  </a:cubicBezTo>
                  <a:cubicBezTo>
                    <a:pt x="5564" y="12857"/>
                    <a:pt x="3047" y="15429"/>
                    <a:pt x="1579" y="17314"/>
                  </a:cubicBezTo>
                  <a:cubicBezTo>
                    <a:pt x="111" y="19200"/>
                    <a:pt x="-308" y="20400"/>
                    <a:pt x="216" y="21000"/>
                  </a:cubicBezTo>
                  <a:cubicBezTo>
                    <a:pt x="741" y="21600"/>
                    <a:pt x="2209" y="21600"/>
                    <a:pt x="4096" y="21000"/>
                  </a:cubicBezTo>
                  <a:cubicBezTo>
                    <a:pt x="5983" y="20400"/>
                    <a:pt x="8290" y="19200"/>
                    <a:pt x="10597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049445" y="2956184"/>
              <a:ext cx="8160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9691" y="0"/>
                  </a:moveTo>
                  <a:cubicBezTo>
                    <a:pt x="14153" y="5143"/>
                    <a:pt x="8615" y="10286"/>
                    <a:pt x="5015" y="13629"/>
                  </a:cubicBezTo>
                  <a:cubicBezTo>
                    <a:pt x="1415" y="16971"/>
                    <a:pt x="-247" y="18514"/>
                    <a:pt x="30" y="19671"/>
                  </a:cubicBezTo>
                  <a:cubicBezTo>
                    <a:pt x="307" y="20829"/>
                    <a:pt x="2522" y="21600"/>
                    <a:pt x="6399" y="21600"/>
                  </a:cubicBezTo>
                  <a:cubicBezTo>
                    <a:pt x="10276" y="21600"/>
                    <a:pt x="15815" y="20829"/>
                    <a:pt x="21353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194550" y="2987934"/>
              <a:ext cx="133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737"/>
                    <a:pt x="13371" y="9474"/>
                    <a:pt x="9771" y="13074"/>
                  </a:cubicBezTo>
                  <a:cubicBezTo>
                    <a:pt x="6171" y="16674"/>
                    <a:pt x="3086" y="191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0" y="1641734"/>
              <a:ext cx="66230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84"/>
                  </a:moveTo>
                  <a:cubicBezTo>
                    <a:pt x="193" y="4752"/>
                    <a:pt x="387" y="4320"/>
                    <a:pt x="597" y="3888"/>
                  </a:cubicBezTo>
                  <a:cubicBezTo>
                    <a:pt x="808" y="3456"/>
                    <a:pt x="1035" y="3024"/>
                    <a:pt x="1277" y="2592"/>
                  </a:cubicBezTo>
                  <a:cubicBezTo>
                    <a:pt x="1519" y="2160"/>
                    <a:pt x="1774" y="1728"/>
                    <a:pt x="2050" y="1368"/>
                  </a:cubicBezTo>
                  <a:cubicBezTo>
                    <a:pt x="2326" y="1008"/>
                    <a:pt x="2623" y="720"/>
                    <a:pt x="2899" y="576"/>
                  </a:cubicBezTo>
                  <a:cubicBezTo>
                    <a:pt x="3175" y="432"/>
                    <a:pt x="3431" y="432"/>
                    <a:pt x="3707" y="360"/>
                  </a:cubicBezTo>
                  <a:cubicBezTo>
                    <a:pt x="3983" y="288"/>
                    <a:pt x="4280" y="144"/>
                    <a:pt x="4532" y="72"/>
                  </a:cubicBezTo>
                  <a:cubicBezTo>
                    <a:pt x="4784" y="0"/>
                    <a:pt x="4991" y="0"/>
                    <a:pt x="5212" y="0"/>
                  </a:cubicBezTo>
                  <a:cubicBezTo>
                    <a:pt x="5433" y="0"/>
                    <a:pt x="5667" y="0"/>
                    <a:pt x="5902" y="0"/>
                  </a:cubicBezTo>
                  <a:cubicBezTo>
                    <a:pt x="6137" y="0"/>
                    <a:pt x="6372" y="0"/>
                    <a:pt x="6603" y="0"/>
                  </a:cubicBezTo>
                  <a:cubicBezTo>
                    <a:pt x="6834" y="0"/>
                    <a:pt x="7062" y="0"/>
                    <a:pt x="7293" y="72"/>
                  </a:cubicBezTo>
                  <a:cubicBezTo>
                    <a:pt x="7524" y="144"/>
                    <a:pt x="7759" y="288"/>
                    <a:pt x="8004" y="432"/>
                  </a:cubicBezTo>
                  <a:cubicBezTo>
                    <a:pt x="8249" y="576"/>
                    <a:pt x="8505" y="720"/>
                    <a:pt x="8746" y="936"/>
                  </a:cubicBezTo>
                  <a:cubicBezTo>
                    <a:pt x="8988" y="1152"/>
                    <a:pt x="9216" y="1440"/>
                    <a:pt x="9461" y="1728"/>
                  </a:cubicBezTo>
                  <a:cubicBezTo>
                    <a:pt x="9706" y="2016"/>
                    <a:pt x="9968" y="2304"/>
                    <a:pt x="10227" y="2520"/>
                  </a:cubicBezTo>
                  <a:cubicBezTo>
                    <a:pt x="10486" y="2736"/>
                    <a:pt x="10741" y="2880"/>
                    <a:pt x="10990" y="3096"/>
                  </a:cubicBezTo>
                  <a:cubicBezTo>
                    <a:pt x="11238" y="3312"/>
                    <a:pt x="11480" y="3600"/>
                    <a:pt x="11735" y="3816"/>
                  </a:cubicBezTo>
                  <a:cubicBezTo>
                    <a:pt x="11991" y="4032"/>
                    <a:pt x="12260" y="4176"/>
                    <a:pt x="12526" y="4320"/>
                  </a:cubicBezTo>
                  <a:cubicBezTo>
                    <a:pt x="12792" y="4464"/>
                    <a:pt x="13054" y="4608"/>
                    <a:pt x="13309" y="4752"/>
                  </a:cubicBezTo>
                  <a:cubicBezTo>
                    <a:pt x="13565" y="4896"/>
                    <a:pt x="13813" y="5040"/>
                    <a:pt x="14072" y="5184"/>
                  </a:cubicBezTo>
                  <a:cubicBezTo>
                    <a:pt x="14331" y="5328"/>
                    <a:pt x="14600" y="5472"/>
                    <a:pt x="14852" y="5688"/>
                  </a:cubicBezTo>
                  <a:cubicBezTo>
                    <a:pt x="15104" y="5904"/>
                    <a:pt x="15339" y="6192"/>
                    <a:pt x="15563" y="6408"/>
                  </a:cubicBezTo>
                  <a:cubicBezTo>
                    <a:pt x="15788" y="6624"/>
                    <a:pt x="16002" y="6768"/>
                    <a:pt x="16253" y="7128"/>
                  </a:cubicBezTo>
                  <a:cubicBezTo>
                    <a:pt x="16505" y="7488"/>
                    <a:pt x="16795" y="8064"/>
                    <a:pt x="17065" y="8640"/>
                  </a:cubicBezTo>
                  <a:cubicBezTo>
                    <a:pt x="17334" y="9216"/>
                    <a:pt x="17582" y="9792"/>
                    <a:pt x="17821" y="10440"/>
                  </a:cubicBezTo>
                  <a:cubicBezTo>
                    <a:pt x="18059" y="11088"/>
                    <a:pt x="18286" y="11808"/>
                    <a:pt x="18514" y="12456"/>
                  </a:cubicBezTo>
                  <a:cubicBezTo>
                    <a:pt x="18742" y="13104"/>
                    <a:pt x="18970" y="13680"/>
                    <a:pt x="19225" y="14328"/>
                  </a:cubicBezTo>
                  <a:cubicBezTo>
                    <a:pt x="19481" y="14976"/>
                    <a:pt x="19764" y="15696"/>
                    <a:pt x="20050" y="16344"/>
                  </a:cubicBezTo>
                  <a:cubicBezTo>
                    <a:pt x="20337" y="16992"/>
                    <a:pt x="20627" y="17568"/>
                    <a:pt x="20886" y="18432"/>
                  </a:cubicBezTo>
                  <a:cubicBezTo>
                    <a:pt x="21144" y="19296"/>
                    <a:pt x="21372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692685" y="1857634"/>
              <a:ext cx="396966" cy="386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21547" y="0"/>
                  </a:moveTo>
                  <a:cubicBezTo>
                    <a:pt x="20398" y="438"/>
                    <a:pt x="19249" y="876"/>
                    <a:pt x="18100" y="1303"/>
                  </a:cubicBezTo>
                  <a:cubicBezTo>
                    <a:pt x="16951" y="1729"/>
                    <a:pt x="15802" y="2143"/>
                    <a:pt x="14711" y="2570"/>
                  </a:cubicBezTo>
                  <a:cubicBezTo>
                    <a:pt x="13619" y="2996"/>
                    <a:pt x="12585" y="3434"/>
                    <a:pt x="11666" y="3849"/>
                  </a:cubicBezTo>
                  <a:cubicBezTo>
                    <a:pt x="10747" y="4263"/>
                    <a:pt x="9943" y="4654"/>
                    <a:pt x="9196" y="5074"/>
                  </a:cubicBezTo>
                  <a:cubicBezTo>
                    <a:pt x="8449" y="5495"/>
                    <a:pt x="7760" y="5945"/>
                    <a:pt x="7128" y="6412"/>
                  </a:cubicBezTo>
                  <a:cubicBezTo>
                    <a:pt x="6496" y="6880"/>
                    <a:pt x="5921" y="7366"/>
                    <a:pt x="5404" y="7851"/>
                  </a:cubicBezTo>
                  <a:cubicBezTo>
                    <a:pt x="4887" y="8337"/>
                    <a:pt x="4428" y="8822"/>
                    <a:pt x="4198" y="9290"/>
                  </a:cubicBezTo>
                  <a:cubicBezTo>
                    <a:pt x="3968" y="9758"/>
                    <a:pt x="3968" y="10208"/>
                    <a:pt x="3911" y="10646"/>
                  </a:cubicBezTo>
                  <a:cubicBezTo>
                    <a:pt x="3853" y="11084"/>
                    <a:pt x="3738" y="11511"/>
                    <a:pt x="3681" y="11966"/>
                  </a:cubicBezTo>
                  <a:cubicBezTo>
                    <a:pt x="3624" y="12422"/>
                    <a:pt x="3624" y="12908"/>
                    <a:pt x="3509" y="13382"/>
                  </a:cubicBezTo>
                  <a:cubicBezTo>
                    <a:pt x="3394" y="13855"/>
                    <a:pt x="3164" y="14317"/>
                    <a:pt x="2819" y="14743"/>
                  </a:cubicBezTo>
                  <a:cubicBezTo>
                    <a:pt x="2475" y="15170"/>
                    <a:pt x="2015" y="15561"/>
                    <a:pt x="1728" y="15969"/>
                  </a:cubicBezTo>
                  <a:cubicBezTo>
                    <a:pt x="1441" y="16378"/>
                    <a:pt x="1326" y="16804"/>
                    <a:pt x="1441" y="17213"/>
                  </a:cubicBezTo>
                  <a:cubicBezTo>
                    <a:pt x="1556" y="17621"/>
                    <a:pt x="1900" y="18012"/>
                    <a:pt x="2187" y="18391"/>
                  </a:cubicBezTo>
                  <a:cubicBezTo>
                    <a:pt x="2475" y="18770"/>
                    <a:pt x="2704" y="19137"/>
                    <a:pt x="2532" y="19510"/>
                  </a:cubicBezTo>
                  <a:cubicBezTo>
                    <a:pt x="2360" y="19883"/>
                    <a:pt x="1785" y="20262"/>
                    <a:pt x="1211" y="20576"/>
                  </a:cubicBezTo>
                  <a:cubicBezTo>
                    <a:pt x="636" y="20889"/>
                    <a:pt x="62" y="21138"/>
                    <a:pt x="4" y="21298"/>
                  </a:cubicBezTo>
                  <a:cubicBezTo>
                    <a:pt x="-53" y="21458"/>
                    <a:pt x="407" y="21529"/>
                    <a:pt x="8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23850" y="1933834"/>
              <a:ext cx="447469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84" fill="norm" stroke="1" extrusionOk="0">
                  <a:moveTo>
                    <a:pt x="0" y="3281"/>
                  </a:moveTo>
                  <a:cubicBezTo>
                    <a:pt x="102" y="2597"/>
                    <a:pt x="204" y="1914"/>
                    <a:pt x="458" y="1367"/>
                  </a:cubicBezTo>
                  <a:cubicBezTo>
                    <a:pt x="713" y="820"/>
                    <a:pt x="1121" y="410"/>
                    <a:pt x="1579" y="205"/>
                  </a:cubicBezTo>
                  <a:cubicBezTo>
                    <a:pt x="2038" y="0"/>
                    <a:pt x="2547" y="0"/>
                    <a:pt x="3006" y="957"/>
                  </a:cubicBezTo>
                  <a:cubicBezTo>
                    <a:pt x="3464" y="1914"/>
                    <a:pt x="3872" y="3828"/>
                    <a:pt x="4228" y="6835"/>
                  </a:cubicBezTo>
                  <a:cubicBezTo>
                    <a:pt x="4585" y="9843"/>
                    <a:pt x="4891" y="13944"/>
                    <a:pt x="5145" y="16405"/>
                  </a:cubicBezTo>
                  <a:cubicBezTo>
                    <a:pt x="5400" y="18866"/>
                    <a:pt x="5604" y="19686"/>
                    <a:pt x="5858" y="20370"/>
                  </a:cubicBezTo>
                  <a:cubicBezTo>
                    <a:pt x="6113" y="21053"/>
                    <a:pt x="6419" y="21600"/>
                    <a:pt x="6725" y="21463"/>
                  </a:cubicBezTo>
                  <a:cubicBezTo>
                    <a:pt x="7030" y="21327"/>
                    <a:pt x="7336" y="20506"/>
                    <a:pt x="7947" y="18524"/>
                  </a:cubicBezTo>
                  <a:cubicBezTo>
                    <a:pt x="8558" y="16542"/>
                    <a:pt x="9475" y="13397"/>
                    <a:pt x="10138" y="11552"/>
                  </a:cubicBezTo>
                  <a:cubicBezTo>
                    <a:pt x="10800" y="9706"/>
                    <a:pt x="11208" y="9159"/>
                    <a:pt x="11462" y="9228"/>
                  </a:cubicBezTo>
                  <a:cubicBezTo>
                    <a:pt x="11717" y="9296"/>
                    <a:pt x="11819" y="9980"/>
                    <a:pt x="12074" y="11415"/>
                  </a:cubicBezTo>
                  <a:cubicBezTo>
                    <a:pt x="12328" y="12851"/>
                    <a:pt x="12736" y="15038"/>
                    <a:pt x="13042" y="16473"/>
                  </a:cubicBezTo>
                  <a:cubicBezTo>
                    <a:pt x="13347" y="17909"/>
                    <a:pt x="13551" y="18592"/>
                    <a:pt x="13908" y="19071"/>
                  </a:cubicBezTo>
                  <a:cubicBezTo>
                    <a:pt x="14264" y="19549"/>
                    <a:pt x="14774" y="19823"/>
                    <a:pt x="15232" y="19481"/>
                  </a:cubicBezTo>
                  <a:cubicBezTo>
                    <a:pt x="15691" y="19139"/>
                    <a:pt x="16098" y="18182"/>
                    <a:pt x="16862" y="15448"/>
                  </a:cubicBezTo>
                  <a:cubicBezTo>
                    <a:pt x="17626" y="12714"/>
                    <a:pt x="18747" y="8203"/>
                    <a:pt x="19460" y="5605"/>
                  </a:cubicBezTo>
                  <a:cubicBezTo>
                    <a:pt x="20174" y="3008"/>
                    <a:pt x="20479" y="2324"/>
                    <a:pt x="20785" y="1572"/>
                  </a:cubicBezTo>
                  <a:cubicBezTo>
                    <a:pt x="21091" y="820"/>
                    <a:pt x="21396" y="0"/>
                    <a:pt x="21498" y="0"/>
                  </a:cubicBezTo>
                  <a:cubicBezTo>
                    <a:pt x="21600" y="0"/>
                    <a:pt x="21498" y="820"/>
                    <a:pt x="21345" y="1572"/>
                  </a:cubicBezTo>
                  <a:cubicBezTo>
                    <a:pt x="21192" y="2324"/>
                    <a:pt x="20989" y="3008"/>
                    <a:pt x="20785" y="3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36550" y="2357479"/>
              <a:ext cx="368300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4469" y="13298"/>
                    <a:pt x="8938" y="5849"/>
                    <a:pt x="12538" y="2498"/>
                  </a:cubicBezTo>
                  <a:cubicBezTo>
                    <a:pt x="16138" y="-854"/>
                    <a:pt x="18869" y="-109"/>
                    <a:pt x="21600" y="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38150" y="2384684"/>
              <a:ext cx="4635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2" y="16800"/>
                    <a:pt x="6904" y="12000"/>
                    <a:pt x="10504" y="8400"/>
                  </a:cubicBezTo>
                  <a:cubicBezTo>
                    <a:pt x="14104" y="4800"/>
                    <a:pt x="1785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447116" y="2073534"/>
              <a:ext cx="518585" cy="36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3350" y="4469"/>
                  </a:moveTo>
                  <a:cubicBezTo>
                    <a:pt x="6083" y="3228"/>
                    <a:pt x="8816" y="1986"/>
                    <a:pt x="11064" y="1179"/>
                  </a:cubicBezTo>
                  <a:cubicBezTo>
                    <a:pt x="13313" y="372"/>
                    <a:pt x="15076" y="0"/>
                    <a:pt x="16134" y="0"/>
                  </a:cubicBezTo>
                  <a:cubicBezTo>
                    <a:pt x="17192" y="0"/>
                    <a:pt x="17544" y="372"/>
                    <a:pt x="17677" y="869"/>
                  </a:cubicBezTo>
                  <a:cubicBezTo>
                    <a:pt x="17809" y="1366"/>
                    <a:pt x="17721" y="1986"/>
                    <a:pt x="16971" y="3103"/>
                  </a:cubicBezTo>
                  <a:cubicBezTo>
                    <a:pt x="16222" y="4221"/>
                    <a:pt x="14811" y="5834"/>
                    <a:pt x="12872" y="7759"/>
                  </a:cubicBezTo>
                  <a:cubicBezTo>
                    <a:pt x="10932" y="9683"/>
                    <a:pt x="8464" y="11917"/>
                    <a:pt x="6348" y="13903"/>
                  </a:cubicBezTo>
                  <a:cubicBezTo>
                    <a:pt x="4232" y="15890"/>
                    <a:pt x="2469" y="17628"/>
                    <a:pt x="1411" y="18745"/>
                  </a:cubicBezTo>
                  <a:cubicBezTo>
                    <a:pt x="353" y="19862"/>
                    <a:pt x="0" y="20359"/>
                    <a:pt x="0" y="20793"/>
                  </a:cubicBezTo>
                  <a:cubicBezTo>
                    <a:pt x="0" y="21228"/>
                    <a:pt x="353" y="21600"/>
                    <a:pt x="1763" y="21538"/>
                  </a:cubicBezTo>
                  <a:cubicBezTo>
                    <a:pt x="3174" y="21476"/>
                    <a:pt x="5642" y="20979"/>
                    <a:pt x="8420" y="20607"/>
                  </a:cubicBezTo>
                  <a:cubicBezTo>
                    <a:pt x="11197" y="20234"/>
                    <a:pt x="14282" y="19986"/>
                    <a:pt x="16531" y="20110"/>
                  </a:cubicBezTo>
                  <a:cubicBezTo>
                    <a:pt x="18779" y="20234"/>
                    <a:pt x="20189" y="20731"/>
                    <a:pt x="2160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463794" y="2554908"/>
              <a:ext cx="343157" cy="1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303" fill="norm" stroke="1" extrusionOk="0">
                  <a:moveTo>
                    <a:pt x="2004" y="1789"/>
                  </a:moveTo>
                  <a:cubicBezTo>
                    <a:pt x="1077" y="1789"/>
                    <a:pt x="149" y="1789"/>
                    <a:pt x="17" y="3332"/>
                  </a:cubicBezTo>
                  <a:cubicBezTo>
                    <a:pt x="-116" y="4874"/>
                    <a:pt x="547" y="7960"/>
                    <a:pt x="2998" y="6417"/>
                  </a:cubicBezTo>
                  <a:cubicBezTo>
                    <a:pt x="5450" y="4874"/>
                    <a:pt x="9690" y="-1297"/>
                    <a:pt x="13069" y="246"/>
                  </a:cubicBezTo>
                  <a:cubicBezTo>
                    <a:pt x="16448" y="1789"/>
                    <a:pt x="18966" y="11046"/>
                    <a:pt x="21484" y="20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533900" y="2661091"/>
              <a:ext cx="361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21" y="11918"/>
                    <a:pt x="8842" y="3818"/>
                    <a:pt x="12442" y="1118"/>
                  </a:cubicBezTo>
                  <a:cubicBezTo>
                    <a:pt x="16042" y="-1582"/>
                    <a:pt x="1882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3003550" y="1686184"/>
              <a:ext cx="281341" cy="417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4507" y="0"/>
                  </a:moveTo>
                  <a:cubicBezTo>
                    <a:pt x="14507" y="460"/>
                    <a:pt x="14507" y="919"/>
                    <a:pt x="14749" y="1351"/>
                  </a:cubicBezTo>
                  <a:cubicBezTo>
                    <a:pt x="14991" y="1784"/>
                    <a:pt x="15475" y="2188"/>
                    <a:pt x="16200" y="2582"/>
                  </a:cubicBezTo>
                  <a:cubicBezTo>
                    <a:pt x="16925" y="2976"/>
                    <a:pt x="17893" y="3359"/>
                    <a:pt x="18779" y="3781"/>
                  </a:cubicBezTo>
                  <a:cubicBezTo>
                    <a:pt x="19666" y="4202"/>
                    <a:pt x="20472" y="4661"/>
                    <a:pt x="20955" y="5077"/>
                  </a:cubicBezTo>
                  <a:cubicBezTo>
                    <a:pt x="21439" y="5493"/>
                    <a:pt x="21600" y="5865"/>
                    <a:pt x="21197" y="6259"/>
                  </a:cubicBezTo>
                  <a:cubicBezTo>
                    <a:pt x="20794" y="6653"/>
                    <a:pt x="19827" y="7069"/>
                    <a:pt x="18940" y="7479"/>
                  </a:cubicBezTo>
                  <a:cubicBezTo>
                    <a:pt x="18054" y="7889"/>
                    <a:pt x="17248" y="8294"/>
                    <a:pt x="16522" y="8688"/>
                  </a:cubicBezTo>
                  <a:cubicBezTo>
                    <a:pt x="15797" y="9082"/>
                    <a:pt x="15152" y="9465"/>
                    <a:pt x="14749" y="9886"/>
                  </a:cubicBezTo>
                  <a:cubicBezTo>
                    <a:pt x="14346" y="10308"/>
                    <a:pt x="14185" y="10767"/>
                    <a:pt x="14185" y="11216"/>
                  </a:cubicBezTo>
                  <a:cubicBezTo>
                    <a:pt x="14185" y="11664"/>
                    <a:pt x="14346" y="12102"/>
                    <a:pt x="14427" y="12534"/>
                  </a:cubicBezTo>
                  <a:cubicBezTo>
                    <a:pt x="14507" y="12967"/>
                    <a:pt x="14507" y="13393"/>
                    <a:pt x="14507" y="13826"/>
                  </a:cubicBezTo>
                  <a:cubicBezTo>
                    <a:pt x="14507" y="14258"/>
                    <a:pt x="14507" y="14695"/>
                    <a:pt x="14588" y="15117"/>
                  </a:cubicBezTo>
                  <a:cubicBezTo>
                    <a:pt x="14669" y="15538"/>
                    <a:pt x="14830" y="15943"/>
                    <a:pt x="14830" y="16364"/>
                  </a:cubicBezTo>
                  <a:cubicBezTo>
                    <a:pt x="14830" y="16785"/>
                    <a:pt x="14669" y="17223"/>
                    <a:pt x="14024" y="17644"/>
                  </a:cubicBezTo>
                  <a:cubicBezTo>
                    <a:pt x="13379" y="18066"/>
                    <a:pt x="12251" y="18471"/>
                    <a:pt x="10881" y="18859"/>
                  </a:cubicBezTo>
                  <a:cubicBezTo>
                    <a:pt x="9510" y="19247"/>
                    <a:pt x="7899" y="19619"/>
                    <a:pt x="6367" y="19970"/>
                  </a:cubicBezTo>
                  <a:cubicBezTo>
                    <a:pt x="4836" y="20320"/>
                    <a:pt x="3385" y="20648"/>
                    <a:pt x="2337" y="20916"/>
                  </a:cubicBezTo>
                  <a:cubicBezTo>
                    <a:pt x="1290" y="21184"/>
                    <a:pt x="645" y="213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04800" y="3059668"/>
              <a:ext cx="330200" cy="31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472"/>
                  </a:moveTo>
                  <a:cubicBezTo>
                    <a:pt x="1662" y="17440"/>
                    <a:pt x="3323" y="13408"/>
                    <a:pt x="4362" y="10456"/>
                  </a:cubicBezTo>
                  <a:cubicBezTo>
                    <a:pt x="5400" y="7504"/>
                    <a:pt x="5815" y="5632"/>
                    <a:pt x="6162" y="4336"/>
                  </a:cubicBezTo>
                  <a:cubicBezTo>
                    <a:pt x="6508" y="3040"/>
                    <a:pt x="6785" y="2320"/>
                    <a:pt x="6854" y="1528"/>
                  </a:cubicBezTo>
                  <a:cubicBezTo>
                    <a:pt x="6923" y="736"/>
                    <a:pt x="6785" y="-128"/>
                    <a:pt x="6438" y="16"/>
                  </a:cubicBezTo>
                  <a:cubicBezTo>
                    <a:pt x="6092" y="160"/>
                    <a:pt x="5538" y="1312"/>
                    <a:pt x="5123" y="3616"/>
                  </a:cubicBezTo>
                  <a:cubicBezTo>
                    <a:pt x="4708" y="5920"/>
                    <a:pt x="4431" y="9376"/>
                    <a:pt x="4362" y="11824"/>
                  </a:cubicBezTo>
                  <a:cubicBezTo>
                    <a:pt x="4292" y="14272"/>
                    <a:pt x="4431" y="15712"/>
                    <a:pt x="4638" y="16792"/>
                  </a:cubicBezTo>
                  <a:cubicBezTo>
                    <a:pt x="4846" y="17872"/>
                    <a:pt x="5123" y="18592"/>
                    <a:pt x="5608" y="19024"/>
                  </a:cubicBezTo>
                  <a:cubicBezTo>
                    <a:pt x="6092" y="19456"/>
                    <a:pt x="6785" y="19600"/>
                    <a:pt x="7823" y="19096"/>
                  </a:cubicBezTo>
                  <a:cubicBezTo>
                    <a:pt x="8862" y="18592"/>
                    <a:pt x="10246" y="17440"/>
                    <a:pt x="11908" y="15136"/>
                  </a:cubicBezTo>
                  <a:cubicBezTo>
                    <a:pt x="13569" y="12832"/>
                    <a:pt x="15508" y="9376"/>
                    <a:pt x="16615" y="7144"/>
                  </a:cubicBezTo>
                  <a:cubicBezTo>
                    <a:pt x="17723" y="4912"/>
                    <a:pt x="18000" y="3904"/>
                    <a:pt x="18069" y="3040"/>
                  </a:cubicBezTo>
                  <a:cubicBezTo>
                    <a:pt x="18138" y="2176"/>
                    <a:pt x="18000" y="1456"/>
                    <a:pt x="17654" y="1384"/>
                  </a:cubicBezTo>
                  <a:cubicBezTo>
                    <a:pt x="17308" y="1312"/>
                    <a:pt x="16754" y="1888"/>
                    <a:pt x="16477" y="3040"/>
                  </a:cubicBezTo>
                  <a:cubicBezTo>
                    <a:pt x="16200" y="4192"/>
                    <a:pt x="16200" y="5920"/>
                    <a:pt x="16685" y="7864"/>
                  </a:cubicBezTo>
                  <a:cubicBezTo>
                    <a:pt x="17169" y="9808"/>
                    <a:pt x="18138" y="11968"/>
                    <a:pt x="19038" y="13264"/>
                  </a:cubicBezTo>
                  <a:cubicBezTo>
                    <a:pt x="19938" y="14560"/>
                    <a:pt x="20769" y="14992"/>
                    <a:pt x="21600" y="15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415673" y="2829695"/>
              <a:ext cx="143128" cy="16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912" fill="norm" stroke="1" extrusionOk="0">
                  <a:moveTo>
                    <a:pt x="7185" y="8957"/>
                  </a:moveTo>
                  <a:cubicBezTo>
                    <a:pt x="4961" y="11145"/>
                    <a:pt x="2738" y="13332"/>
                    <a:pt x="1467" y="15656"/>
                  </a:cubicBezTo>
                  <a:cubicBezTo>
                    <a:pt x="197" y="17980"/>
                    <a:pt x="-121" y="20441"/>
                    <a:pt x="38" y="20851"/>
                  </a:cubicBezTo>
                  <a:cubicBezTo>
                    <a:pt x="197" y="21261"/>
                    <a:pt x="832" y="19620"/>
                    <a:pt x="2897" y="16203"/>
                  </a:cubicBezTo>
                  <a:cubicBezTo>
                    <a:pt x="4961" y="12785"/>
                    <a:pt x="8455" y="7590"/>
                    <a:pt x="10520" y="4309"/>
                  </a:cubicBezTo>
                  <a:cubicBezTo>
                    <a:pt x="12585" y="1028"/>
                    <a:pt x="13220" y="-339"/>
                    <a:pt x="13697" y="71"/>
                  </a:cubicBezTo>
                  <a:cubicBezTo>
                    <a:pt x="14173" y="481"/>
                    <a:pt x="14491" y="2669"/>
                    <a:pt x="15761" y="6223"/>
                  </a:cubicBezTo>
                  <a:cubicBezTo>
                    <a:pt x="17032" y="9777"/>
                    <a:pt x="19255" y="14699"/>
                    <a:pt x="21479" y="19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93750" y="3203834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73150" y="3007545"/>
              <a:ext cx="292100" cy="32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1426"/>
                  </a:moveTo>
                  <a:cubicBezTo>
                    <a:pt x="783" y="19637"/>
                    <a:pt x="1565" y="17849"/>
                    <a:pt x="3209" y="14960"/>
                  </a:cubicBezTo>
                  <a:cubicBezTo>
                    <a:pt x="4852" y="12071"/>
                    <a:pt x="7357" y="8081"/>
                    <a:pt x="8687" y="5742"/>
                  </a:cubicBezTo>
                  <a:cubicBezTo>
                    <a:pt x="10017" y="3403"/>
                    <a:pt x="10174" y="2715"/>
                    <a:pt x="10174" y="1958"/>
                  </a:cubicBezTo>
                  <a:cubicBezTo>
                    <a:pt x="10174" y="1202"/>
                    <a:pt x="10017" y="376"/>
                    <a:pt x="9548" y="101"/>
                  </a:cubicBezTo>
                  <a:cubicBezTo>
                    <a:pt x="9078" y="-174"/>
                    <a:pt x="8296" y="101"/>
                    <a:pt x="7670" y="1064"/>
                  </a:cubicBezTo>
                  <a:cubicBezTo>
                    <a:pt x="7043" y="2027"/>
                    <a:pt x="6574" y="3678"/>
                    <a:pt x="6339" y="5329"/>
                  </a:cubicBezTo>
                  <a:cubicBezTo>
                    <a:pt x="6104" y="6980"/>
                    <a:pt x="6104" y="8631"/>
                    <a:pt x="6183" y="9801"/>
                  </a:cubicBezTo>
                  <a:cubicBezTo>
                    <a:pt x="6261" y="10970"/>
                    <a:pt x="6417" y="11658"/>
                    <a:pt x="6887" y="12415"/>
                  </a:cubicBezTo>
                  <a:cubicBezTo>
                    <a:pt x="7357" y="13171"/>
                    <a:pt x="8139" y="13997"/>
                    <a:pt x="8922" y="14203"/>
                  </a:cubicBezTo>
                  <a:cubicBezTo>
                    <a:pt x="9704" y="14409"/>
                    <a:pt x="10487" y="13997"/>
                    <a:pt x="11896" y="12415"/>
                  </a:cubicBezTo>
                  <a:cubicBezTo>
                    <a:pt x="13304" y="10832"/>
                    <a:pt x="15339" y="8081"/>
                    <a:pt x="16591" y="6292"/>
                  </a:cubicBezTo>
                  <a:cubicBezTo>
                    <a:pt x="17843" y="4504"/>
                    <a:pt x="18313" y="3678"/>
                    <a:pt x="18704" y="2646"/>
                  </a:cubicBezTo>
                  <a:cubicBezTo>
                    <a:pt x="19096" y="1615"/>
                    <a:pt x="19409" y="376"/>
                    <a:pt x="19330" y="308"/>
                  </a:cubicBezTo>
                  <a:cubicBezTo>
                    <a:pt x="19252" y="239"/>
                    <a:pt x="18783" y="1339"/>
                    <a:pt x="18626" y="3472"/>
                  </a:cubicBezTo>
                  <a:cubicBezTo>
                    <a:pt x="18470" y="5604"/>
                    <a:pt x="18626" y="8769"/>
                    <a:pt x="19174" y="10832"/>
                  </a:cubicBezTo>
                  <a:cubicBezTo>
                    <a:pt x="19722" y="12896"/>
                    <a:pt x="20661" y="13859"/>
                    <a:pt x="21600" y="14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369519" y="3197484"/>
              <a:ext cx="84632" cy="125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53" fill="norm" stroke="1" extrusionOk="0">
                  <a:moveTo>
                    <a:pt x="21064" y="0"/>
                  </a:moveTo>
                  <a:cubicBezTo>
                    <a:pt x="15796" y="2520"/>
                    <a:pt x="10527" y="5040"/>
                    <a:pt x="7103" y="7200"/>
                  </a:cubicBezTo>
                  <a:cubicBezTo>
                    <a:pt x="3679" y="9360"/>
                    <a:pt x="2098" y="11160"/>
                    <a:pt x="1044" y="13500"/>
                  </a:cubicBezTo>
                  <a:cubicBezTo>
                    <a:pt x="-9" y="15840"/>
                    <a:pt x="-536" y="18720"/>
                    <a:pt x="781" y="20160"/>
                  </a:cubicBezTo>
                  <a:cubicBezTo>
                    <a:pt x="2098" y="21600"/>
                    <a:pt x="5259" y="21600"/>
                    <a:pt x="7893" y="20880"/>
                  </a:cubicBezTo>
                  <a:cubicBezTo>
                    <a:pt x="10527" y="20160"/>
                    <a:pt x="12635" y="18720"/>
                    <a:pt x="14742" y="17280"/>
                  </a:cubicBezTo>
                  <a:cubicBezTo>
                    <a:pt x="16849" y="15840"/>
                    <a:pt x="18957" y="14400"/>
                    <a:pt x="18430" y="12420"/>
                  </a:cubicBezTo>
                  <a:cubicBezTo>
                    <a:pt x="17903" y="10440"/>
                    <a:pt x="14742" y="7920"/>
                    <a:pt x="11844" y="6480"/>
                  </a:cubicBezTo>
                  <a:cubicBezTo>
                    <a:pt x="8947" y="5040"/>
                    <a:pt x="6313" y="4680"/>
                    <a:pt x="3679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349250" y="3502284"/>
              <a:ext cx="10160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" y="19938"/>
                    <a:pt x="990" y="18277"/>
                    <a:pt x="2048" y="16615"/>
                  </a:cubicBezTo>
                  <a:cubicBezTo>
                    <a:pt x="3105" y="14954"/>
                    <a:pt x="4725" y="13292"/>
                    <a:pt x="6457" y="11631"/>
                  </a:cubicBezTo>
                  <a:cubicBezTo>
                    <a:pt x="8190" y="9969"/>
                    <a:pt x="10035" y="8308"/>
                    <a:pt x="11925" y="6369"/>
                  </a:cubicBezTo>
                  <a:cubicBezTo>
                    <a:pt x="13815" y="4431"/>
                    <a:pt x="15750" y="2215"/>
                    <a:pt x="17370" y="1108"/>
                  </a:cubicBezTo>
                  <a:cubicBezTo>
                    <a:pt x="18990" y="0"/>
                    <a:pt x="202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456655" y="3938318"/>
              <a:ext cx="141307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fill="norm" stroke="1" extrusionOk="0">
                  <a:moveTo>
                    <a:pt x="18594" y="1234"/>
                  </a:moveTo>
                  <a:cubicBezTo>
                    <a:pt x="14274" y="617"/>
                    <a:pt x="9954" y="0"/>
                    <a:pt x="7022" y="0"/>
                  </a:cubicBezTo>
                  <a:cubicBezTo>
                    <a:pt x="4091" y="0"/>
                    <a:pt x="2548" y="617"/>
                    <a:pt x="1468" y="1697"/>
                  </a:cubicBezTo>
                  <a:cubicBezTo>
                    <a:pt x="388" y="2777"/>
                    <a:pt x="-229" y="4320"/>
                    <a:pt x="80" y="5554"/>
                  </a:cubicBezTo>
                  <a:cubicBezTo>
                    <a:pt x="388" y="6789"/>
                    <a:pt x="1622" y="7714"/>
                    <a:pt x="4245" y="8331"/>
                  </a:cubicBezTo>
                  <a:cubicBezTo>
                    <a:pt x="6868" y="8949"/>
                    <a:pt x="10880" y="9257"/>
                    <a:pt x="13657" y="9566"/>
                  </a:cubicBezTo>
                  <a:cubicBezTo>
                    <a:pt x="16434" y="9874"/>
                    <a:pt x="17977" y="10183"/>
                    <a:pt x="19211" y="10954"/>
                  </a:cubicBezTo>
                  <a:cubicBezTo>
                    <a:pt x="20445" y="11726"/>
                    <a:pt x="21371" y="12960"/>
                    <a:pt x="19674" y="14811"/>
                  </a:cubicBezTo>
                  <a:cubicBezTo>
                    <a:pt x="17977" y="16663"/>
                    <a:pt x="13657" y="19131"/>
                    <a:pt x="93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28650" y="3923236"/>
              <a:ext cx="184150" cy="9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06" fill="norm" stroke="1" extrusionOk="0">
                  <a:moveTo>
                    <a:pt x="0" y="15806"/>
                  </a:moveTo>
                  <a:cubicBezTo>
                    <a:pt x="728" y="17606"/>
                    <a:pt x="1457" y="19406"/>
                    <a:pt x="2670" y="19406"/>
                  </a:cubicBezTo>
                  <a:cubicBezTo>
                    <a:pt x="3884" y="19406"/>
                    <a:pt x="5582" y="17606"/>
                    <a:pt x="6917" y="15581"/>
                  </a:cubicBezTo>
                  <a:cubicBezTo>
                    <a:pt x="8252" y="13556"/>
                    <a:pt x="9223" y="11306"/>
                    <a:pt x="9830" y="8606"/>
                  </a:cubicBezTo>
                  <a:cubicBezTo>
                    <a:pt x="10436" y="5906"/>
                    <a:pt x="10679" y="2756"/>
                    <a:pt x="10194" y="1181"/>
                  </a:cubicBezTo>
                  <a:cubicBezTo>
                    <a:pt x="9708" y="-394"/>
                    <a:pt x="8495" y="-394"/>
                    <a:pt x="6675" y="1181"/>
                  </a:cubicBezTo>
                  <a:cubicBezTo>
                    <a:pt x="4854" y="2756"/>
                    <a:pt x="2427" y="5906"/>
                    <a:pt x="1093" y="9056"/>
                  </a:cubicBezTo>
                  <a:cubicBezTo>
                    <a:pt x="-242" y="12206"/>
                    <a:pt x="-485" y="15356"/>
                    <a:pt x="1821" y="17606"/>
                  </a:cubicBezTo>
                  <a:cubicBezTo>
                    <a:pt x="4126" y="19856"/>
                    <a:pt x="8980" y="21206"/>
                    <a:pt x="12621" y="21206"/>
                  </a:cubicBezTo>
                  <a:cubicBezTo>
                    <a:pt x="16261" y="21206"/>
                    <a:pt x="18688" y="19856"/>
                    <a:pt x="21115" y="18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566858" y="3724981"/>
              <a:ext cx="169743" cy="10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525" fill="norm" stroke="1" extrusionOk="0">
                  <a:moveTo>
                    <a:pt x="6185" y="7116"/>
                  </a:moveTo>
                  <a:cubicBezTo>
                    <a:pt x="5118" y="9116"/>
                    <a:pt x="4052" y="11116"/>
                    <a:pt x="2852" y="13916"/>
                  </a:cubicBezTo>
                  <a:cubicBezTo>
                    <a:pt x="1652" y="16716"/>
                    <a:pt x="318" y="20316"/>
                    <a:pt x="52" y="20516"/>
                  </a:cubicBezTo>
                  <a:cubicBezTo>
                    <a:pt x="-215" y="20716"/>
                    <a:pt x="585" y="17516"/>
                    <a:pt x="1785" y="13916"/>
                  </a:cubicBezTo>
                  <a:cubicBezTo>
                    <a:pt x="2985" y="10316"/>
                    <a:pt x="4585" y="6316"/>
                    <a:pt x="5918" y="3516"/>
                  </a:cubicBezTo>
                  <a:cubicBezTo>
                    <a:pt x="7252" y="716"/>
                    <a:pt x="8318" y="-884"/>
                    <a:pt x="10185" y="516"/>
                  </a:cubicBezTo>
                  <a:cubicBezTo>
                    <a:pt x="12052" y="1916"/>
                    <a:pt x="14718" y="6316"/>
                    <a:pt x="16718" y="9516"/>
                  </a:cubicBezTo>
                  <a:cubicBezTo>
                    <a:pt x="18718" y="12716"/>
                    <a:pt x="20052" y="14716"/>
                    <a:pt x="21385" y="16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872484" y="3678588"/>
              <a:ext cx="194317" cy="32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20" fill="norm" stroke="1" extrusionOk="0">
                  <a:moveTo>
                    <a:pt x="20873" y="99"/>
                  </a:moveTo>
                  <a:cubicBezTo>
                    <a:pt x="18145" y="-41"/>
                    <a:pt x="15416" y="-180"/>
                    <a:pt x="12119" y="795"/>
                  </a:cubicBezTo>
                  <a:cubicBezTo>
                    <a:pt x="8822" y="1771"/>
                    <a:pt x="4957" y="3861"/>
                    <a:pt x="2570" y="6370"/>
                  </a:cubicBezTo>
                  <a:cubicBezTo>
                    <a:pt x="182" y="8878"/>
                    <a:pt x="-727" y="11805"/>
                    <a:pt x="637" y="14383"/>
                  </a:cubicBezTo>
                  <a:cubicBezTo>
                    <a:pt x="2001" y="16961"/>
                    <a:pt x="5639" y="19190"/>
                    <a:pt x="9277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060450" y="3841921"/>
              <a:ext cx="279400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1800" y="17752"/>
                    <a:pt x="3600" y="14005"/>
                    <a:pt x="5073" y="10809"/>
                  </a:cubicBezTo>
                  <a:cubicBezTo>
                    <a:pt x="6545" y="7613"/>
                    <a:pt x="7691" y="4968"/>
                    <a:pt x="8345" y="3095"/>
                  </a:cubicBezTo>
                  <a:cubicBezTo>
                    <a:pt x="9000" y="1221"/>
                    <a:pt x="9164" y="119"/>
                    <a:pt x="8918" y="9"/>
                  </a:cubicBezTo>
                  <a:cubicBezTo>
                    <a:pt x="8673" y="-101"/>
                    <a:pt x="8018" y="781"/>
                    <a:pt x="7527" y="2544"/>
                  </a:cubicBezTo>
                  <a:cubicBezTo>
                    <a:pt x="7036" y="4307"/>
                    <a:pt x="6709" y="6952"/>
                    <a:pt x="6709" y="8826"/>
                  </a:cubicBezTo>
                  <a:cubicBezTo>
                    <a:pt x="6709" y="10699"/>
                    <a:pt x="7036" y="11801"/>
                    <a:pt x="7855" y="12352"/>
                  </a:cubicBezTo>
                  <a:cubicBezTo>
                    <a:pt x="8673" y="12903"/>
                    <a:pt x="9982" y="12903"/>
                    <a:pt x="11536" y="11581"/>
                  </a:cubicBezTo>
                  <a:cubicBezTo>
                    <a:pt x="13091" y="10258"/>
                    <a:pt x="14891" y="7613"/>
                    <a:pt x="16200" y="5630"/>
                  </a:cubicBezTo>
                  <a:cubicBezTo>
                    <a:pt x="17509" y="3646"/>
                    <a:pt x="18327" y="2323"/>
                    <a:pt x="18655" y="2544"/>
                  </a:cubicBezTo>
                  <a:cubicBezTo>
                    <a:pt x="18982" y="2764"/>
                    <a:pt x="18818" y="4528"/>
                    <a:pt x="18818" y="5960"/>
                  </a:cubicBezTo>
                  <a:cubicBezTo>
                    <a:pt x="18818" y="7393"/>
                    <a:pt x="18982" y="8495"/>
                    <a:pt x="19473" y="9377"/>
                  </a:cubicBezTo>
                  <a:cubicBezTo>
                    <a:pt x="19964" y="10258"/>
                    <a:pt x="20782" y="10919"/>
                    <a:pt x="21600" y="11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46862" y="3673645"/>
              <a:ext cx="173939" cy="11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438" fill="norm" stroke="1" extrusionOk="0">
                  <a:moveTo>
                    <a:pt x="4990" y="5907"/>
                  </a:moveTo>
                  <a:cubicBezTo>
                    <a:pt x="3428" y="9442"/>
                    <a:pt x="1867" y="12976"/>
                    <a:pt x="956" y="15725"/>
                  </a:cubicBezTo>
                  <a:cubicBezTo>
                    <a:pt x="45" y="18474"/>
                    <a:pt x="-215" y="20438"/>
                    <a:pt x="175" y="20438"/>
                  </a:cubicBezTo>
                  <a:cubicBezTo>
                    <a:pt x="566" y="20438"/>
                    <a:pt x="1607" y="18474"/>
                    <a:pt x="3298" y="14940"/>
                  </a:cubicBezTo>
                  <a:cubicBezTo>
                    <a:pt x="4990" y="11405"/>
                    <a:pt x="7332" y="6300"/>
                    <a:pt x="9024" y="3158"/>
                  </a:cubicBezTo>
                  <a:cubicBezTo>
                    <a:pt x="10715" y="16"/>
                    <a:pt x="11756" y="-1162"/>
                    <a:pt x="13708" y="1391"/>
                  </a:cubicBezTo>
                  <a:cubicBezTo>
                    <a:pt x="15660" y="3943"/>
                    <a:pt x="18522" y="10227"/>
                    <a:pt x="21385" y="16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365250" y="3661034"/>
              <a:ext cx="12925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1137" y="0"/>
                  </a:moveTo>
                  <a:cubicBezTo>
                    <a:pt x="14175" y="2880"/>
                    <a:pt x="17212" y="5760"/>
                    <a:pt x="19069" y="8229"/>
                  </a:cubicBezTo>
                  <a:cubicBezTo>
                    <a:pt x="20925" y="10697"/>
                    <a:pt x="21600" y="12754"/>
                    <a:pt x="18225" y="14914"/>
                  </a:cubicBezTo>
                  <a:cubicBezTo>
                    <a:pt x="14850" y="17074"/>
                    <a:pt x="7425" y="19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829050" y="3089534"/>
              <a:ext cx="254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200"/>
                    <a:pt x="9000" y="6400"/>
                    <a:pt x="12600" y="10000"/>
                  </a:cubicBezTo>
                  <a:cubicBezTo>
                    <a:pt x="16200" y="13600"/>
                    <a:pt x="18900" y="17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3873500" y="3095884"/>
              <a:ext cx="228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91"/>
                    <a:pt x="14400" y="4582"/>
                    <a:pt x="10800" y="8182"/>
                  </a:cubicBezTo>
                  <a:cubicBezTo>
                    <a:pt x="7200" y="11782"/>
                    <a:pt x="3600" y="166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797300" y="2994284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7100"/>
                    <a:pt x="6720" y="12600"/>
                    <a:pt x="10320" y="9000"/>
                  </a:cubicBezTo>
                  <a:cubicBezTo>
                    <a:pt x="13920" y="5400"/>
                    <a:pt x="1776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298950" y="3260984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457"/>
                    <a:pt x="5400" y="11314"/>
                    <a:pt x="9000" y="7714"/>
                  </a:cubicBezTo>
                  <a:cubicBezTo>
                    <a:pt x="12600" y="4114"/>
                    <a:pt x="171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546600" y="3094184"/>
              <a:ext cx="355601" cy="2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1403"/>
                  </a:moveTo>
                  <a:cubicBezTo>
                    <a:pt x="1414" y="18105"/>
                    <a:pt x="2829" y="14808"/>
                    <a:pt x="4371" y="11675"/>
                  </a:cubicBezTo>
                  <a:cubicBezTo>
                    <a:pt x="5914" y="8542"/>
                    <a:pt x="7586" y="5574"/>
                    <a:pt x="8550" y="3513"/>
                  </a:cubicBezTo>
                  <a:cubicBezTo>
                    <a:pt x="9514" y="1452"/>
                    <a:pt x="9771" y="298"/>
                    <a:pt x="9579" y="50"/>
                  </a:cubicBezTo>
                  <a:cubicBezTo>
                    <a:pt x="9386" y="-197"/>
                    <a:pt x="8743" y="463"/>
                    <a:pt x="8100" y="2276"/>
                  </a:cubicBezTo>
                  <a:cubicBezTo>
                    <a:pt x="7457" y="4090"/>
                    <a:pt x="6814" y="7058"/>
                    <a:pt x="6557" y="9119"/>
                  </a:cubicBezTo>
                  <a:cubicBezTo>
                    <a:pt x="6300" y="11180"/>
                    <a:pt x="6429" y="12334"/>
                    <a:pt x="6814" y="13241"/>
                  </a:cubicBezTo>
                  <a:cubicBezTo>
                    <a:pt x="7200" y="14148"/>
                    <a:pt x="7843" y="14808"/>
                    <a:pt x="8486" y="15137"/>
                  </a:cubicBezTo>
                  <a:cubicBezTo>
                    <a:pt x="9129" y="15467"/>
                    <a:pt x="9771" y="15467"/>
                    <a:pt x="11314" y="14066"/>
                  </a:cubicBezTo>
                  <a:cubicBezTo>
                    <a:pt x="12857" y="12664"/>
                    <a:pt x="15300" y="9861"/>
                    <a:pt x="16843" y="7718"/>
                  </a:cubicBezTo>
                  <a:cubicBezTo>
                    <a:pt x="18386" y="5574"/>
                    <a:pt x="19029" y="4090"/>
                    <a:pt x="19350" y="2936"/>
                  </a:cubicBezTo>
                  <a:cubicBezTo>
                    <a:pt x="19671" y="1782"/>
                    <a:pt x="19671" y="957"/>
                    <a:pt x="19414" y="792"/>
                  </a:cubicBezTo>
                  <a:cubicBezTo>
                    <a:pt x="19157" y="627"/>
                    <a:pt x="18643" y="1122"/>
                    <a:pt x="18321" y="2441"/>
                  </a:cubicBezTo>
                  <a:cubicBezTo>
                    <a:pt x="18000" y="3760"/>
                    <a:pt x="17871" y="5904"/>
                    <a:pt x="18450" y="8377"/>
                  </a:cubicBezTo>
                  <a:cubicBezTo>
                    <a:pt x="19029" y="10850"/>
                    <a:pt x="20314" y="13653"/>
                    <a:pt x="21600" y="16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901927" y="3280034"/>
              <a:ext cx="97726" cy="5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500" fill="norm" stroke="1" extrusionOk="0">
                  <a:moveTo>
                    <a:pt x="10858" y="0"/>
                  </a:moveTo>
                  <a:cubicBezTo>
                    <a:pt x="8608" y="800"/>
                    <a:pt x="6358" y="1600"/>
                    <a:pt x="4108" y="4800"/>
                  </a:cubicBezTo>
                  <a:cubicBezTo>
                    <a:pt x="1858" y="8000"/>
                    <a:pt x="-392" y="13600"/>
                    <a:pt x="58" y="16800"/>
                  </a:cubicBezTo>
                  <a:cubicBezTo>
                    <a:pt x="508" y="20000"/>
                    <a:pt x="3658" y="20800"/>
                    <a:pt x="6358" y="21200"/>
                  </a:cubicBezTo>
                  <a:cubicBezTo>
                    <a:pt x="9058" y="21600"/>
                    <a:pt x="11308" y="21600"/>
                    <a:pt x="13558" y="21200"/>
                  </a:cubicBezTo>
                  <a:cubicBezTo>
                    <a:pt x="15808" y="20800"/>
                    <a:pt x="18058" y="20000"/>
                    <a:pt x="19408" y="17600"/>
                  </a:cubicBezTo>
                  <a:cubicBezTo>
                    <a:pt x="20758" y="15200"/>
                    <a:pt x="21208" y="11200"/>
                    <a:pt x="20308" y="8800"/>
                  </a:cubicBezTo>
                  <a:cubicBezTo>
                    <a:pt x="19408" y="6400"/>
                    <a:pt x="17158" y="5600"/>
                    <a:pt x="14908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848100" y="3477526"/>
              <a:ext cx="1174751" cy="4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9" fill="norm" stroke="1" extrusionOk="0">
                  <a:moveTo>
                    <a:pt x="0" y="19113"/>
                  </a:moveTo>
                  <a:cubicBezTo>
                    <a:pt x="1518" y="20193"/>
                    <a:pt x="3036" y="21273"/>
                    <a:pt x="4573" y="19653"/>
                  </a:cubicBezTo>
                  <a:cubicBezTo>
                    <a:pt x="6110" y="18033"/>
                    <a:pt x="7667" y="13713"/>
                    <a:pt x="9224" y="9933"/>
                  </a:cubicBezTo>
                  <a:cubicBezTo>
                    <a:pt x="10781" y="6153"/>
                    <a:pt x="12337" y="2913"/>
                    <a:pt x="13914" y="1293"/>
                  </a:cubicBezTo>
                  <a:cubicBezTo>
                    <a:pt x="15490" y="-327"/>
                    <a:pt x="17085" y="-327"/>
                    <a:pt x="18370" y="753"/>
                  </a:cubicBezTo>
                  <a:cubicBezTo>
                    <a:pt x="19654" y="1833"/>
                    <a:pt x="20627" y="3993"/>
                    <a:pt x="21600" y="6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106643" y="3692784"/>
              <a:ext cx="268508" cy="11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897" fill="norm" stroke="1" extrusionOk="0">
                  <a:moveTo>
                    <a:pt x="5167" y="8247"/>
                  </a:moveTo>
                  <a:cubicBezTo>
                    <a:pt x="5334" y="10211"/>
                    <a:pt x="5501" y="12175"/>
                    <a:pt x="5334" y="14138"/>
                  </a:cubicBezTo>
                  <a:cubicBezTo>
                    <a:pt x="5167" y="16102"/>
                    <a:pt x="4664" y="18065"/>
                    <a:pt x="3827" y="19440"/>
                  </a:cubicBezTo>
                  <a:cubicBezTo>
                    <a:pt x="2990" y="20815"/>
                    <a:pt x="1818" y="21600"/>
                    <a:pt x="981" y="20029"/>
                  </a:cubicBezTo>
                  <a:cubicBezTo>
                    <a:pt x="143" y="18458"/>
                    <a:pt x="-359" y="14531"/>
                    <a:pt x="311" y="11193"/>
                  </a:cubicBezTo>
                  <a:cubicBezTo>
                    <a:pt x="981" y="7855"/>
                    <a:pt x="2822" y="5105"/>
                    <a:pt x="6506" y="3338"/>
                  </a:cubicBezTo>
                  <a:cubicBezTo>
                    <a:pt x="10190" y="1571"/>
                    <a:pt x="15715" y="785"/>
                    <a:pt x="212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425950" y="3616584"/>
              <a:ext cx="82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571"/>
                    <a:pt x="13846" y="5143"/>
                    <a:pt x="10246" y="8743"/>
                  </a:cubicBezTo>
                  <a:cubicBezTo>
                    <a:pt x="6646" y="12343"/>
                    <a:pt x="3323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514850" y="3667384"/>
              <a:ext cx="336551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12259"/>
                  </a:moveTo>
                  <a:cubicBezTo>
                    <a:pt x="0" y="14886"/>
                    <a:pt x="0" y="17514"/>
                    <a:pt x="0" y="19192"/>
                  </a:cubicBezTo>
                  <a:cubicBezTo>
                    <a:pt x="0" y="20870"/>
                    <a:pt x="0" y="21600"/>
                    <a:pt x="136" y="21527"/>
                  </a:cubicBezTo>
                  <a:cubicBezTo>
                    <a:pt x="272" y="21454"/>
                    <a:pt x="543" y="20578"/>
                    <a:pt x="1087" y="18170"/>
                  </a:cubicBezTo>
                  <a:cubicBezTo>
                    <a:pt x="1630" y="15762"/>
                    <a:pt x="2445" y="11822"/>
                    <a:pt x="3668" y="8684"/>
                  </a:cubicBezTo>
                  <a:cubicBezTo>
                    <a:pt x="4891" y="5546"/>
                    <a:pt x="6521" y="3211"/>
                    <a:pt x="9577" y="1897"/>
                  </a:cubicBezTo>
                  <a:cubicBezTo>
                    <a:pt x="12634" y="584"/>
                    <a:pt x="17117" y="2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639317" y="3809768"/>
              <a:ext cx="180334" cy="15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35" fill="norm" stroke="1" extrusionOk="0">
                  <a:moveTo>
                    <a:pt x="1807" y="4819"/>
                  </a:moveTo>
                  <a:cubicBezTo>
                    <a:pt x="1305" y="7987"/>
                    <a:pt x="803" y="11155"/>
                    <a:pt x="551" y="13747"/>
                  </a:cubicBezTo>
                  <a:cubicBezTo>
                    <a:pt x="300" y="16339"/>
                    <a:pt x="300" y="18355"/>
                    <a:pt x="175" y="18643"/>
                  </a:cubicBezTo>
                  <a:cubicBezTo>
                    <a:pt x="49" y="18931"/>
                    <a:pt x="-202" y="17491"/>
                    <a:pt x="300" y="15043"/>
                  </a:cubicBezTo>
                  <a:cubicBezTo>
                    <a:pt x="803" y="12595"/>
                    <a:pt x="2058" y="9139"/>
                    <a:pt x="4193" y="6403"/>
                  </a:cubicBezTo>
                  <a:cubicBezTo>
                    <a:pt x="6328" y="3667"/>
                    <a:pt x="9342" y="1651"/>
                    <a:pt x="11603" y="643"/>
                  </a:cubicBezTo>
                  <a:cubicBezTo>
                    <a:pt x="13863" y="-365"/>
                    <a:pt x="15370" y="-365"/>
                    <a:pt x="16500" y="1939"/>
                  </a:cubicBezTo>
                  <a:cubicBezTo>
                    <a:pt x="17631" y="4243"/>
                    <a:pt x="18384" y="8851"/>
                    <a:pt x="19138" y="12451"/>
                  </a:cubicBezTo>
                  <a:cubicBezTo>
                    <a:pt x="19891" y="16051"/>
                    <a:pt x="20645" y="18643"/>
                    <a:pt x="21398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2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9294" y="2664084"/>
              <a:ext cx="585875" cy="816718"/>
            </a:xfrm>
            <a:prstGeom prst="rect">
              <a:avLst/>
            </a:prstGeom>
            <a:effectLst/>
          </p:spPr>
        </p:pic>
        <p:pic>
          <p:nvPicPr>
            <p:cNvPr id="82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41350" y="2520928"/>
              <a:ext cx="3333750" cy="530507"/>
            </a:xfrm>
            <a:prstGeom prst="rect">
              <a:avLst/>
            </a:prstGeom>
            <a:effectLst/>
          </p:spPr>
        </p:pic>
        <p:pic>
          <p:nvPicPr>
            <p:cNvPr id="82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91456" y="2816484"/>
              <a:ext cx="771493" cy="703205"/>
            </a:xfrm>
            <a:prstGeom prst="rect">
              <a:avLst/>
            </a:prstGeom>
            <a:effectLst/>
          </p:spPr>
        </p:pic>
        <p:pic>
          <p:nvPicPr>
            <p:cNvPr id="82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86266" y="3511554"/>
              <a:ext cx="1661733" cy="859782"/>
            </a:xfrm>
            <a:prstGeom prst="rect">
              <a:avLst/>
            </a:prstGeom>
            <a:effectLst/>
          </p:spPr>
        </p:pic>
        <p:pic>
          <p:nvPicPr>
            <p:cNvPr id="83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44051" y="3525640"/>
              <a:ext cx="1178133" cy="600296"/>
            </a:xfrm>
            <a:prstGeom prst="rect">
              <a:avLst/>
            </a:prstGeom>
            <a:effectLst/>
          </p:spPr>
        </p:pic>
        <p:pic>
          <p:nvPicPr>
            <p:cNvPr id="83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147837" y="4061510"/>
              <a:ext cx="3145514" cy="259925"/>
            </a:xfrm>
            <a:prstGeom prst="rect">
              <a:avLst/>
            </a:prstGeom>
            <a:effectLst/>
          </p:spPr>
        </p:pic>
        <p:pic>
          <p:nvPicPr>
            <p:cNvPr id="83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711770" y="4228301"/>
              <a:ext cx="3518081" cy="416984"/>
            </a:xfrm>
            <a:prstGeom prst="rect">
              <a:avLst/>
            </a:prstGeom>
            <a:effectLst/>
          </p:spPr>
        </p:pic>
        <p:sp>
          <p:nvSpPr>
            <p:cNvPr id="836" name="Line"/>
            <p:cNvSpPr/>
            <p:nvPr/>
          </p:nvSpPr>
          <p:spPr>
            <a:xfrm>
              <a:off x="1381640" y="-1"/>
              <a:ext cx="3537749" cy="134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87" fill="norm" stroke="1" extrusionOk="0">
                  <a:moveTo>
                    <a:pt x="11507" y="3019"/>
                  </a:moveTo>
                  <a:cubicBezTo>
                    <a:pt x="11507" y="2781"/>
                    <a:pt x="11507" y="2542"/>
                    <a:pt x="11468" y="2372"/>
                  </a:cubicBezTo>
                  <a:cubicBezTo>
                    <a:pt x="11429" y="2202"/>
                    <a:pt x="11352" y="2099"/>
                    <a:pt x="11146" y="1929"/>
                  </a:cubicBezTo>
                  <a:cubicBezTo>
                    <a:pt x="10939" y="1759"/>
                    <a:pt x="10604" y="1520"/>
                    <a:pt x="10198" y="1282"/>
                  </a:cubicBezTo>
                  <a:cubicBezTo>
                    <a:pt x="9791" y="1043"/>
                    <a:pt x="9314" y="805"/>
                    <a:pt x="8895" y="600"/>
                  </a:cubicBezTo>
                  <a:cubicBezTo>
                    <a:pt x="8476" y="396"/>
                    <a:pt x="8115" y="225"/>
                    <a:pt x="7702" y="123"/>
                  </a:cubicBezTo>
                  <a:cubicBezTo>
                    <a:pt x="7290" y="21"/>
                    <a:pt x="6826" y="-13"/>
                    <a:pt x="6348" y="4"/>
                  </a:cubicBezTo>
                  <a:cubicBezTo>
                    <a:pt x="5871" y="21"/>
                    <a:pt x="5381" y="89"/>
                    <a:pt x="4962" y="208"/>
                  </a:cubicBezTo>
                  <a:cubicBezTo>
                    <a:pt x="4543" y="328"/>
                    <a:pt x="4195" y="498"/>
                    <a:pt x="3776" y="788"/>
                  </a:cubicBezTo>
                  <a:cubicBezTo>
                    <a:pt x="3357" y="1077"/>
                    <a:pt x="2867" y="1486"/>
                    <a:pt x="2467" y="1912"/>
                  </a:cubicBezTo>
                  <a:cubicBezTo>
                    <a:pt x="2067" y="2338"/>
                    <a:pt x="1758" y="2781"/>
                    <a:pt x="1455" y="3496"/>
                  </a:cubicBezTo>
                  <a:cubicBezTo>
                    <a:pt x="1151" y="4212"/>
                    <a:pt x="855" y="5200"/>
                    <a:pt x="610" y="6171"/>
                  </a:cubicBezTo>
                  <a:cubicBezTo>
                    <a:pt x="365" y="7142"/>
                    <a:pt x="171" y="8096"/>
                    <a:pt x="75" y="9032"/>
                  </a:cubicBezTo>
                  <a:cubicBezTo>
                    <a:pt x="-22" y="9969"/>
                    <a:pt x="-22" y="10889"/>
                    <a:pt x="62" y="11877"/>
                  </a:cubicBezTo>
                  <a:cubicBezTo>
                    <a:pt x="146" y="12865"/>
                    <a:pt x="313" y="13921"/>
                    <a:pt x="558" y="14858"/>
                  </a:cubicBezTo>
                  <a:cubicBezTo>
                    <a:pt x="803" y="15795"/>
                    <a:pt x="1126" y="16613"/>
                    <a:pt x="1474" y="17226"/>
                  </a:cubicBezTo>
                  <a:cubicBezTo>
                    <a:pt x="1822" y="17839"/>
                    <a:pt x="2196" y="18248"/>
                    <a:pt x="2634" y="18623"/>
                  </a:cubicBezTo>
                  <a:cubicBezTo>
                    <a:pt x="3073" y="18998"/>
                    <a:pt x="3576" y="19338"/>
                    <a:pt x="4040" y="19594"/>
                  </a:cubicBezTo>
                  <a:cubicBezTo>
                    <a:pt x="4504" y="19849"/>
                    <a:pt x="4930" y="20020"/>
                    <a:pt x="5349" y="20173"/>
                  </a:cubicBezTo>
                  <a:cubicBezTo>
                    <a:pt x="5768" y="20326"/>
                    <a:pt x="6181" y="20463"/>
                    <a:pt x="6626" y="20633"/>
                  </a:cubicBezTo>
                  <a:cubicBezTo>
                    <a:pt x="7071" y="20803"/>
                    <a:pt x="7548" y="21008"/>
                    <a:pt x="8005" y="21161"/>
                  </a:cubicBezTo>
                  <a:cubicBezTo>
                    <a:pt x="8463" y="21314"/>
                    <a:pt x="8902" y="21417"/>
                    <a:pt x="9359" y="21485"/>
                  </a:cubicBezTo>
                  <a:cubicBezTo>
                    <a:pt x="9817" y="21553"/>
                    <a:pt x="10294" y="21587"/>
                    <a:pt x="10746" y="21587"/>
                  </a:cubicBezTo>
                  <a:cubicBezTo>
                    <a:pt x="11197" y="21587"/>
                    <a:pt x="11623" y="21553"/>
                    <a:pt x="12055" y="21502"/>
                  </a:cubicBezTo>
                  <a:cubicBezTo>
                    <a:pt x="12487" y="21451"/>
                    <a:pt x="12925" y="21383"/>
                    <a:pt x="13383" y="21314"/>
                  </a:cubicBezTo>
                  <a:cubicBezTo>
                    <a:pt x="13841" y="21246"/>
                    <a:pt x="14318" y="21178"/>
                    <a:pt x="14789" y="21076"/>
                  </a:cubicBezTo>
                  <a:cubicBezTo>
                    <a:pt x="15259" y="20974"/>
                    <a:pt x="15723" y="20837"/>
                    <a:pt x="16207" y="20650"/>
                  </a:cubicBezTo>
                  <a:cubicBezTo>
                    <a:pt x="16691" y="20463"/>
                    <a:pt x="17194" y="20224"/>
                    <a:pt x="17677" y="19986"/>
                  </a:cubicBezTo>
                  <a:cubicBezTo>
                    <a:pt x="18161" y="19747"/>
                    <a:pt x="18625" y="19509"/>
                    <a:pt x="19063" y="19219"/>
                  </a:cubicBezTo>
                  <a:cubicBezTo>
                    <a:pt x="19502" y="18930"/>
                    <a:pt x="19914" y="18589"/>
                    <a:pt x="20276" y="18061"/>
                  </a:cubicBezTo>
                  <a:cubicBezTo>
                    <a:pt x="20637" y="17533"/>
                    <a:pt x="20946" y="16817"/>
                    <a:pt x="21165" y="16051"/>
                  </a:cubicBezTo>
                  <a:cubicBezTo>
                    <a:pt x="21385" y="15284"/>
                    <a:pt x="21514" y="14466"/>
                    <a:pt x="21546" y="13666"/>
                  </a:cubicBezTo>
                  <a:cubicBezTo>
                    <a:pt x="21578" y="12865"/>
                    <a:pt x="21514" y="12082"/>
                    <a:pt x="21339" y="11162"/>
                  </a:cubicBezTo>
                  <a:cubicBezTo>
                    <a:pt x="21165" y="10242"/>
                    <a:pt x="20882" y="9186"/>
                    <a:pt x="20533" y="8317"/>
                  </a:cubicBezTo>
                  <a:cubicBezTo>
                    <a:pt x="20185" y="7448"/>
                    <a:pt x="19773" y="6767"/>
                    <a:pt x="19379" y="6222"/>
                  </a:cubicBezTo>
                  <a:cubicBezTo>
                    <a:pt x="18986" y="5677"/>
                    <a:pt x="18612" y="5268"/>
                    <a:pt x="18219" y="4910"/>
                  </a:cubicBezTo>
                  <a:cubicBezTo>
                    <a:pt x="17825" y="4552"/>
                    <a:pt x="17413" y="4246"/>
                    <a:pt x="16987" y="3956"/>
                  </a:cubicBezTo>
                  <a:cubicBezTo>
                    <a:pt x="16562" y="3666"/>
                    <a:pt x="16123" y="3394"/>
                    <a:pt x="15717" y="3172"/>
                  </a:cubicBezTo>
                  <a:cubicBezTo>
                    <a:pt x="15311" y="2951"/>
                    <a:pt x="14937" y="2781"/>
                    <a:pt x="14543" y="2661"/>
                  </a:cubicBezTo>
                  <a:cubicBezTo>
                    <a:pt x="14150" y="2542"/>
                    <a:pt x="13738" y="2474"/>
                    <a:pt x="13306" y="2355"/>
                  </a:cubicBezTo>
                  <a:cubicBezTo>
                    <a:pt x="12874" y="2236"/>
                    <a:pt x="12422" y="2065"/>
                    <a:pt x="11997" y="1878"/>
                  </a:cubicBezTo>
                  <a:cubicBezTo>
                    <a:pt x="11571" y="1690"/>
                    <a:pt x="11171" y="1486"/>
                    <a:pt x="10739" y="1435"/>
                  </a:cubicBezTo>
                  <a:cubicBezTo>
                    <a:pt x="10307" y="1384"/>
                    <a:pt x="9843" y="1486"/>
                    <a:pt x="9437" y="1776"/>
                  </a:cubicBezTo>
                  <a:cubicBezTo>
                    <a:pt x="9031" y="2065"/>
                    <a:pt x="8682" y="2542"/>
                    <a:pt x="8334" y="30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359400" y="924826"/>
              <a:ext cx="2532709" cy="35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61" fill="norm" stroke="1" extrusionOk="0">
                  <a:moveTo>
                    <a:pt x="0" y="21561"/>
                  </a:moveTo>
                  <a:cubicBezTo>
                    <a:pt x="487" y="20532"/>
                    <a:pt x="974" y="19504"/>
                    <a:pt x="1534" y="18411"/>
                  </a:cubicBezTo>
                  <a:cubicBezTo>
                    <a:pt x="2093" y="17318"/>
                    <a:pt x="2725" y="16161"/>
                    <a:pt x="3356" y="15068"/>
                  </a:cubicBezTo>
                  <a:cubicBezTo>
                    <a:pt x="3988" y="13975"/>
                    <a:pt x="4620" y="12947"/>
                    <a:pt x="5332" y="11918"/>
                  </a:cubicBezTo>
                  <a:cubicBezTo>
                    <a:pt x="6045" y="10890"/>
                    <a:pt x="6839" y="9861"/>
                    <a:pt x="7516" y="9025"/>
                  </a:cubicBezTo>
                  <a:cubicBezTo>
                    <a:pt x="8192" y="8190"/>
                    <a:pt x="8752" y="7547"/>
                    <a:pt x="9329" y="6968"/>
                  </a:cubicBezTo>
                  <a:cubicBezTo>
                    <a:pt x="9907" y="6390"/>
                    <a:pt x="10502" y="5875"/>
                    <a:pt x="11107" y="5425"/>
                  </a:cubicBezTo>
                  <a:cubicBezTo>
                    <a:pt x="11711" y="4975"/>
                    <a:pt x="12325" y="4590"/>
                    <a:pt x="13011" y="4204"/>
                  </a:cubicBezTo>
                  <a:cubicBezTo>
                    <a:pt x="13696" y="3818"/>
                    <a:pt x="14454" y="3432"/>
                    <a:pt x="15185" y="3047"/>
                  </a:cubicBezTo>
                  <a:cubicBezTo>
                    <a:pt x="15916" y="2661"/>
                    <a:pt x="16620" y="2275"/>
                    <a:pt x="17323" y="1890"/>
                  </a:cubicBezTo>
                  <a:cubicBezTo>
                    <a:pt x="18027" y="1504"/>
                    <a:pt x="18731" y="1118"/>
                    <a:pt x="19362" y="797"/>
                  </a:cubicBezTo>
                  <a:cubicBezTo>
                    <a:pt x="19994" y="475"/>
                    <a:pt x="20553" y="218"/>
                    <a:pt x="20887" y="90"/>
                  </a:cubicBezTo>
                  <a:cubicBezTo>
                    <a:pt x="21221" y="-39"/>
                    <a:pt x="21329" y="-39"/>
                    <a:pt x="21420" y="154"/>
                  </a:cubicBezTo>
                  <a:cubicBezTo>
                    <a:pt x="21510" y="347"/>
                    <a:pt x="21582" y="732"/>
                    <a:pt x="21591" y="1182"/>
                  </a:cubicBezTo>
                  <a:cubicBezTo>
                    <a:pt x="21600" y="1632"/>
                    <a:pt x="21546" y="2147"/>
                    <a:pt x="21492" y="2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7569200" y="4423398"/>
              <a:ext cx="1739901" cy="9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815" y="19598"/>
                    <a:pt x="1629" y="17678"/>
                    <a:pt x="2601" y="15518"/>
                  </a:cubicBezTo>
                  <a:cubicBezTo>
                    <a:pt x="3574" y="13358"/>
                    <a:pt x="4704" y="10958"/>
                    <a:pt x="5794" y="8798"/>
                  </a:cubicBezTo>
                  <a:cubicBezTo>
                    <a:pt x="6885" y="6638"/>
                    <a:pt x="7936" y="4718"/>
                    <a:pt x="9013" y="3278"/>
                  </a:cubicBezTo>
                  <a:cubicBezTo>
                    <a:pt x="10091" y="1838"/>
                    <a:pt x="11194" y="878"/>
                    <a:pt x="12272" y="398"/>
                  </a:cubicBezTo>
                  <a:cubicBezTo>
                    <a:pt x="13349" y="-82"/>
                    <a:pt x="14400" y="-82"/>
                    <a:pt x="15517" y="158"/>
                  </a:cubicBezTo>
                  <a:cubicBezTo>
                    <a:pt x="16634" y="398"/>
                    <a:pt x="17816" y="878"/>
                    <a:pt x="18841" y="1118"/>
                  </a:cubicBezTo>
                  <a:cubicBezTo>
                    <a:pt x="19866" y="1358"/>
                    <a:pt x="20733" y="135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988300" y="4450551"/>
              <a:ext cx="14414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666" y="1543"/>
                    <a:pt x="1332" y="0"/>
                    <a:pt x="2347" y="0"/>
                  </a:cubicBezTo>
                  <a:cubicBezTo>
                    <a:pt x="3362" y="0"/>
                    <a:pt x="4726" y="1543"/>
                    <a:pt x="6122" y="2314"/>
                  </a:cubicBezTo>
                  <a:cubicBezTo>
                    <a:pt x="7517" y="3086"/>
                    <a:pt x="8944" y="3086"/>
                    <a:pt x="10245" y="3086"/>
                  </a:cubicBezTo>
                  <a:cubicBezTo>
                    <a:pt x="11545" y="3086"/>
                    <a:pt x="12719" y="3086"/>
                    <a:pt x="13940" y="3086"/>
                  </a:cubicBezTo>
                  <a:cubicBezTo>
                    <a:pt x="15161" y="3086"/>
                    <a:pt x="16430" y="3086"/>
                    <a:pt x="17715" y="6171"/>
                  </a:cubicBezTo>
                  <a:cubicBezTo>
                    <a:pt x="18999" y="9257"/>
                    <a:pt x="20300" y="15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4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5250" y="3419734"/>
              <a:ext cx="673100" cy="260351"/>
            </a:xfrm>
            <a:prstGeom prst="rect">
              <a:avLst/>
            </a:prstGeom>
            <a:effectLst/>
          </p:spPr>
        </p:pic>
        <p:pic>
          <p:nvPicPr>
            <p:cNvPr id="84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7150" y="3508634"/>
              <a:ext cx="577850" cy="203201"/>
            </a:xfrm>
            <a:prstGeom prst="rect">
              <a:avLst/>
            </a:prstGeom>
            <a:effectLst/>
          </p:spPr>
        </p:pic>
        <p:pic>
          <p:nvPicPr>
            <p:cNvPr id="84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26155" y="3451484"/>
              <a:ext cx="516796" cy="266701"/>
            </a:xfrm>
            <a:prstGeom prst="rect">
              <a:avLst/>
            </a:prstGeom>
            <a:effectLst/>
          </p:spPr>
        </p:pic>
        <p:pic>
          <p:nvPicPr>
            <p:cNvPr id="84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82600" y="4835784"/>
              <a:ext cx="4451350" cy="361951"/>
            </a:xfrm>
            <a:prstGeom prst="rect">
              <a:avLst/>
            </a:prstGeom>
            <a:effectLst/>
          </p:spPr>
        </p:pic>
        <p:pic>
          <p:nvPicPr>
            <p:cNvPr id="84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96498" y="5344733"/>
              <a:ext cx="349653" cy="479916"/>
            </a:xfrm>
            <a:prstGeom prst="rect">
              <a:avLst/>
            </a:prstGeom>
            <a:effectLst/>
          </p:spPr>
        </p:pic>
        <p:pic>
          <p:nvPicPr>
            <p:cNvPr id="85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225550" y="5418853"/>
              <a:ext cx="184150" cy="153532"/>
            </a:xfrm>
            <a:prstGeom prst="rect">
              <a:avLst/>
            </a:prstGeom>
            <a:effectLst/>
          </p:spPr>
        </p:pic>
        <p:pic>
          <p:nvPicPr>
            <p:cNvPr id="85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203073" y="5216077"/>
              <a:ext cx="155828" cy="116140"/>
            </a:xfrm>
            <a:prstGeom prst="rect">
              <a:avLst/>
            </a:prstGeom>
            <a:effectLst/>
          </p:spPr>
        </p:pic>
        <p:pic>
          <p:nvPicPr>
            <p:cNvPr id="854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492250" y="5400934"/>
              <a:ext cx="114300" cy="44451"/>
            </a:xfrm>
            <a:prstGeom prst="rect">
              <a:avLst/>
            </a:prstGeom>
            <a:effectLst/>
          </p:spPr>
        </p:pic>
        <p:pic>
          <p:nvPicPr>
            <p:cNvPr id="856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536700" y="5432684"/>
              <a:ext cx="139700" cy="76201"/>
            </a:xfrm>
            <a:prstGeom prst="rect">
              <a:avLst/>
            </a:prstGeom>
            <a:effectLst/>
          </p:spPr>
        </p:pic>
        <p:pic>
          <p:nvPicPr>
            <p:cNvPr id="858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746250" y="5312034"/>
              <a:ext cx="120650" cy="133351"/>
            </a:xfrm>
            <a:prstGeom prst="rect">
              <a:avLst/>
            </a:prstGeom>
            <a:effectLst/>
          </p:spPr>
        </p:pic>
        <p:pic>
          <p:nvPicPr>
            <p:cNvPr id="86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797050" y="5290540"/>
              <a:ext cx="120650" cy="211995"/>
            </a:xfrm>
            <a:prstGeom prst="rect">
              <a:avLst/>
            </a:prstGeom>
            <a:effectLst/>
          </p:spPr>
        </p:pic>
        <p:pic>
          <p:nvPicPr>
            <p:cNvPr id="86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678516" y="5172334"/>
              <a:ext cx="309035" cy="139701"/>
            </a:xfrm>
            <a:prstGeom prst="rect">
              <a:avLst/>
            </a:prstGeom>
            <a:effectLst/>
          </p:spPr>
        </p:pic>
        <p:pic>
          <p:nvPicPr>
            <p:cNvPr id="864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949450" y="5426334"/>
              <a:ext cx="127000" cy="139701"/>
            </a:xfrm>
            <a:prstGeom prst="rect">
              <a:avLst/>
            </a:prstGeom>
            <a:effectLst/>
          </p:spPr>
        </p:pic>
        <p:pic>
          <p:nvPicPr>
            <p:cNvPr id="866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797050" y="5464434"/>
              <a:ext cx="95250" cy="76201"/>
            </a:xfrm>
            <a:prstGeom prst="rect">
              <a:avLst/>
            </a:prstGeom>
            <a:effectLst/>
          </p:spPr>
        </p:pic>
        <p:pic>
          <p:nvPicPr>
            <p:cNvPr id="868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689100" y="5343784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87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689100" y="5337434"/>
              <a:ext cx="279400" cy="190501"/>
            </a:xfrm>
            <a:prstGeom prst="rect">
              <a:avLst/>
            </a:prstGeom>
            <a:effectLst/>
          </p:spPr>
        </p:pic>
        <p:pic>
          <p:nvPicPr>
            <p:cNvPr id="87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670050" y="5280284"/>
              <a:ext cx="222250" cy="387351"/>
            </a:xfrm>
            <a:prstGeom prst="rect">
              <a:avLst/>
            </a:prstGeom>
            <a:effectLst/>
          </p:spPr>
        </p:pic>
        <p:pic>
          <p:nvPicPr>
            <p:cNvPr id="87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279650" y="5257001"/>
              <a:ext cx="127885" cy="221875"/>
            </a:xfrm>
            <a:prstGeom prst="rect">
              <a:avLst/>
            </a:prstGeom>
            <a:effectLst/>
          </p:spPr>
        </p:pic>
        <p:pic>
          <p:nvPicPr>
            <p:cNvPr id="87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381969" y="5246996"/>
              <a:ext cx="183432" cy="181786"/>
            </a:xfrm>
            <a:prstGeom prst="rect">
              <a:avLst/>
            </a:prstGeom>
            <a:effectLst/>
          </p:spPr>
        </p:pic>
        <p:pic>
          <p:nvPicPr>
            <p:cNvPr id="87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566016" y="5116886"/>
              <a:ext cx="132735" cy="309449"/>
            </a:xfrm>
            <a:prstGeom prst="rect">
              <a:avLst/>
            </a:prstGeom>
            <a:effectLst/>
          </p:spPr>
        </p:pic>
        <p:pic>
          <p:nvPicPr>
            <p:cNvPr id="880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736850" y="5235834"/>
              <a:ext cx="171450" cy="171451"/>
            </a:xfrm>
            <a:prstGeom prst="rect">
              <a:avLst/>
            </a:prstGeom>
            <a:effectLst/>
          </p:spPr>
        </p:pic>
        <p:pic>
          <p:nvPicPr>
            <p:cNvPr id="88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768600" y="5242184"/>
              <a:ext cx="101600" cy="222251"/>
            </a:xfrm>
            <a:prstGeom prst="rect">
              <a:avLst/>
            </a:prstGeom>
            <a:effectLst/>
          </p:spPr>
        </p:pic>
        <p:pic>
          <p:nvPicPr>
            <p:cNvPr id="88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660650" y="5153284"/>
              <a:ext cx="266700" cy="101601"/>
            </a:xfrm>
            <a:prstGeom prst="rect">
              <a:avLst/>
            </a:prstGeom>
            <a:effectLst/>
          </p:spPr>
        </p:pic>
        <p:pic>
          <p:nvPicPr>
            <p:cNvPr id="88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870200" y="5077084"/>
              <a:ext cx="140767" cy="336551"/>
            </a:xfrm>
            <a:prstGeom prst="rect">
              <a:avLst/>
            </a:prstGeom>
            <a:effectLst/>
          </p:spPr>
        </p:pic>
        <p:pic>
          <p:nvPicPr>
            <p:cNvPr id="88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187700" y="5197734"/>
              <a:ext cx="177801" cy="76201"/>
            </a:xfrm>
            <a:prstGeom prst="rect">
              <a:avLst/>
            </a:prstGeom>
            <a:effectLst/>
          </p:spPr>
        </p:pic>
        <p:pic>
          <p:nvPicPr>
            <p:cNvPr id="89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223683" y="5273934"/>
              <a:ext cx="173568" cy="47038"/>
            </a:xfrm>
            <a:prstGeom prst="rect">
              <a:avLst/>
            </a:prstGeom>
            <a:effectLst/>
          </p:spPr>
        </p:pic>
        <p:pic>
          <p:nvPicPr>
            <p:cNvPr id="89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448050" y="4848484"/>
              <a:ext cx="730251" cy="617082"/>
            </a:xfrm>
            <a:prstGeom prst="rect">
              <a:avLst/>
            </a:prstGeom>
            <a:effectLst/>
          </p:spPr>
        </p:pic>
        <p:pic>
          <p:nvPicPr>
            <p:cNvPr id="89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562350" y="5089784"/>
              <a:ext cx="184151" cy="295366"/>
            </a:xfrm>
            <a:prstGeom prst="rect">
              <a:avLst/>
            </a:prstGeom>
            <a:effectLst/>
          </p:spPr>
        </p:pic>
        <p:pic>
          <p:nvPicPr>
            <p:cNvPr id="89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3763033" y="5159634"/>
              <a:ext cx="237468" cy="171460"/>
            </a:xfrm>
            <a:prstGeom prst="rect">
              <a:avLst/>
            </a:prstGeom>
            <a:effectLst/>
          </p:spPr>
        </p:pic>
        <p:pic>
          <p:nvPicPr>
            <p:cNvPr id="89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014483" y="5074658"/>
              <a:ext cx="113018" cy="328955"/>
            </a:xfrm>
            <a:prstGeom prst="rect">
              <a:avLst/>
            </a:prstGeom>
            <a:effectLst/>
          </p:spPr>
        </p:pic>
        <p:pic>
          <p:nvPicPr>
            <p:cNvPr id="900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4166145" y="5026284"/>
              <a:ext cx="132806" cy="208178"/>
            </a:xfrm>
            <a:prstGeom prst="rect">
              <a:avLst/>
            </a:prstGeom>
            <a:effectLst/>
          </p:spPr>
        </p:pic>
        <p:pic>
          <p:nvPicPr>
            <p:cNvPr id="902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311650" y="5045334"/>
              <a:ext cx="165101" cy="139701"/>
            </a:xfrm>
            <a:prstGeom prst="rect">
              <a:avLst/>
            </a:prstGeom>
            <a:effectLst/>
          </p:spPr>
        </p:pic>
        <p:pic>
          <p:nvPicPr>
            <p:cNvPr id="90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4363027" y="5000884"/>
              <a:ext cx="120074" cy="228601"/>
            </a:xfrm>
            <a:prstGeom prst="rect">
              <a:avLst/>
            </a:prstGeom>
            <a:effectLst/>
          </p:spPr>
        </p:pic>
        <p:pic>
          <p:nvPicPr>
            <p:cNvPr id="906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502150" y="5102484"/>
              <a:ext cx="25401" cy="95251"/>
            </a:xfrm>
            <a:prstGeom prst="rect">
              <a:avLst/>
            </a:prstGeom>
            <a:effectLst/>
          </p:spPr>
        </p:pic>
        <p:pic>
          <p:nvPicPr>
            <p:cNvPr id="908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540250" y="5013584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910" name="Line Line" descr="Line Lin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4254500" y="5223134"/>
              <a:ext cx="266701" cy="114301"/>
            </a:xfrm>
            <a:prstGeom prst="rect">
              <a:avLst/>
            </a:prstGeom>
            <a:effectLst/>
          </p:spPr>
        </p:pic>
        <p:pic>
          <p:nvPicPr>
            <p:cNvPr id="912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432300" y="5286626"/>
              <a:ext cx="133351" cy="84676"/>
            </a:xfrm>
            <a:prstGeom prst="rect">
              <a:avLst/>
            </a:prstGeom>
            <a:effectLst/>
          </p:spPr>
        </p:pic>
        <p:pic>
          <p:nvPicPr>
            <p:cNvPr id="914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4635500" y="5032634"/>
              <a:ext cx="99308" cy="381001"/>
            </a:xfrm>
            <a:prstGeom prst="rect">
              <a:avLst/>
            </a:prstGeom>
            <a:effectLst/>
          </p:spPr>
        </p:pic>
        <p:pic>
          <p:nvPicPr>
            <p:cNvPr id="916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838700" y="5178684"/>
              <a:ext cx="133351" cy="50801"/>
            </a:xfrm>
            <a:prstGeom prst="rect">
              <a:avLst/>
            </a:prstGeom>
            <a:effectLst/>
          </p:spPr>
        </p:pic>
        <p:pic>
          <p:nvPicPr>
            <p:cNvPr id="918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864100" y="5267584"/>
              <a:ext cx="107951" cy="38101"/>
            </a:xfrm>
            <a:prstGeom prst="rect">
              <a:avLst/>
            </a:prstGeom>
            <a:effectLst/>
          </p:spPr>
        </p:pic>
        <p:pic>
          <p:nvPicPr>
            <p:cNvPr id="92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086350" y="4789529"/>
              <a:ext cx="463551" cy="661709"/>
            </a:xfrm>
            <a:prstGeom prst="rect">
              <a:avLst/>
            </a:prstGeom>
            <a:effectLst/>
          </p:spPr>
        </p:pic>
        <p:pic>
          <p:nvPicPr>
            <p:cNvPr id="92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262893" y="5013584"/>
              <a:ext cx="242558" cy="147249"/>
            </a:xfrm>
            <a:prstGeom prst="rect">
              <a:avLst/>
            </a:prstGeom>
            <a:effectLst/>
          </p:spPr>
        </p:pic>
        <p:pic>
          <p:nvPicPr>
            <p:cNvPr id="92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5448300" y="4909130"/>
              <a:ext cx="120651" cy="136205"/>
            </a:xfrm>
            <a:prstGeom prst="rect">
              <a:avLst/>
            </a:prstGeom>
            <a:effectLst/>
          </p:spPr>
        </p:pic>
        <p:pic>
          <p:nvPicPr>
            <p:cNvPr id="92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5213350" y="5165984"/>
              <a:ext cx="311151" cy="120651"/>
            </a:xfrm>
            <a:prstGeom prst="rect">
              <a:avLst/>
            </a:prstGeom>
            <a:effectLst/>
          </p:spPr>
        </p:pic>
        <p:pic>
          <p:nvPicPr>
            <p:cNvPr id="92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356813" y="5273934"/>
              <a:ext cx="129588" cy="113808"/>
            </a:xfrm>
            <a:prstGeom prst="rect">
              <a:avLst/>
            </a:prstGeom>
            <a:effectLst/>
          </p:spPr>
        </p:pic>
        <p:pic>
          <p:nvPicPr>
            <p:cNvPr id="930" name="Line Line" descr="Line Lin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3702050" y="5654934"/>
              <a:ext cx="146051" cy="63501"/>
            </a:xfrm>
            <a:prstGeom prst="rect">
              <a:avLst/>
            </a:prstGeom>
            <a:effectLst/>
          </p:spPr>
        </p:pic>
        <p:pic>
          <p:nvPicPr>
            <p:cNvPr id="93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3613150" y="5839084"/>
              <a:ext cx="254001" cy="82551"/>
            </a:xfrm>
            <a:prstGeom prst="rect">
              <a:avLst/>
            </a:prstGeom>
            <a:effectLst/>
          </p:spPr>
        </p:pic>
        <p:pic>
          <p:nvPicPr>
            <p:cNvPr id="934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4038514" y="5635884"/>
              <a:ext cx="323937" cy="198439"/>
            </a:xfrm>
            <a:prstGeom prst="rect">
              <a:avLst/>
            </a:prstGeom>
            <a:effectLst/>
          </p:spPr>
        </p:pic>
        <p:pic>
          <p:nvPicPr>
            <p:cNvPr id="936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4311650" y="5593551"/>
              <a:ext cx="133351" cy="366184"/>
            </a:xfrm>
            <a:prstGeom prst="rect">
              <a:avLst/>
            </a:prstGeom>
            <a:effectLst/>
          </p:spPr>
        </p:pic>
        <p:pic>
          <p:nvPicPr>
            <p:cNvPr id="938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394200" y="5696754"/>
              <a:ext cx="273051" cy="345044"/>
            </a:xfrm>
            <a:prstGeom prst="rect">
              <a:avLst/>
            </a:prstGeom>
            <a:effectLst/>
          </p:spPr>
        </p:pic>
        <p:pic>
          <p:nvPicPr>
            <p:cNvPr id="940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4515320" y="5861583"/>
              <a:ext cx="132881" cy="142602"/>
            </a:xfrm>
            <a:prstGeom prst="rect">
              <a:avLst/>
            </a:prstGeom>
            <a:effectLst/>
          </p:spPr>
        </p:pic>
        <p:pic>
          <p:nvPicPr>
            <p:cNvPr id="942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3911667" y="5531215"/>
              <a:ext cx="827550" cy="6937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7" name="Drawing"/>
          <p:cNvGrpSpPr/>
          <p:nvPr/>
        </p:nvGrpSpPr>
        <p:grpSpPr>
          <a:xfrm>
            <a:off x="275027" y="1380847"/>
            <a:ext cx="12386873" cy="8451470"/>
            <a:chOff x="-12700" y="0"/>
            <a:chExt cx="12386872" cy="8451469"/>
          </a:xfrm>
        </p:grpSpPr>
        <p:sp>
          <p:nvSpPr>
            <p:cNvPr id="946" name="Line"/>
            <p:cNvSpPr/>
            <p:nvPr/>
          </p:nvSpPr>
          <p:spPr>
            <a:xfrm>
              <a:off x="2082565" y="115671"/>
              <a:ext cx="525308" cy="46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20" fill="norm" stroke="1" extrusionOk="0">
                  <a:moveTo>
                    <a:pt x="2792" y="4453"/>
                  </a:moveTo>
                  <a:cubicBezTo>
                    <a:pt x="2358" y="4260"/>
                    <a:pt x="1924" y="4066"/>
                    <a:pt x="1924" y="3921"/>
                  </a:cubicBezTo>
                  <a:cubicBezTo>
                    <a:pt x="1924" y="3775"/>
                    <a:pt x="2358" y="3679"/>
                    <a:pt x="3876" y="3194"/>
                  </a:cubicBezTo>
                  <a:cubicBezTo>
                    <a:pt x="5394" y="2710"/>
                    <a:pt x="7996" y="1838"/>
                    <a:pt x="9731" y="1257"/>
                  </a:cubicBezTo>
                  <a:cubicBezTo>
                    <a:pt x="11466" y="676"/>
                    <a:pt x="12334" y="385"/>
                    <a:pt x="13201" y="192"/>
                  </a:cubicBezTo>
                  <a:cubicBezTo>
                    <a:pt x="14069" y="-2"/>
                    <a:pt x="14936" y="-99"/>
                    <a:pt x="15370" y="143"/>
                  </a:cubicBezTo>
                  <a:cubicBezTo>
                    <a:pt x="15804" y="385"/>
                    <a:pt x="15804" y="966"/>
                    <a:pt x="15327" y="1984"/>
                  </a:cubicBezTo>
                  <a:cubicBezTo>
                    <a:pt x="14849" y="3001"/>
                    <a:pt x="13895" y="4453"/>
                    <a:pt x="12377" y="6342"/>
                  </a:cubicBezTo>
                  <a:cubicBezTo>
                    <a:pt x="10859" y="8231"/>
                    <a:pt x="8777" y="10556"/>
                    <a:pt x="6695" y="12784"/>
                  </a:cubicBezTo>
                  <a:cubicBezTo>
                    <a:pt x="4613" y="15011"/>
                    <a:pt x="2531" y="17142"/>
                    <a:pt x="1360" y="18547"/>
                  </a:cubicBezTo>
                  <a:cubicBezTo>
                    <a:pt x="189" y="19951"/>
                    <a:pt x="-71" y="20629"/>
                    <a:pt x="16" y="21017"/>
                  </a:cubicBezTo>
                  <a:cubicBezTo>
                    <a:pt x="102" y="21404"/>
                    <a:pt x="536" y="21501"/>
                    <a:pt x="1924" y="21356"/>
                  </a:cubicBezTo>
                  <a:cubicBezTo>
                    <a:pt x="3312" y="21210"/>
                    <a:pt x="5654" y="20823"/>
                    <a:pt x="8430" y="20193"/>
                  </a:cubicBezTo>
                  <a:cubicBezTo>
                    <a:pt x="11206" y="19564"/>
                    <a:pt x="14416" y="18692"/>
                    <a:pt x="16671" y="18159"/>
                  </a:cubicBezTo>
                  <a:cubicBezTo>
                    <a:pt x="18927" y="17627"/>
                    <a:pt x="20228" y="17433"/>
                    <a:pt x="21529" y="17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773871" y="314602"/>
              <a:ext cx="284852" cy="1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59" fill="norm" stroke="1" extrusionOk="0">
                  <a:moveTo>
                    <a:pt x="5212" y="17100"/>
                  </a:moveTo>
                  <a:cubicBezTo>
                    <a:pt x="4572" y="18000"/>
                    <a:pt x="3932" y="18900"/>
                    <a:pt x="3052" y="19800"/>
                  </a:cubicBezTo>
                  <a:cubicBezTo>
                    <a:pt x="2172" y="20700"/>
                    <a:pt x="1052" y="21600"/>
                    <a:pt x="492" y="21300"/>
                  </a:cubicBezTo>
                  <a:cubicBezTo>
                    <a:pt x="-68" y="21000"/>
                    <a:pt x="-68" y="19500"/>
                    <a:pt x="92" y="18000"/>
                  </a:cubicBezTo>
                  <a:cubicBezTo>
                    <a:pt x="252" y="16500"/>
                    <a:pt x="572" y="15000"/>
                    <a:pt x="1612" y="14100"/>
                  </a:cubicBezTo>
                  <a:cubicBezTo>
                    <a:pt x="2652" y="13200"/>
                    <a:pt x="4412" y="12900"/>
                    <a:pt x="6172" y="13650"/>
                  </a:cubicBezTo>
                  <a:cubicBezTo>
                    <a:pt x="7932" y="14400"/>
                    <a:pt x="9692" y="16200"/>
                    <a:pt x="11372" y="16050"/>
                  </a:cubicBezTo>
                  <a:cubicBezTo>
                    <a:pt x="13052" y="15900"/>
                    <a:pt x="14652" y="13800"/>
                    <a:pt x="16332" y="10800"/>
                  </a:cubicBezTo>
                  <a:cubicBezTo>
                    <a:pt x="18012" y="7800"/>
                    <a:pt x="19772" y="3900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456401" y="9802"/>
              <a:ext cx="230972" cy="52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20" fill="norm" stroke="1" extrusionOk="0">
                  <a:moveTo>
                    <a:pt x="4343" y="19151"/>
                  </a:moveTo>
                  <a:cubicBezTo>
                    <a:pt x="3754" y="19501"/>
                    <a:pt x="3165" y="19851"/>
                    <a:pt x="2380" y="20376"/>
                  </a:cubicBezTo>
                  <a:cubicBezTo>
                    <a:pt x="1594" y="20900"/>
                    <a:pt x="612" y="21600"/>
                    <a:pt x="220" y="21513"/>
                  </a:cubicBezTo>
                  <a:cubicBezTo>
                    <a:pt x="-173" y="21425"/>
                    <a:pt x="23" y="20551"/>
                    <a:pt x="318" y="18583"/>
                  </a:cubicBezTo>
                  <a:cubicBezTo>
                    <a:pt x="612" y="16615"/>
                    <a:pt x="1005" y="13555"/>
                    <a:pt x="1594" y="10669"/>
                  </a:cubicBezTo>
                  <a:cubicBezTo>
                    <a:pt x="2183" y="7783"/>
                    <a:pt x="2969" y="5072"/>
                    <a:pt x="3558" y="3411"/>
                  </a:cubicBezTo>
                  <a:cubicBezTo>
                    <a:pt x="4147" y="1749"/>
                    <a:pt x="4540" y="1137"/>
                    <a:pt x="4932" y="1137"/>
                  </a:cubicBezTo>
                  <a:cubicBezTo>
                    <a:pt x="5325" y="1137"/>
                    <a:pt x="5718" y="1749"/>
                    <a:pt x="6700" y="3542"/>
                  </a:cubicBezTo>
                  <a:cubicBezTo>
                    <a:pt x="7682" y="5334"/>
                    <a:pt x="9252" y="8308"/>
                    <a:pt x="10431" y="10363"/>
                  </a:cubicBezTo>
                  <a:cubicBezTo>
                    <a:pt x="11609" y="12418"/>
                    <a:pt x="12394" y="13555"/>
                    <a:pt x="13180" y="14429"/>
                  </a:cubicBezTo>
                  <a:cubicBezTo>
                    <a:pt x="13965" y="15304"/>
                    <a:pt x="14751" y="15916"/>
                    <a:pt x="15634" y="16266"/>
                  </a:cubicBezTo>
                  <a:cubicBezTo>
                    <a:pt x="16518" y="16615"/>
                    <a:pt x="17500" y="16703"/>
                    <a:pt x="18089" y="16440"/>
                  </a:cubicBezTo>
                  <a:cubicBezTo>
                    <a:pt x="18678" y="16178"/>
                    <a:pt x="18874" y="15566"/>
                    <a:pt x="19267" y="13730"/>
                  </a:cubicBezTo>
                  <a:cubicBezTo>
                    <a:pt x="19660" y="11893"/>
                    <a:pt x="20249" y="8832"/>
                    <a:pt x="20543" y="6384"/>
                  </a:cubicBezTo>
                  <a:cubicBezTo>
                    <a:pt x="20838" y="3935"/>
                    <a:pt x="20838" y="2099"/>
                    <a:pt x="20936" y="1137"/>
                  </a:cubicBezTo>
                  <a:cubicBezTo>
                    <a:pt x="21034" y="175"/>
                    <a:pt x="21231" y="87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749349" y="162202"/>
              <a:ext cx="28727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6735" y="6028"/>
                  </a:moveTo>
                  <a:cubicBezTo>
                    <a:pt x="5632" y="5860"/>
                    <a:pt x="4528" y="5693"/>
                    <a:pt x="3345" y="7033"/>
                  </a:cubicBezTo>
                  <a:cubicBezTo>
                    <a:pt x="2163" y="8372"/>
                    <a:pt x="902" y="11219"/>
                    <a:pt x="350" y="13144"/>
                  </a:cubicBezTo>
                  <a:cubicBezTo>
                    <a:pt x="-202" y="15070"/>
                    <a:pt x="-44" y="16074"/>
                    <a:pt x="429" y="16660"/>
                  </a:cubicBezTo>
                  <a:cubicBezTo>
                    <a:pt x="902" y="17247"/>
                    <a:pt x="1690" y="17414"/>
                    <a:pt x="2715" y="16744"/>
                  </a:cubicBezTo>
                  <a:cubicBezTo>
                    <a:pt x="3740" y="16074"/>
                    <a:pt x="5001" y="14567"/>
                    <a:pt x="5632" y="13395"/>
                  </a:cubicBezTo>
                  <a:cubicBezTo>
                    <a:pt x="6262" y="12223"/>
                    <a:pt x="6262" y="11386"/>
                    <a:pt x="5789" y="10549"/>
                  </a:cubicBezTo>
                  <a:cubicBezTo>
                    <a:pt x="5316" y="9712"/>
                    <a:pt x="4370" y="8874"/>
                    <a:pt x="4213" y="8121"/>
                  </a:cubicBezTo>
                  <a:cubicBezTo>
                    <a:pt x="4055" y="7367"/>
                    <a:pt x="4686" y="6698"/>
                    <a:pt x="5395" y="6363"/>
                  </a:cubicBezTo>
                  <a:cubicBezTo>
                    <a:pt x="6105" y="6028"/>
                    <a:pt x="6893" y="6028"/>
                    <a:pt x="8391" y="7870"/>
                  </a:cubicBezTo>
                  <a:cubicBezTo>
                    <a:pt x="9889" y="9712"/>
                    <a:pt x="12096" y="13395"/>
                    <a:pt x="13199" y="15656"/>
                  </a:cubicBezTo>
                  <a:cubicBezTo>
                    <a:pt x="14303" y="17916"/>
                    <a:pt x="14303" y="18753"/>
                    <a:pt x="14303" y="19674"/>
                  </a:cubicBezTo>
                  <a:cubicBezTo>
                    <a:pt x="14303" y="20595"/>
                    <a:pt x="14303" y="21600"/>
                    <a:pt x="14145" y="21600"/>
                  </a:cubicBezTo>
                  <a:cubicBezTo>
                    <a:pt x="13988" y="21600"/>
                    <a:pt x="13672" y="20595"/>
                    <a:pt x="13909" y="17833"/>
                  </a:cubicBezTo>
                  <a:cubicBezTo>
                    <a:pt x="14145" y="15070"/>
                    <a:pt x="14934" y="10549"/>
                    <a:pt x="16274" y="7284"/>
                  </a:cubicBezTo>
                  <a:cubicBezTo>
                    <a:pt x="17614" y="4019"/>
                    <a:pt x="19506" y="2009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157769" y="52901"/>
              <a:ext cx="120154" cy="37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81" fill="norm" stroke="1" extrusionOk="0">
                  <a:moveTo>
                    <a:pt x="21140" y="1909"/>
                  </a:moveTo>
                  <a:cubicBezTo>
                    <a:pt x="21140" y="1298"/>
                    <a:pt x="21140" y="688"/>
                    <a:pt x="20209" y="322"/>
                  </a:cubicBezTo>
                  <a:cubicBezTo>
                    <a:pt x="19278" y="-44"/>
                    <a:pt x="17416" y="-166"/>
                    <a:pt x="14995" y="322"/>
                  </a:cubicBezTo>
                  <a:cubicBezTo>
                    <a:pt x="12574" y="810"/>
                    <a:pt x="9595" y="1909"/>
                    <a:pt x="6616" y="4288"/>
                  </a:cubicBezTo>
                  <a:cubicBezTo>
                    <a:pt x="3637" y="6668"/>
                    <a:pt x="657" y="10329"/>
                    <a:pt x="99" y="13319"/>
                  </a:cubicBezTo>
                  <a:cubicBezTo>
                    <a:pt x="-460" y="16309"/>
                    <a:pt x="1402" y="18627"/>
                    <a:pt x="4381" y="19909"/>
                  </a:cubicBezTo>
                  <a:cubicBezTo>
                    <a:pt x="7361" y="21190"/>
                    <a:pt x="11457" y="21434"/>
                    <a:pt x="14064" y="21373"/>
                  </a:cubicBezTo>
                  <a:cubicBezTo>
                    <a:pt x="16671" y="21312"/>
                    <a:pt x="17788" y="20946"/>
                    <a:pt x="18906" y="20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325811" y="221728"/>
              <a:ext cx="142668" cy="19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699" fill="norm" stroke="1" extrusionOk="0">
                  <a:moveTo>
                    <a:pt x="5053" y="3090"/>
                  </a:moveTo>
                  <a:cubicBezTo>
                    <a:pt x="3510" y="3313"/>
                    <a:pt x="1967" y="3536"/>
                    <a:pt x="1041" y="5206"/>
                  </a:cubicBezTo>
                  <a:cubicBezTo>
                    <a:pt x="116" y="6876"/>
                    <a:pt x="-193" y="9993"/>
                    <a:pt x="116" y="12777"/>
                  </a:cubicBezTo>
                  <a:cubicBezTo>
                    <a:pt x="424" y="15560"/>
                    <a:pt x="1350" y="18010"/>
                    <a:pt x="3664" y="19457"/>
                  </a:cubicBezTo>
                  <a:cubicBezTo>
                    <a:pt x="5978" y="20905"/>
                    <a:pt x="9681" y="21350"/>
                    <a:pt x="13076" y="19346"/>
                  </a:cubicBezTo>
                  <a:cubicBezTo>
                    <a:pt x="16470" y="17342"/>
                    <a:pt x="19556" y="12888"/>
                    <a:pt x="20481" y="9437"/>
                  </a:cubicBezTo>
                  <a:cubicBezTo>
                    <a:pt x="21407" y="5985"/>
                    <a:pt x="20173" y="3536"/>
                    <a:pt x="18476" y="1977"/>
                  </a:cubicBezTo>
                  <a:cubicBezTo>
                    <a:pt x="16778" y="418"/>
                    <a:pt x="14618" y="-250"/>
                    <a:pt x="13230" y="84"/>
                  </a:cubicBezTo>
                  <a:cubicBezTo>
                    <a:pt x="11841" y="418"/>
                    <a:pt x="11224" y="1754"/>
                    <a:pt x="10607" y="3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582722" y="390802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760522" y="257452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207"/>
                    <a:pt x="7200" y="12414"/>
                    <a:pt x="10800" y="16014"/>
                  </a:cubicBezTo>
                  <a:cubicBezTo>
                    <a:pt x="14400" y="19614"/>
                    <a:pt x="18000" y="206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862122" y="98702"/>
              <a:ext cx="8579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6171" y="0"/>
                  </a:moveTo>
                  <a:cubicBezTo>
                    <a:pt x="11314" y="1742"/>
                    <a:pt x="16457" y="3484"/>
                    <a:pt x="19029" y="6271"/>
                  </a:cubicBezTo>
                  <a:cubicBezTo>
                    <a:pt x="21600" y="9058"/>
                    <a:pt x="21600" y="12890"/>
                    <a:pt x="18000" y="15619"/>
                  </a:cubicBezTo>
                  <a:cubicBezTo>
                    <a:pt x="14400" y="18348"/>
                    <a:pt x="7200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5465350" y="47728"/>
              <a:ext cx="513947" cy="44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86" fill="norm" stroke="1" extrusionOk="0">
                  <a:moveTo>
                    <a:pt x="1063" y="10656"/>
                  </a:moveTo>
                  <a:cubicBezTo>
                    <a:pt x="620" y="12380"/>
                    <a:pt x="178" y="14104"/>
                    <a:pt x="45" y="15625"/>
                  </a:cubicBezTo>
                  <a:cubicBezTo>
                    <a:pt x="-88" y="17146"/>
                    <a:pt x="89" y="18465"/>
                    <a:pt x="355" y="19327"/>
                  </a:cubicBezTo>
                  <a:cubicBezTo>
                    <a:pt x="620" y="20189"/>
                    <a:pt x="974" y="20594"/>
                    <a:pt x="1727" y="20239"/>
                  </a:cubicBezTo>
                  <a:cubicBezTo>
                    <a:pt x="2479" y="19884"/>
                    <a:pt x="3630" y="18769"/>
                    <a:pt x="4338" y="17603"/>
                  </a:cubicBezTo>
                  <a:cubicBezTo>
                    <a:pt x="5046" y="16437"/>
                    <a:pt x="5312" y="15220"/>
                    <a:pt x="5489" y="14256"/>
                  </a:cubicBezTo>
                  <a:cubicBezTo>
                    <a:pt x="5666" y="13293"/>
                    <a:pt x="5755" y="12583"/>
                    <a:pt x="5799" y="12532"/>
                  </a:cubicBezTo>
                  <a:cubicBezTo>
                    <a:pt x="5843" y="12482"/>
                    <a:pt x="5843" y="13090"/>
                    <a:pt x="5976" y="13952"/>
                  </a:cubicBezTo>
                  <a:cubicBezTo>
                    <a:pt x="6109" y="14814"/>
                    <a:pt x="6374" y="15930"/>
                    <a:pt x="6684" y="16639"/>
                  </a:cubicBezTo>
                  <a:cubicBezTo>
                    <a:pt x="6994" y="17349"/>
                    <a:pt x="7348" y="17653"/>
                    <a:pt x="7746" y="17653"/>
                  </a:cubicBezTo>
                  <a:cubicBezTo>
                    <a:pt x="8145" y="17653"/>
                    <a:pt x="8587" y="17349"/>
                    <a:pt x="8986" y="16842"/>
                  </a:cubicBezTo>
                  <a:cubicBezTo>
                    <a:pt x="9384" y="16335"/>
                    <a:pt x="9738" y="15625"/>
                    <a:pt x="9915" y="15575"/>
                  </a:cubicBezTo>
                  <a:cubicBezTo>
                    <a:pt x="10092" y="15524"/>
                    <a:pt x="10092" y="16132"/>
                    <a:pt x="10137" y="16437"/>
                  </a:cubicBezTo>
                  <a:cubicBezTo>
                    <a:pt x="10181" y="16741"/>
                    <a:pt x="10269" y="16741"/>
                    <a:pt x="10446" y="16031"/>
                  </a:cubicBezTo>
                  <a:cubicBezTo>
                    <a:pt x="10623" y="15321"/>
                    <a:pt x="10889" y="13901"/>
                    <a:pt x="11155" y="12938"/>
                  </a:cubicBezTo>
                  <a:cubicBezTo>
                    <a:pt x="11420" y="11975"/>
                    <a:pt x="11686" y="11468"/>
                    <a:pt x="12084" y="11163"/>
                  </a:cubicBezTo>
                  <a:cubicBezTo>
                    <a:pt x="12482" y="10859"/>
                    <a:pt x="13014" y="10758"/>
                    <a:pt x="13412" y="11011"/>
                  </a:cubicBezTo>
                  <a:cubicBezTo>
                    <a:pt x="13810" y="11265"/>
                    <a:pt x="14076" y="11873"/>
                    <a:pt x="14253" y="13293"/>
                  </a:cubicBezTo>
                  <a:cubicBezTo>
                    <a:pt x="14430" y="14713"/>
                    <a:pt x="14519" y="16944"/>
                    <a:pt x="14563" y="18313"/>
                  </a:cubicBezTo>
                  <a:cubicBezTo>
                    <a:pt x="14607" y="19682"/>
                    <a:pt x="14607" y="20189"/>
                    <a:pt x="14828" y="20442"/>
                  </a:cubicBezTo>
                  <a:cubicBezTo>
                    <a:pt x="15050" y="20696"/>
                    <a:pt x="15492" y="20696"/>
                    <a:pt x="16023" y="20239"/>
                  </a:cubicBezTo>
                  <a:cubicBezTo>
                    <a:pt x="16555" y="19783"/>
                    <a:pt x="17174" y="18870"/>
                    <a:pt x="17661" y="17907"/>
                  </a:cubicBezTo>
                  <a:cubicBezTo>
                    <a:pt x="18148" y="16944"/>
                    <a:pt x="18502" y="15930"/>
                    <a:pt x="18723" y="15017"/>
                  </a:cubicBezTo>
                  <a:cubicBezTo>
                    <a:pt x="18945" y="14104"/>
                    <a:pt x="19033" y="13293"/>
                    <a:pt x="18856" y="13039"/>
                  </a:cubicBezTo>
                  <a:cubicBezTo>
                    <a:pt x="18679" y="12786"/>
                    <a:pt x="18237" y="13090"/>
                    <a:pt x="17750" y="14053"/>
                  </a:cubicBezTo>
                  <a:cubicBezTo>
                    <a:pt x="17263" y="15017"/>
                    <a:pt x="16732" y="16639"/>
                    <a:pt x="16422" y="17755"/>
                  </a:cubicBezTo>
                  <a:cubicBezTo>
                    <a:pt x="16112" y="18870"/>
                    <a:pt x="16023" y="19479"/>
                    <a:pt x="16068" y="20037"/>
                  </a:cubicBezTo>
                  <a:cubicBezTo>
                    <a:pt x="16112" y="20594"/>
                    <a:pt x="16289" y="21101"/>
                    <a:pt x="16643" y="21304"/>
                  </a:cubicBezTo>
                  <a:cubicBezTo>
                    <a:pt x="16997" y="21507"/>
                    <a:pt x="17528" y="21406"/>
                    <a:pt x="18192" y="20138"/>
                  </a:cubicBezTo>
                  <a:cubicBezTo>
                    <a:pt x="18856" y="18870"/>
                    <a:pt x="19653" y="16437"/>
                    <a:pt x="20184" y="13496"/>
                  </a:cubicBezTo>
                  <a:cubicBezTo>
                    <a:pt x="20715" y="10555"/>
                    <a:pt x="20981" y="7107"/>
                    <a:pt x="21158" y="5130"/>
                  </a:cubicBezTo>
                  <a:cubicBezTo>
                    <a:pt x="21335" y="3152"/>
                    <a:pt x="21423" y="2645"/>
                    <a:pt x="21468" y="1884"/>
                  </a:cubicBezTo>
                  <a:cubicBezTo>
                    <a:pt x="21512" y="1124"/>
                    <a:pt x="21512" y="110"/>
                    <a:pt x="21379" y="8"/>
                  </a:cubicBezTo>
                  <a:cubicBezTo>
                    <a:pt x="21246" y="-93"/>
                    <a:pt x="20981" y="718"/>
                    <a:pt x="20671" y="3000"/>
                  </a:cubicBezTo>
                  <a:cubicBezTo>
                    <a:pt x="20361" y="5282"/>
                    <a:pt x="20007" y="9034"/>
                    <a:pt x="19963" y="11873"/>
                  </a:cubicBezTo>
                  <a:cubicBezTo>
                    <a:pt x="19919" y="14713"/>
                    <a:pt x="20184" y="16639"/>
                    <a:pt x="20450" y="18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005122" y="263802"/>
              <a:ext cx="387351" cy="24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0143"/>
                  </a:moveTo>
                  <a:cubicBezTo>
                    <a:pt x="1062" y="9391"/>
                    <a:pt x="2125" y="8640"/>
                    <a:pt x="2892" y="7889"/>
                  </a:cubicBezTo>
                  <a:cubicBezTo>
                    <a:pt x="3659" y="7137"/>
                    <a:pt x="4131" y="6386"/>
                    <a:pt x="4544" y="5165"/>
                  </a:cubicBezTo>
                  <a:cubicBezTo>
                    <a:pt x="4957" y="3944"/>
                    <a:pt x="5311" y="2254"/>
                    <a:pt x="5134" y="1784"/>
                  </a:cubicBezTo>
                  <a:cubicBezTo>
                    <a:pt x="4957" y="1315"/>
                    <a:pt x="4249" y="2066"/>
                    <a:pt x="3482" y="3944"/>
                  </a:cubicBezTo>
                  <a:cubicBezTo>
                    <a:pt x="2715" y="5823"/>
                    <a:pt x="1889" y="8828"/>
                    <a:pt x="1475" y="10800"/>
                  </a:cubicBezTo>
                  <a:cubicBezTo>
                    <a:pt x="1062" y="12772"/>
                    <a:pt x="1062" y="13711"/>
                    <a:pt x="1121" y="14650"/>
                  </a:cubicBezTo>
                  <a:cubicBezTo>
                    <a:pt x="1180" y="15590"/>
                    <a:pt x="1298" y="16529"/>
                    <a:pt x="2066" y="16435"/>
                  </a:cubicBezTo>
                  <a:cubicBezTo>
                    <a:pt x="2833" y="16341"/>
                    <a:pt x="4249" y="15214"/>
                    <a:pt x="5252" y="13430"/>
                  </a:cubicBezTo>
                  <a:cubicBezTo>
                    <a:pt x="6256" y="11645"/>
                    <a:pt x="6846" y="9203"/>
                    <a:pt x="7259" y="7513"/>
                  </a:cubicBezTo>
                  <a:cubicBezTo>
                    <a:pt x="7672" y="5823"/>
                    <a:pt x="7908" y="4883"/>
                    <a:pt x="8262" y="4696"/>
                  </a:cubicBezTo>
                  <a:cubicBezTo>
                    <a:pt x="8616" y="4508"/>
                    <a:pt x="9089" y="5071"/>
                    <a:pt x="9856" y="6856"/>
                  </a:cubicBezTo>
                  <a:cubicBezTo>
                    <a:pt x="10623" y="8640"/>
                    <a:pt x="11685" y="11645"/>
                    <a:pt x="12393" y="13711"/>
                  </a:cubicBezTo>
                  <a:cubicBezTo>
                    <a:pt x="13102" y="15777"/>
                    <a:pt x="13456" y="16904"/>
                    <a:pt x="13633" y="17937"/>
                  </a:cubicBezTo>
                  <a:cubicBezTo>
                    <a:pt x="13810" y="18970"/>
                    <a:pt x="13810" y="19910"/>
                    <a:pt x="13456" y="20567"/>
                  </a:cubicBezTo>
                  <a:cubicBezTo>
                    <a:pt x="13102" y="21224"/>
                    <a:pt x="12393" y="21600"/>
                    <a:pt x="11862" y="21412"/>
                  </a:cubicBezTo>
                  <a:cubicBezTo>
                    <a:pt x="11331" y="21224"/>
                    <a:pt x="10977" y="20473"/>
                    <a:pt x="10682" y="19064"/>
                  </a:cubicBezTo>
                  <a:cubicBezTo>
                    <a:pt x="10387" y="17656"/>
                    <a:pt x="10151" y="15590"/>
                    <a:pt x="11980" y="12303"/>
                  </a:cubicBezTo>
                  <a:cubicBezTo>
                    <a:pt x="13810" y="9016"/>
                    <a:pt x="17705" y="45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034616" y="95935"/>
              <a:ext cx="250283" cy="43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2" fill="norm" stroke="1" extrusionOk="0">
                  <a:moveTo>
                    <a:pt x="2110" y="445"/>
                  </a:moveTo>
                  <a:cubicBezTo>
                    <a:pt x="2110" y="4889"/>
                    <a:pt x="2110" y="9333"/>
                    <a:pt x="2110" y="12641"/>
                  </a:cubicBezTo>
                  <a:cubicBezTo>
                    <a:pt x="2110" y="15948"/>
                    <a:pt x="2110" y="18118"/>
                    <a:pt x="2110" y="19462"/>
                  </a:cubicBezTo>
                  <a:cubicBezTo>
                    <a:pt x="2110" y="20805"/>
                    <a:pt x="2110" y="21322"/>
                    <a:pt x="1929" y="21322"/>
                  </a:cubicBezTo>
                  <a:cubicBezTo>
                    <a:pt x="1747" y="21322"/>
                    <a:pt x="1384" y="20805"/>
                    <a:pt x="1021" y="19617"/>
                  </a:cubicBezTo>
                  <a:cubicBezTo>
                    <a:pt x="658" y="18428"/>
                    <a:pt x="295" y="16568"/>
                    <a:pt x="114" y="15379"/>
                  </a:cubicBezTo>
                  <a:cubicBezTo>
                    <a:pt x="-68" y="14191"/>
                    <a:pt x="-68" y="13674"/>
                    <a:pt x="386" y="13312"/>
                  </a:cubicBezTo>
                  <a:cubicBezTo>
                    <a:pt x="840" y="12951"/>
                    <a:pt x="1747" y="12744"/>
                    <a:pt x="4288" y="12227"/>
                  </a:cubicBezTo>
                  <a:cubicBezTo>
                    <a:pt x="6829" y="11711"/>
                    <a:pt x="11004" y="10884"/>
                    <a:pt x="13999" y="9333"/>
                  </a:cubicBezTo>
                  <a:cubicBezTo>
                    <a:pt x="16994" y="7783"/>
                    <a:pt x="18809" y="5510"/>
                    <a:pt x="19898" y="3701"/>
                  </a:cubicBezTo>
                  <a:cubicBezTo>
                    <a:pt x="20987" y="1892"/>
                    <a:pt x="21350" y="549"/>
                    <a:pt x="21441" y="135"/>
                  </a:cubicBezTo>
                  <a:cubicBezTo>
                    <a:pt x="21532" y="-278"/>
                    <a:pt x="21350" y="239"/>
                    <a:pt x="20624" y="1944"/>
                  </a:cubicBezTo>
                  <a:cubicBezTo>
                    <a:pt x="19898" y="3649"/>
                    <a:pt x="18628" y="6543"/>
                    <a:pt x="18083" y="9075"/>
                  </a:cubicBezTo>
                  <a:cubicBezTo>
                    <a:pt x="17539" y="11607"/>
                    <a:pt x="17720" y="13778"/>
                    <a:pt x="18265" y="15069"/>
                  </a:cubicBezTo>
                  <a:cubicBezTo>
                    <a:pt x="18809" y="16361"/>
                    <a:pt x="19717" y="16775"/>
                    <a:pt x="20624" y="17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320077" y="397152"/>
              <a:ext cx="97157" cy="11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142" fill="norm" stroke="1" extrusionOk="0">
                  <a:moveTo>
                    <a:pt x="6784" y="0"/>
                  </a:moveTo>
                  <a:cubicBezTo>
                    <a:pt x="4486" y="1157"/>
                    <a:pt x="2188" y="2314"/>
                    <a:pt x="1039" y="4821"/>
                  </a:cubicBezTo>
                  <a:cubicBezTo>
                    <a:pt x="-110" y="7329"/>
                    <a:pt x="-110" y="11186"/>
                    <a:pt x="120" y="14079"/>
                  </a:cubicBezTo>
                  <a:cubicBezTo>
                    <a:pt x="350" y="16971"/>
                    <a:pt x="809" y="18900"/>
                    <a:pt x="2188" y="20057"/>
                  </a:cubicBezTo>
                  <a:cubicBezTo>
                    <a:pt x="3567" y="21214"/>
                    <a:pt x="5864" y="21600"/>
                    <a:pt x="9081" y="20443"/>
                  </a:cubicBezTo>
                  <a:cubicBezTo>
                    <a:pt x="12299" y="19286"/>
                    <a:pt x="16435" y="16586"/>
                    <a:pt x="18733" y="13307"/>
                  </a:cubicBezTo>
                  <a:cubicBezTo>
                    <a:pt x="21030" y="10029"/>
                    <a:pt x="21490" y="6171"/>
                    <a:pt x="20801" y="3664"/>
                  </a:cubicBezTo>
                  <a:cubicBezTo>
                    <a:pt x="20111" y="1157"/>
                    <a:pt x="18273" y="0"/>
                    <a:pt x="16205" y="0"/>
                  </a:cubicBezTo>
                  <a:cubicBezTo>
                    <a:pt x="14137" y="0"/>
                    <a:pt x="11839" y="1157"/>
                    <a:pt x="9541" y="2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7471972" y="568602"/>
              <a:ext cx="44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183172" y="327302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208572" y="155852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277"/>
                    <a:pt x="1309" y="14954"/>
                    <a:pt x="4909" y="11354"/>
                  </a:cubicBezTo>
                  <a:cubicBezTo>
                    <a:pt x="8509" y="7754"/>
                    <a:pt x="15055" y="38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8297472" y="0"/>
              <a:ext cx="152401" cy="55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1361"/>
                  </a:moveTo>
                  <a:cubicBezTo>
                    <a:pt x="20100" y="870"/>
                    <a:pt x="18600" y="379"/>
                    <a:pt x="16800" y="133"/>
                  </a:cubicBezTo>
                  <a:cubicBezTo>
                    <a:pt x="15000" y="-112"/>
                    <a:pt x="12900" y="-112"/>
                    <a:pt x="10200" y="952"/>
                  </a:cubicBezTo>
                  <a:cubicBezTo>
                    <a:pt x="7500" y="2015"/>
                    <a:pt x="4200" y="4143"/>
                    <a:pt x="2850" y="6802"/>
                  </a:cubicBezTo>
                  <a:cubicBezTo>
                    <a:pt x="1500" y="9461"/>
                    <a:pt x="2100" y="12652"/>
                    <a:pt x="2550" y="14943"/>
                  </a:cubicBezTo>
                  <a:cubicBezTo>
                    <a:pt x="3000" y="17233"/>
                    <a:pt x="3300" y="18624"/>
                    <a:pt x="2850" y="19565"/>
                  </a:cubicBezTo>
                  <a:cubicBezTo>
                    <a:pt x="2400" y="20506"/>
                    <a:pt x="1200" y="20997"/>
                    <a:pt x="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8244041" y="327302"/>
              <a:ext cx="21218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899" y="21600"/>
                  </a:moveTo>
                  <a:cubicBezTo>
                    <a:pt x="263" y="18144"/>
                    <a:pt x="-372" y="14688"/>
                    <a:pt x="263" y="11952"/>
                  </a:cubicBezTo>
                  <a:cubicBezTo>
                    <a:pt x="899" y="9216"/>
                    <a:pt x="2804" y="7200"/>
                    <a:pt x="6510" y="5328"/>
                  </a:cubicBezTo>
                  <a:cubicBezTo>
                    <a:pt x="10216" y="3456"/>
                    <a:pt x="15722" y="1728"/>
                    <a:pt x="212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187480" y="260348"/>
              <a:ext cx="183143" cy="26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03" fill="norm" stroke="1" extrusionOk="0">
                  <a:moveTo>
                    <a:pt x="3606" y="5798"/>
                  </a:moveTo>
                  <a:cubicBezTo>
                    <a:pt x="3110" y="10152"/>
                    <a:pt x="2613" y="14505"/>
                    <a:pt x="1992" y="17268"/>
                  </a:cubicBezTo>
                  <a:cubicBezTo>
                    <a:pt x="1372" y="20031"/>
                    <a:pt x="627" y="21203"/>
                    <a:pt x="254" y="21203"/>
                  </a:cubicBezTo>
                  <a:cubicBezTo>
                    <a:pt x="-118" y="21203"/>
                    <a:pt x="-118" y="20031"/>
                    <a:pt x="503" y="17436"/>
                  </a:cubicBezTo>
                  <a:cubicBezTo>
                    <a:pt x="1123" y="14840"/>
                    <a:pt x="2365" y="10822"/>
                    <a:pt x="3730" y="7724"/>
                  </a:cubicBezTo>
                  <a:cubicBezTo>
                    <a:pt x="5096" y="4626"/>
                    <a:pt x="6585" y="2450"/>
                    <a:pt x="7951" y="1194"/>
                  </a:cubicBezTo>
                  <a:cubicBezTo>
                    <a:pt x="9316" y="-62"/>
                    <a:pt x="10558" y="-397"/>
                    <a:pt x="11923" y="524"/>
                  </a:cubicBezTo>
                  <a:cubicBezTo>
                    <a:pt x="13289" y="1445"/>
                    <a:pt x="14779" y="3622"/>
                    <a:pt x="16392" y="6970"/>
                  </a:cubicBezTo>
                  <a:cubicBezTo>
                    <a:pt x="18006" y="10319"/>
                    <a:pt x="19744" y="14840"/>
                    <a:pt x="21482" y="19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484922" y="406942"/>
              <a:ext cx="571501" cy="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21013"/>
                  </a:moveTo>
                  <a:cubicBezTo>
                    <a:pt x="160" y="16317"/>
                    <a:pt x="320" y="11622"/>
                    <a:pt x="1120" y="7865"/>
                  </a:cubicBezTo>
                  <a:cubicBezTo>
                    <a:pt x="1920" y="4109"/>
                    <a:pt x="3360" y="1291"/>
                    <a:pt x="5520" y="352"/>
                  </a:cubicBezTo>
                  <a:cubicBezTo>
                    <a:pt x="7680" y="-587"/>
                    <a:pt x="10560" y="352"/>
                    <a:pt x="13360" y="3170"/>
                  </a:cubicBezTo>
                  <a:cubicBezTo>
                    <a:pt x="16160" y="5987"/>
                    <a:pt x="18880" y="10683"/>
                    <a:pt x="21600" y="15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980222" y="327302"/>
              <a:ext cx="90558" cy="22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368" fill="norm" stroke="1" extrusionOk="0">
                  <a:moveTo>
                    <a:pt x="0" y="0"/>
                  </a:moveTo>
                  <a:cubicBezTo>
                    <a:pt x="5280" y="0"/>
                    <a:pt x="10560" y="0"/>
                    <a:pt x="14640" y="1090"/>
                  </a:cubicBezTo>
                  <a:cubicBezTo>
                    <a:pt x="18720" y="2180"/>
                    <a:pt x="21600" y="4360"/>
                    <a:pt x="20160" y="7431"/>
                  </a:cubicBezTo>
                  <a:cubicBezTo>
                    <a:pt x="18720" y="10503"/>
                    <a:pt x="12960" y="14466"/>
                    <a:pt x="9600" y="17042"/>
                  </a:cubicBezTo>
                  <a:cubicBezTo>
                    <a:pt x="6240" y="19618"/>
                    <a:pt x="5280" y="20807"/>
                    <a:pt x="6000" y="21204"/>
                  </a:cubicBezTo>
                  <a:cubicBezTo>
                    <a:pt x="6720" y="21600"/>
                    <a:pt x="9120" y="21204"/>
                    <a:pt x="11520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0225355" y="379346"/>
              <a:ext cx="252575" cy="17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446" fill="norm" stroke="1" extrusionOk="0">
                  <a:moveTo>
                    <a:pt x="7115" y="599"/>
                  </a:moveTo>
                  <a:cubicBezTo>
                    <a:pt x="8708" y="103"/>
                    <a:pt x="10302" y="-394"/>
                    <a:pt x="11099" y="475"/>
                  </a:cubicBezTo>
                  <a:cubicBezTo>
                    <a:pt x="11895" y="1344"/>
                    <a:pt x="11895" y="3578"/>
                    <a:pt x="10833" y="6185"/>
                  </a:cubicBezTo>
                  <a:cubicBezTo>
                    <a:pt x="9771" y="8792"/>
                    <a:pt x="7646" y="11772"/>
                    <a:pt x="6141" y="13634"/>
                  </a:cubicBezTo>
                  <a:cubicBezTo>
                    <a:pt x="4636" y="15496"/>
                    <a:pt x="3751" y="16240"/>
                    <a:pt x="2866" y="16613"/>
                  </a:cubicBezTo>
                  <a:cubicBezTo>
                    <a:pt x="1981" y="16985"/>
                    <a:pt x="1095" y="16985"/>
                    <a:pt x="564" y="16365"/>
                  </a:cubicBezTo>
                  <a:cubicBezTo>
                    <a:pt x="33" y="15744"/>
                    <a:pt x="-144" y="14503"/>
                    <a:pt x="122" y="12392"/>
                  </a:cubicBezTo>
                  <a:cubicBezTo>
                    <a:pt x="387" y="10282"/>
                    <a:pt x="1095" y="7303"/>
                    <a:pt x="1804" y="5192"/>
                  </a:cubicBezTo>
                  <a:cubicBezTo>
                    <a:pt x="2512" y="3082"/>
                    <a:pt x="3220" y="1840"/>
                    <a:pt x="4371" y="1965"/>
                  </a:cubicBezTo>
                  <a:cubicBezTo>
                    <a:pt x="5522" y="2089"/>
                    <a:pt x="7115" y="3578"/>
                    <a:pt x="8443" y="6682"/>
                  </a:cubicBezTo>
                  <a:cubicBezTo>
                    <a:pt x="9771" y="9785"/>
                    <a:pt x="10833" y="14503"/>
                    <a:pt x="11895" y="17358"/>
                  </a:cubicBezTo>
                  <a:cubicBezTo>
                    <a:pt x="12958" y="20213"/>
                    <a:pt x="14020" y="21206"/>
                    <a:pt x="15613" y="19840"/>
                  </a:cubicBezTo>
                  <a:cubicBezTo>
                    <a:pt x="17207" y="18475"/>
                    <a:pt x="19331" y="14751"/>
                    <a:pt x="20394" y="11647"/>
                  </a:cubicBezTo>
                  <a:cubicBezTo>
                    <a:pt x="21456" y="8544"/>
                    <a:pt x="21456" y="6061"/>
                    <a:pt x="19774" y="4075"/>
                  </a:cubicBezTo>
                  <a:cubicBezTo>
                    <a:pt x="18092" y="2089"/>
                    <a:pt x="14728" y="599"/>
                    <a:pt x="12515" y="1096"/>
                  </a:cubicBezTo>
                  <a:cubicBezTo>
                    <a:pt x="10302" y="1592"/>
                    <a:pt x="9240" y="4075"/>
                    <a:pt x="8177" y="6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2106222" y="1470302"/>
              <a:ext cx="269145" cy="34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14" fill="norm" stroke="1" extrusionOk="0">
                  <a:moveTo>
                    <a:pt x="0" y="0"/>
                  </a:moveTo>
                  <a:cubicBezTo>
                    <a:pt x="844" y="2107"/>
                    <a:pt x="1687" y="4215"/>
                    <a:pt x="2447" y="6783"/>
                  </a:cubicBezTo>
                  <a:cubicBezTo>
                    <a:pt x="3206" y="9351"/>
                    <a:pt x="3881" y="12380"/>
                    <a:pt x="4303" y="14290"/>
                  </a:cubicBezTo>
                  <a:cubicBezTo>
                    <a:pt x="4725" y="16200"/>
                    <a:pt x="4894" y="16990"/>
                    <a:pt x="5400" y="17780"/>
                  </a:cubicBezTo>
                  <a:cubicBezTo>
                    <a:pt x="5906" y="18571"/>
                    <a:pt x="6750" y="19361"/>
                    <a:pt x="7425" y="19427"/>
                  </a:cubicBezTo>
                  <a:cubicBezTo>
                    <a:pt x="8100" y="19493"/>
                    <a:pt x="8606" y="18834"/>
                    <a:pt x="8944" y="17846"/>
                  </a:cubicBezTo>
                  <a:cubicBezTo>
                    <a:pt x="9281" y="16859"/>
                    <a:pt x="9450" y="15541"/>
                    <a:pt x="9703" y="14488"/>
                  </a:cubicBezTo>
                  <a:cubicBezTo>
                    <a:pt x="9956" y="13434"/>
                    <a:pt x="10294" y="12644"/>
                    <a:pt x="10716" y="12512"/>
                  </a:cubicBezTo>
                  <a:cubicBezTo>
                    <a:pt x="11137" y="12380"/>
                    <a:pt x="11644" y="12907"/>
                    <a:pt x="12150" y="13895"/>
                  </a:cubicBezTo>
                  <a:cubicBezTo>
                    <a:pt x="12656" y="14883"/>
                    <a:pt x="13162" y="16332"/>
                    <a:pt x="13838" y="17649"/>
                  </a:cubicBezTo>
                  <a:cubicBezTo>
                    <a:pt x="14512" y="18966"/>
                    <a:pt x="15356" y="20151"/>
                    <a:pt x="16284" y="20810"/>
                  </a:cubicBezTo>
                  <a:cubicBezTo>
                    <a:pt x="17212" y="21468"/>
                    <a:pt x="18225" y="21600"/>
                    <a:pt x="19153" y="20480"/>
                  </a:cubicBezTo>
                  <a:cubicBezTo>
                    <a:pt x="20081" y="19361"/>
                    <a:pt x="20925" y="16990"/>
                    <a:pt x="21262" y="13434"/>
                  </a:cubicBezTo>
                  <a:cubicBezTo>
                    <a:pt x="21600" y="9878"/>
                    <a:pt x="21431" y="5137"/>
                    <a:pt x="21262" y="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2480872" y="1413152"/>
              <a:ext cx="152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4275"/>
                    <a:pt x="1200" y="8550"/>
                    <a:pt x="1650" y="11869"/>
                  </a:cubicBezTo>
                  <a:cubicBezTo>
                    <a:pt x="2100" y="15188"/>
                    <a:pt x="2400" y="17550"/>
                    <a:pt x="2400" y="19069"/>
                  </a:cubicBezTo>
                  <a:cubicBezTo>
                    <a:pt x="2400" y="20588"/>
                    <a:pt x="2100" y="21262"/>
                    <a:pt x="1950" y="21262"/>
                  </a:cubicBezTo>
                  <a:cubicBezTo>
                    <a:pt x="1800" y="21262"/>
                    <a:pt x="1800" y="20588"/>
                    <a:pt x="2100" y="19575"/>
                  </a:cubicBezTo>
                  <a:cubicBezTo>
                    <a:pt x="2400" y="18562"/>
                    <a:pt x="3000" y="17212"/>
                    <a:pt x="4050" y="16425"/>
                  </a:cubicBezTo>
                  <a:cubicBezTo>
                    <a:pt x="5100" y="15637"/>
                    <a:pt x="6600" y="15413"/>
                    <a:pt x="7950" y="15525"/>
                  </a:cubicBezTo>
                  <a:cubicBezTo>
                    <a:pt x="9300" y="15637"/>
                    <a:pt x="10500" y="16088"/>
                    <a:pt x="12750" y="17156"/>
                  </a:cubicBezTo>
                  <a:cubicBezTo>
                    <a:pt x="15000" y="18225"/>
                    <a:pt x="18300" y="199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653267" y="1402362"/>
              <a:ext cx="278456" cy="44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39" fill="norm" stroke="1" extrusionOk="0">
                  <a:moveTo>
                    <a:pt x="5818" y="17310"/>
                  </a:moveTo>
                  <a:cubicBezTo>
                    <a:pt x="6145" y="16810"/>
                    <a:pt x="6472" y="16310"/>
                    <a:pt x="6554" y="15760"/>
                  </a:cubicBezTo>
                  <a:cubicBezTo>
                    <a:pt x="6636" y="15210"/>
                    <a:pt x="6472" y="14610"/>
                    <a:pt x="5572" y="14460"/>
                  </a:cubicBezTo>
                  <a:cubicBezTo>
                    <a:pt x="4672" y="14310"/>
                    <a:pt x="3036" y="14610"/>
                    <a:pt x="1891" y="15310"/>
                  </a:cubicBezTo>
                  <a:cubicBezTo>
                    <a:pt x="745" y="16010"/>
                    <a:pt x="91" y="17110"/>
                    <a:pt x="9" y="18110"/>
                  </a:cubicBezTo>
                  <a:cubicBezTo>
                    <a:pt x="-73" y="19110"/>
                    <a:pt x="418" y="20010"/>
                    <a:pt x="1482" y="20310"/>
                  </a:cubicBezTo>
                  <a:cubicBezTo>
                    <a:pt x="2545" y="20610"/>
                    <a:pt x="4182" y="20310"/>
                    <a:pt x="5327" y="19760"/>
                  </a:cubicBezTo>
                  <a:cubicBezTo>
                    <a:pt x="6472" y="19210"/>
                    <a:pt x="7127" y="18410"/>
                    <a:pt x="7536" y="18360"/>
                  </a:cubicBezTo>
                  <a:cubicBezTo>
                    <a:pt x="7945" y="18310"/>
                    <a:pt x="8109" y="19010"/>
                    <a:pt x="8354" y="19610"/>
                  </a:cubicBezTo>
                  <a:cubicBezTo>
                    <a:pt x="8600" y="20210"/>
                    <a:pt x="8927" y="20710"/>
                    <a:pt x="9500" y="21010"/>
                  </a:cubicBezTo>
                  <a:cubicBezTo>
                    <a:pt x="10072" y="21310"/>
                    <a:pt x="10891" y="21410"/>
                    <a:pt x="11872" y="20710"/>
                  </a:cubicBezTo>
                  <a:cubicBezTo>
                    <a:pt x="12854" y="20010"/>
                    <a:pt x="14000" y="18510"/>
                    <a:pt x="15145" y="15960"/>
                  </a:cubicBezTo>
                  <a:cubicBezTo>
                    <a:pt x="16291" y="13410"/>
                    <a:pt x="17436" y="9810"/>
                    <a:pt x="18172" y="7360"/>
                  </a:cubicBezTo>
                  <a:cubicBezTo>
                    <a:pt x="18909" y="4910"/>
                    <a:pt x="19236" y="3610"/>
                    <a:pt x="19482" y="2460"/>
                  </a:cubicBezTo>
                  <a:cubicBezTo>
                    <a:pt x="19727" y="1310"/>
                    <a:pt x="19891" y="310"/>
                    <a:pt x="19809" y="60"/>
                  </a:cubicBezTo>
                  <a:cubicBezTo>
                    <a:pt x="19727" y="-190"/>
                    <a:pt x="19400" y="310"/>
                    <a:pt x="18909" y="2210"/>
                  </a:cubicBezTo>
                  <a:cubicBezTo>
                    <a:pt x="18418" y="4110"/>
                    <a:pt x="17763" y="7410"/>
                    <a:pt x="17436" y="10260"/>
                  </a:cubicBezTo>
                  <a:cubicBezTo>
                    <a:pt x="17109" y="13110"/>
                    <a:pt x="17109" y="15510"/>
                    <a:pt x="17436" y="16960"/>
                  </a:cubicBezTo>
                  <a:cubicBezTo>
                    <a:pt x="17763" y="18410"/>
                    <a:pt x="18418" y="18910"/>
                    <a:pt x="19072" y="19010"/>
                  </a:cubicBezTo>
                  <a:cubicBezTo>
                    <a:pt x="19727" y="19110"/>
                    <a:pt x="20382" y="18810"/>
                    <a:pt x="20791" y="18160"/>
                  </a:cubicBezTo>
                  <a:cubicBezTo>
                    <a:pt x="21200" y="17510"/>
                    <a:pt x="21363" y="16510"/>
                    <a:pt x="21527" y="15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844938" y="1610002"/>
              <a:ext cx="15028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59" y="21600"/>
                  </a:moveTo>
                  <a:cubicBezTo>
                    <a:pt x="2130" y="20880"/>
                    <a:pt x="0" y="20160"/>
                    <a:pt x="0" y="18000"/>
                  </a:cubicBezTo>
                  <a:cubicBezTo>
                    <a:pt x="0" y="15840"/>
                    <a:pt x="2130" y="12240"/>
                    <a:pt x="6085" y="9000"/>
                  </a:cubicBezTo>
                  <a:cubicBezTo>
                    <a:pt x="10039" y="5760"/>
                    <a:pt x="1582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839772" y="1571902"/>
              <a:ext cx="1" cy="171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853177" y="1432202"/>
              <a:ext cx="3739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21600"/>
                  </a:moveTo>
                  <a:cubicBezTo>
                    <a:pt x="758" y="15055"/>
                    <a:pt x="-1516" y="8509"/>
                    <a:pt x="1326" y="4909"/>
                  </a:cubicBezTo>
                  <a:cubicBezTo>
                    <a:pt x="4168" y="1309"/>
                    <a:pt x="12126" y="655"/>
                    <a:pt x="200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969665" y="1335153"/>
              <a:ext cx="111408" cy="40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0" fill="norm" stroke="1" extrusionOk="0">
                  <a:moveTo>
                    <a:pt x="21450" y="1453"/>
                  </a:moveTo>
                  <a:cubicBezTo>
                    <a:pt x="19820" y="1001"/>
                    <a:pt x="18190" y="549"/>
                    <a:pt x="16356" y="266"/>
                  </a:cubicBezTo>
                  <a:cubicBezTo>
                    <a:pt x="14522" y="-17"/>
                    <a:pt x="12484" y="-130"/>
                    <a:pt x="10039" y="209"/>
                  </a:cubicBezTo>
                  <a:cubicBezTo>
                    <a:pt x="7593" y="549"/>
                    <a:pt x="4741" y="1340"/>
                    <a:pt x="2907" y="3602"/>
                  </a:cubicBezTo>
                  <a:cubicBezTo>
                    <a:pt x="1073" y="5864"/>
                    <a:pt x="258" y="9596"/>
                    <a:pt x="54" y="12819"/>
                  </a:cubicBezTo>
                  <a:cubicBezTo>
                    <a:pt x="-150" y="16042"/>
                    <a:pt x="258" y="18756"/>
                    <a:pt x="665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893135" y="1578252"/>
              <a:ext cx="21968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364" y="21600"/>
                  </a:moveTo>
                  <a:cubicBezTo>
                    <a:pt x="-43" y="18432"/>
                    <a:pt x="-451" y="15264"/>
                    <a:pt x="1179" y="11952"/>
                  </a:cubicBezTo>
                  <a:cubicBezTo>
                    <a:pt x="2809" y="8640"/>
                    <a:pt x="6477" y="5184"/>
                    <a:pt x="10145" y="3168"/>
                  </a:cubicBezTo>
                  <a:cubicBezTo>
                    <a:pt x="13813" y="1152"/>
                    <a:pt x="17481" y="576"/>
                    <a:pt x="211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995835" y="1563131"/>
              <a:ext cx="202838" cy="24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41" fill="norm" stroke="1" extrusionOk="0">
                  <a:moveTo>
                    <a:pt x="1311" y="213"/>
                  </a:moveTo>
                  <a:cubicBezTo>
                    <a:pt x="861" y="5613"/>
                    <a:pt x="411" y="11013"/>
                    <a:pt x="186" y="14272"/>
                  </a:cubicBezTo>
                  <a:cubicBezTo>
                    <a:pt x="-39" y="17531"/>
                    <a:pt x="-39" y="18648"/>
                    <a:pt x="74" y="18741"/>
                  </a:cubicBezTo>
                  <a:cubicBezTo>
                    <a:pt x="186" y="18834"/>
                    <a:pt x="411" y="17903"/>
                    <a:pt x="1649" y="14831"/>
                  </a:cubicBezTo>
                  <a:cubicBezTo>
                    <a:pt x="2886" y="11758"/>
                    <a:pt x="5136" y="6544"/>
                    <a:pt x="6711" y="3565"/>
                  </a:cubicBezTo>
                  <a:cubicBezTo>
                    <a:pt x="8286" y="586"/>
                    <a:pt x="9186" y="-159"/>
                    <a:pt x="10311" y="27"/>
                  </a:cubicBezTo>
                  <a:cubicBezTo>
                    <a:pt x="11436" y="213"/>
                    <a:pt x="12786" y="1331"/>
                    <a:pt x="14136" y="4031"/>
                  </a:cubicBezTo>
                  <a:cubicBezTo>
                    <a:pt x="15486" y="6731"/>
                    <a:pt x="16836" y="11013"/>
                    <a:pt x="18074" y="14179"/>
                  </a:cubicBezTo>
                  <a:cubicBezTo>
                    <a:pt x="19311" y="17344"/>
                    <a:pt x="20436" y="19393"/>
                    <a:pt x="21561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307564" y="1655364"/>
              <a:ext cx="494359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12" fill="norm" stroke="1" extrusionOk="0">
                  <a:moveTo>
                    <a:pt x="513" y="21212"/>
                  </a:moveTo>
                  <a:cubicBezTo>
                    <a:pt x="236" y="16712"/>
                    <a:pt x="-41" y="12212"/>
                    <a:pt x="5" y="8612"/>
                  </a:cubicBezTo>
                  <a:cubicBezTo>
                    <a:pt x="51" y="5012"/>
                    <a:pt x="421" y="2312"/>
                    <a:pt x="2036" y="962"/>
                  </a:cubicBezTo>
                  <a:cubicBezTo>
                    <a:pt x="3651" y="-388"/>
                    <a:pt x="6513" y="-388"/>
                    <a:pt x="9697" y="1412"/>
                  </a:cubicBezTo>
                  <a:cubicBezTo>
                    <a:pt x="12882" y="3212"/>
                    <a:pt x="16390" y="6812"/>
                    <a:pt x="18421" y="8612"/>
                  </a:cubicBezTo>
                  <a:cubicBezTo>
                    <a:pt x="20451" y="10412"/>
                    <a:pt x="21005" y="10412"/>
                    <a:pt x="21559" y="10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5732072" y="1545671"/>
              <a:ext cx="98644" cy="28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347" fill="norm" stroke="1" extrusionOk="0">
                  <a:moveTo>
                    <a:pt x="5290" y="3373"/>
                  </a:moveTo>
                  <a:cubicBezTo>
                    <a:pt x="2645" y="2112"/>
                    <a:pt x="0" y="851"/>
                    <a:pt x="0" y="299"/>
                  </a:cubicBezTo>
                  <a:cubicBezTo>
                    <a:pt x="0" y="-253"/>
                    <a:pt x="2645" y="-95"/>
                    <a:pt x="6833" y="1245"/>
                  </a:cubicBezTo>
                  <a:cubicBezTo>
                    <a:pt x="11020" y="2585"/>
                    <a:pt x="16751" y="5108"/>
                    <a:pt x="19176" y="7709"/>
                  </a:cubicBezTo>
                  <a:cubicBezTo>
                    <a:pt x="21600" y="10311"/>
                    <a:pt x="20718" y="12991"/>
                    <a:pt x="17192" y="15277"/>
                  </a:cubicBezTo>
                  <a:cubicBezTo>
                    <a:pt x="13665" y="17563"/>
                    <a:pt x="7494" y="19455"/>
                    <a:pt x="1322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245212" y="1587337"/>
              <a:ext cx="244948" cy="13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437" fill="norm" stroke="1" extrusionOk="0">
                  <a:moveTo>
                    <a:pt x="13398" y="4486"/>
                  </a:moveTo>
                  <a:cubicBezTo>
                    <a:pt x="11921" y="8741"/>
                    <a:pt x="10444" y="12995"/>
                    <a:pt x="8321" y="15613"/>
                  </a:cubicBezTo>
                  <a:cubicBezTo>
                    <a:pt x="6198" y="18232"/>
                    <a:pt x="3429" y="19213"/>
                    <a:pt x="1859" y="18722"/>
                  </a:cubicBezTo>
                  <a:cubicBezTo>
                    <a:pt x="290" y="18232"/>
                    <a:pt x="-79" y="16268"/>
                    <a:pt x="13" y="13813"/>
                  </a:cubicBezTo>
                  <a:cubicBezTo>
                    <a:pt x="106" y="11359"/>
                    <a:pt x="659" y="8413"/>
                    <a:pt x="1398" y="6777"/>
                  </a:cubicBezTo>
                  <a:cubicBezTo>
                    <a:pt x="2136" y="5141"/>
                    <a:pt x="3059" y="4813"/>
                    <a:pt x="4906" y="7104"/>
                  </a:cubicBezTo>
                  <a:cubicBezTo>
                    <a:pt x="6752" y="9395"/>
                    <a:pt x="9521" y="14304"/>
                    <a:pt x="12013" y="17250"/>
                  </a:cubicBezTo>
                  <a:cubicBezTo>
                    <a:pt x="14506" y="20195"/>
                    <a:pt x="16721" y="21177"/>
                    <a:pt x="18383" y="19868"/>
                  </a:cubicBezTo>
                  <a:cubicBezTo>
                    <a:pt x="20044" y="18559"/>
                    <a:pt x="21152" y="14959"/>
                    <a:pt x="21336" y="11195"/>
                  </a:cubicBezTo>
                  <a:cubicBezTo>
                    <a:pt x="21521" y="7432"/>
                    <a:pt x="20783" y="3504"/>
                    <a:pt x="19398" y="1541"/>
                  </a:cubicBezTo>
                  <a:cubicBezTo>
                    <a:pt x="18013" y="-423"/>
                    <a:pt x="15983" y="-423"/>
                    <a:pt x="14321" y="1050"/>
                  </a:cubicBezTo>
                  <a:cubicBezTo>
                    <a:pt x="12659" y="2522"/>
                    <a:pt x="11367" y="5468"/>
                    <a:pt x="10075" y="8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389172" y="1424723"/>
              <a:ext cx="304801" cy="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956"/>
                  </a:moveTo>
                  <a:cubicBezTo>
                    <a:pt x="21600" y="498"/>
                    <a:pt x="21600" y="40"/>
                    <a:pt x="21300" y="2"/>
                  </a:cubicBezTo>
                  <a:cubicBezTo>
                    <a:pt x="21000" y="-36"/>
                    <a:pt x="20400" y="346"/>
                    <a:pt x="18900" y="1758"/>
                  </a:cubicBezTo>
                  <a:cubicBezTo>
                    <a:pt x="17400" y="3170"/>
                    <a:pt x="15000" y="5612"/>
                    <a:pt x="12450" y="8245"/>
                  </a:cubicBezTo>
                  <a:cubicBezTo>
                    <a:pt x="9900" y="10878"/>
                    <a:pt x="7200" y="13703"/>
                    <a:pt x="5100" y="15954"/>
                  </a:cubicBezTo>
                  <a:cubicBezTo>
                    <a:pt x="3000" y="18206"/>
                    <a:pt x="1500" y="19885"/>
                    <a:pt x="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002072" y="17306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202222" y="1466129"/>
              <a:ext cx="355601" cy="39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1580"/>
                  </a:moveTo>
                  <a:cubicBezTo>
                    <a:pt x="129" y="1015"/>
                    <a:pt x="257" y="449"/>
                    <a:pt x="771" y="167"/>
                  </a:cubicBezTo>
                  <a:cubicBezTo>
                    <a:pt x="1286" y="-116"/>
                    <a:pt x="2186" y="-116"/>
                    <a:pt x="3600" y="789"/>
                  </a:cubicBezTo>
                  <a:cubicBezTo>
                    <a:pt x="5014" y="1693"/>
                    <a:pt x="6943" y="3503"/>
                    <a:pt x="9129" y="6274"/>
                  </a:cubicBezTo>
                  <a:cubicBezTo>
                    <a:pt x="11314" y="9044"/>
                    <a:pt x="13757" y="12776"/>
                    <a:pt x="15557" y="15490"/>
                  </a:cubicBezTo>
                  <a:cubicBezTo>
                    <a:pt x="17357" y="18204"/>
                    <a:pt x="18514" y="19901"/>
                    <a:pt x="19414" y="20692"/>
                  </a:cubicBezTo>
                  <a:cubicBezTo>
                    <a:pt x="20314" y="21484"/>
                    <a:pt x="20957" y="21371"/>
                    <a:pt x="21600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253022" y="1492058"/>
              <a:ext cx="338813" cy="45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72" fill="norm" stroke="1" extrusionOk="0">
                  <a:moveTo>
                    <a:pt x="21332" y="1972"/>
                  </a:moveTo>
                  <a:cubicBezTo>
                    <a:pt x="21466" y="1072"/>
                    <a:pt x="21600" y="172"/>
                    <a:pt x="21265" y="22"/>
                  </a:cubicBezTo>
                  <a:cubicBezTo>
                    <a:pt x="20929" y="-128"/>
                    <a:pt x="20124" y="472"/>
                    <a:pt x="18447" y="2172"/>
                  </a:cubicBezTo>
                  <a:cubicBezTo>
                    <a:pt x="16770" y="3872"/>
                    <a:pt x="14221" y="6672"/>
                    <a:pt x="11672" y="9522"/>
                  </a:cubicBezTo>
                  <a:cubicBezTo>
                    <a:pt x="9123" y="12372"/>
                    <a:pt x="6574" y="15272"/>
                    <a:pt x="4629" y="17272"/>
                  </a:cubicBezTo>
                  <a:cubicBezTo>
                    <a:pt x="2683" y="19272"/>
                    <a:pt x="1342" y="20372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208572" y="1324252"/>
              <a:ext cx="387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15" y="17100"/>
                    <a:pt x="5430" y="12600"/>
                    <a:pt x="9030" y="9000"/>
                  </a:cubicBezTo>
                  <a:cubicBezTo>
                    <a:pt x="12630" y="5400"/>
                    <a:pt x="1711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9046772" y="1676859"/>
              <a:ext cx="165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092" y="1118"/>
                    <a:pt x="12185" y="-1582"/>
                    <a:pt x="15785" y="1118"/>
                  </a:cubicBezTo>
                  <a:cubicBezTo>
                    <a:pt x="19385" y="3818"/>
                    <a:pt x="20492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9015022" y="1756052"/>
              <a:ext cx="330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21600"/>
                    <a:pt x="8031" y="21600"/>
                    <a:pt x="11631" y="18000"/>
                  </a:cubicBezTo>
                  <a:cubicBezTo>
                    <a:pt x="15231" y="14400"/>
                    <a:pt x="1841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9710260" y="1463407"/>
              <a:ext cx="352563" cy="31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89" fill="norm" stroke="1" extrusionOk="0">
                  <a:moveTo>
                    <a:pt x="21027" y="2594"/>
                  </a:moveTo>
                  <a:cubicBezTo>
                    <a:pt x="21284" y="1883"/>
                    <a:pt x="21541" y="1173"/>
                    <a:pt x="21348" y="676"/>
                  </a:cubicBezTo>
                  <a:cubicBezTo>
                    <a:pt x="21155" y="178"/>
                    <a:pt x="20512" y="-106"/>
                    <a:pt x="19098" y="36"/>
                  </a:cubicBezTo>
                  <a:cubicBezTo>
                    <a:pt x="17684" y="178"/>
                    <a:pt x="15498" y="747"/>
                    <a:pt x="13055" y="1599"/>
                  </a:cubicBezTo>
                  <a:cubicBezTo>
                    <a:pt x="10612" y="2452"/>
                    <a:pt x="7912" y="3589"/>
                    <a:pt x="6112" y="4512"/>
                  </a:cubicBezTo>
                  <a:cubicBezTo>
                    <a:pt x="4312" y="5436"/>
                    <a:pt x="3412" y="6147"/>
                    <a:pt x="2898" y="6857"/>
                  </a:cubicBezTo>
                  <a:cubicBezTo>
                    <a:pt x="2384" y="7568"/>
                    <a:pt x="2255" y="8278"/>
                    <a:pt x="2641" y="8705"/>
                  </a:cubicBezTo>
                  <a:cubicBezTo>
                    <a:pt x="3027" y="9131"/>
                    <a:pt x="3927" y="9273"/>
                    <a:pt x="5405" y="9557"/>
                  </a:cubicBezTo>
                  <a:cubicBezTo>
                    <a:pt x="6884" y="9841"/>
                    <a:pt x="8941" y="10268"/>
                    <a:pt x="10162" y="10765"/>
                  </a:cubicBezTo>
                  <a:cubicBezTo>
                    <a:pt x="11384" y="11262"/>
                    <a:pt x="11770" y="11831"/>
                    <a:pt x="11641" y="12470"/>
                  </a:cubicBezTo>
                  <a:cubicBezTo>
                    <a:pt x="11512" y="13110"/>
                    <a:pt x="10870" y="13820"/>
                    <a:pt x="9070" y="14886"/>
                  </a:cubicBezTo>
                  <a:cubicBezTo>
                    <a:pt x="7270" y="15952"/>
                    <a:pt x="4312" y="17373"/>
                    <a:pt x="2512" y="18297"/>
                  </a:cubicBezTo>
                  <a:cubicBezTo>
                    <a:pt x="712" y="19220"/>
                    <a:pt x="70" y="19647"/>
                    <a:pt x="5" y="20144"/>
                  </a:cubicBezTo>
                  <a:cubicBezTo>
                    <a:pt x="-59" y="20641"/>
                    <a:pt x="455" y="21210"/>
                    <a:pt x="2191" y="21352"/>
                  </a:cubicBezTo>
                  <a:cubicBezTo>
                    <a:pt x="3927" y="21494"/>
                    <a:pt x="6884" y="21210"/>
                    <a:pt x="10098" y="20783"/>
                  </a:cubicBezTo>
                  <a:cubicBezTo>
                    <a:pt x="13312" y="20357"/>
                    <a:pt x="16784" y="19789"/>
                    <a:pt x="20255" y="19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0145322" y="1552852"/>
              <a:ext cx="2413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1745"/>
                    <a:pt x="4926" y="3491"/>
                    <a:pt x="8147" y="6764"/>
                  </a:cubicBezTo>
                  <a:cubicBezTo>
                    <a:pt x="11368" y="10036"/>
                    <a:pt x="15347" y="14836"/>
                    <a:pt x="17716" y="17564"/>
                  </a:cubicBezTo>
                  <a:cubicBezTo>
                    <a:pt x="20084" y="20291"/>
                    <a:pt x="20842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0159756" y="1487451"/>
              <a:ext cx="264966" cy="34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55" fill="norm" stroke="1" extrusionOk="0">
                  <a:moveTo>
                    <a:pt x="21459" y="1699"/>
                  </a:moveTo>
                  <a:cubicBezTo>
                    <a:pt x="20945" y="1040"/>
                    <a:pt x="20430" y="382"/>
                    <a:pt x="19745" y="118"/>
                  </a:cubicBezTo>
                  <a:cubicBezTo>
                    <a:pt x="19059" y="-145"/>
                    <a:pt x="18202" y="-13"/>
                    <a:pt x="16659" y="975"/>
                  </a:cubicBezTo>
                  <a:cubicBezTo>
                    <a:pt x="15116" y="1962"/>
                    <a:pt x="12888" y="3806"/>
                    <a:pt x="10145" y="6309"/>
                  </a:cubicBezTo>
                  <a:cubicBezTo>
                    <a:pt x="7402" y="8811"/>
                    <a:pt x="4145" y="11972"/>
                    <a:pt x="2259" y="14409"/>
                  </a:cubicBezTo>
                  <a:cubicBezTo>
                    <a:pt x="373" y="16845"/>
                    <a:pt x="-141" y="18557"/>
                    <a:pt x="30" y="19611"/>
                  </a:cubicBezTo>
                  <a:cubicBezTo>
                    <a:pt x="202" y="20665"/>
                    <a:pt x="1059" y="21060"/>
                    <a:pt x="1916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0418372" y="1724302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0494572" y="1616352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9815122" y="1950225"/>
              <a:ext cx="546101" cy="4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2763" y="17566"/>
                    <a:pt x="5526" y="14326"/>
                    <a:pt x="8791" y="10546"/>
                  </a:cubicBezTo>
                  <a:cubicBezTo>
                    <a:pt x="12056" y="6766"/>
                    <a:pt x="15823" y="2446"/>
                    <a:pt x="18042" y="826"/>
                  </a:cubicBezTo>
                  <a:cubicBezTo>
                    <a:pt x="20260" y="-794"/>
                    <a:pt x="20930" y="286"/>
                    <a:pt x="21600" y="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0083938" y="2054502"/>
              <a:ext cx="1883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9" y="0"/>
                  </a:moveTo>
                  <a:cubicBezTo>
                    <a:pt x="8980" y="3491"/>
                    <a:pt x="7281" y="6982"/>
                    <a:pt x="5825" y="9818"/>
                  </a:cubicBezTo>
                  <a:cubicBezTo>
                    <a:pt x="4369" y="12655"/>
                    <a:pt x="3155" y="14836"/>
                    <a:pt x="2063" y="16582"/>
                  </a:cubicBezTo>
                  <a:cubicBezTo>
                    <a:pt x="971" y="18327"/>
                    <a:pt x="0" y="19636"/>
                    <a:pt x="0" y="19418"/>
                  </a:cubicBezTo>
                  <a:cubicBezTo>
                    <a:pt x="0" y="19200"/>
                    <a:pt x="971" y="17455"/>
                    <a:pt x="3034" y="14836"/>
                  </a:cubicBezTo>
                  <a:cubicBezTo>
                    <a:pt x="5097" y="12218"/>
                    <a:pt x="8252" y="8727"/>
                    <a:pt x="11043" y="6764"/>
                  </a:cubicBezTo>
                  <a:cubicBezTo>
                    <a:pt x="13834" y="4800"/>
                    <a:pt x="16261" y="4364"/>
                    <a:pt x="17838" y="4582"/>
                  </a:cubicBezTo>
                  <a:cubicBezTo>
                    <a:pt x="19416" y="4800"/>
                    <a:pt x="20144" y="5673"/>
                    <a:pt x="20629" y="8618"/>
                  </a:cubicBezTo>
                  <a:cubicBezTo>
                    <a:pt x="21115" y="11564"/>
                    <a:pt x="21357" y="165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9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98622" y="2072330"/>
              <a:ext cx="1574801" cy="185373"/>
            </a:xfrm>
            <a:prstGeom prst="rect">
              <a:avLst/>
            </a:prstGeom>
            <a:effectLst/>
          </p:spPr>
        </p:pic>
        <p:pic>
          <p:nvPicPr>
            <p:cNvPr id="99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154222" y="2248359"/>
              <a:ext cx="901701" cy="110944"/>
            </a:xfrm>
            <a:prstGeom prst="rect">
              <a:avLst/>
            </a:prstGeom>
            <a:effectLst/>
          </p:spPr>
        </p:pic>
        <p:pic>
          <p:nvPicPr>
            <p:cNvPr id="99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713022" y="2575311"/>
              <a:ext cx="202495" cy="229622"/>
            </a:xfrm>
            <a:prstGeom prst="rect">
              <a:avLst/>
            </a:prstGeom>
            <a:effectLst/>
          </p:spPr>
        </p:pic>
        <p:pic>
          <p:nvPicPr>
            <p:cNvPr id="100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193669" y="2541006"/>
              <a:ext cx="255954" cy="250097"/>
            </a:xfrm>
            <a:prstGeom prst="rect">
              <a:avLst/>
            </a:prstGeom>
            <a:effectLst/>
          </p:spPr>
        </p:pic>
        <p:pic>
          <p:nvPicPr>
            <p:cNvPr id="100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612277" y="2533662"/>
              <a:ext cx="194092" cy="296756"/>
            </a:xfrm>
            <a:prstGeom prst="rect">
              <a:avLst/>
            </a:prstGeom>
            <a:effectLst/>
          </p:spPr>
        </p:pic>
        <p:pic>
          <p:nvPicPr>
            <p:cNvPr id="100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850583" y="2585639"/>
              <a:ext cx="195940" cy="242194"/>
            </a:xfrm>
            <a:prstGeom prst="rect">
              <a:avLst/>
            </a:prstGeom>
            <a:effectLst/>
          </p:spPr>
        </p:pic>
        <p:sp>
          <p:nvSpPr>
            <p:cNvPr id="1006" name="Line"/>
            <p:cNvSpPr/>
            <p:nvPr/>
          </p:nvSpPr>
          <p:spPr>
            <a:xfrm>
              <a:off x="8621322" y="2363711"/>
              <a:ext cx="1638301" cy="33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2109"/>
                  </a:moveTo>
                  <a:cubicBezTo>
                    <a:pt x="28" y="1446"/>
                    <a:pt x="56" y="784"/>
                    <a:pt x="140" y="386"/>
                  </a:cubicBezTo>
                  <a:cubicBezTo>
                    <a:pt x="223" y="-11"/>
                    <a:pt x="363" y="-144"/>
                    <a:pt x="474" y="187"/>
                  </a:cubicBezTo>
                  <a:cubicBezTo>
                    <a:pt x="586" y="519"/>
                    <a:pt x="670" y="1314"/>
                    <a:pt x="851" y="3831"/>
                  </a:cubicBezTo>
                  <a:cubicBezTo>
                    <a:pt x="1033" y="6349"/>
                    <a:pt x="1312" y="10590"/>
                    <a:pt x="1758" y="13903"/>
                  </a:cubicBezTo>
                  <a:cubicBezTo>
                    <a:pt x="2205" y="17216"/>
                    <a:pt x="2819" y="19601"/>
                    <a:pt x="3558" y="20528"/>
                  </a:cubicBezTo>
                  <a:cubicBezTo>
                    <a:pt x="4298" y="21456"/>
                    <a:pt x="5163" y="20926"/>
                    <a:pt x="6042" y="19601"/>
                  </a:cubicBezTo>
                  <a:cubicBezTo>
                    <a:pt x="6921" y="18276"/>
                    <a:pt x="7814" y="16155"/>
                    <a:pt x="8553" y="14499"/>
                  </a:cubicBezTo>
                  <a:cubicBezTo>
                    <a:pt x="9293" y="12843"/>
                    <a:pt x="9879" y="11650"/>
                    <a:pt x="10242" y="11054"/>
                  </a:cubicBezTo>
                  <a:cubicBezTo>
                    <a:pt x="10605" y="10457"/>
                    <a:pt x="10744" y="10457"/>
                    <a:pt x="10856" y="10722"/>
                  </a:cubicBezTo>
                  <a:cubicBezTo>
                    <a:pt x="10967" y="10987"/>
                    <a:pt x="11051" y="11517"/>
                    <a:pt x="11093" y="12312"/>
                  </a:cubicBezTo>
                  <a:cubicBezTo>
                    <a:pt x="11135" y="13108"/>
                    <a:pt x="11135" y="14168"/>
                    <a:pt x="11149" y="15029"/>
                  </a:cubicBezTo>
                  <a:cubicBezTo>
                    <a:pt x="11163" y="15890"/>
                    <a:pt x="11191" y="16553"/>
                    <a:pt x="11344" y="17149"/>
                  </a:cubicBezTo>
                  <a:cubicBezTo>
                    <a:pt x="11498" y="17746"/>
                    <a:pt x="11777" y="18276"/>
                    <a:pt x="12405" y="18607"/>
                  </a:cubicBezTo>
                  <a:cubicBezTo>
                    <a:pt x="13033" y="18938"/>
                    <a:pt x="14009" y="19071"/>
                    <a:pt x="15042" y="18938"/>
                  </a:cubicBezTo>
                  <a:cubicBezTo>
                    <a:pt x="16074" y="18806"/>
                    <a:pt x="17163" y="18408"/>
                    <a:pt x="18112" y="18342"/>
                  </a:cubicBezTo>
                  <a:cubicBezTo>
                    <a:pt x="19060" y="18276"/>
                    <a:pt x="19870" y="18541"/>
                    <a:pt x="20428" y="19004"/>
                  </a:cubicBezTo>
                  <a:cubicBezTo>
                    <a:pt x="20986" y="19468"/>
                    <a:pt x="21293" y="20131"/>
                    <a:pt x="21600" y="20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396598" y="2945343"/>
              <a:ext cx="329625" cy="35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2" fill="norm" stroke="1" extrusionOk="0">
                  <a:moveTo>
                    <a:pt x="18418" y="3359"/>
                  </a:moveTo>
                  <a:cubicBezTo>
                    <a:pt x="18145" y="2717"/>
                    <a:pt x="17871" y="2074"/>
                    <a:pt x="17461" y="1495"/>
                  </a:cubicBezTo>
                  <a:cubicBezTo>
                    <a:pt x="17051" y="917"/>
                    <a:pt x="16504" y="402"/>
                    <a:pt x="15821" y="145"/>
                  </a:cubicBezTo>
                  <a:cubicBezTo>
                    <a:pt x="15137" y="-112"/>
                    <a:pt x="14317" y="-112"/>
                    <a:pt x="12608" y="852"/>
                  </a:cubicBezTo>
                  <a:cubicBezTo>
                    <a:pt x="10899" y="1817"/>
                    <a:pt x="8302" y="3745"/>
                    <a:pt x="5978" y="6252"/>
                  </a:cubicBezTo>
                  <a:cubicBezTo>
                    <a:pt x="3654" y="8759"/>
                    <a:pt x="1603" y="11845"/>
                    <a:pt x="646" y="14095"/>
                  </a:cubicBezTo>
                  <a:cubicBezTo>
                    <a:pt x="-311" y="16345"/>
                    <a:pt x="-174" y="17759"/>
                    <a:pt x="851" y="18852"/>
                  </a:cubicBezTo>
                  <a:cubicBezTo>
                    <a:pt x="1876" y="19945"/>
                    <a:pt x="3790" y="20717"/>
                    <a:pt x="6935" y="21102"/>
                  </a:cubicBezTo>
                  <a:cubicBezTo>
                    <a:pt x="10079" y="21488"/>
                    <a:pt x="14454" y="21488"/>
                    <a:pt x="17051" y="21295"/>
                  </a:cubicBezTo>
                  <a:cubicBezTo>
                    <a:pt x="19648" y="21102"/>
                    <a:pt x="20469" y="20717"/>
                    <a:pt x="21289" y="20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9864029" y="2986820"/>
              <a:ext cx="217794" cy="31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92" fill="norm" stroke="1" extrusionOk="0">
                  <a:moveTo>
                    <a:pt x="5170" y="1391"/>
                  </a:moveTo>
                  <a:cubicBezTo>
                    <a:pt x="5170" y="662"/>
                    <a:pt x="5170" y="-68"/>
                    <a:pt x="4962" y="5"/>
                  </a:cubicBezTo>
                  <a:cubicBezTo>
                    <a:pt x="4755" y="78"/>
                    <a:pt x="4339" y="954"/>
                    <a:pt x="3612" y="3216"/>
                  </a:cubicBezTo>
                  <a:cubicBezTo>
                    <a:pt x="2885" y="5478"/>
                    <a:pt x="1847" y="9127"/>
                    <a:pt x="1224" y="11827"/>
                  </a:cubicBezTo>
                  <a:cubicBezTo>
                    <a:pt x="601" y="14527"/>
                    <a:pt x="393" y="16278"/>
                    <a:pt x="185" y="17737"/>
                  </a:cubicBezTo>
                  <a:cubicBezTo>
                    <a:pt x="-22" y="19197"/>
                    <a:pt x="-230" y="20364"/>
                    <a:pt x="601" y="20948"/>
                  </a:cubicBezTo>
                  <a:cubicBezTo>
                    <a:pt x="1432" y="21532"/>
                    <a:pt x="3301" y="21532"/>
                    <a:pt x="6935" y="21459"/>
                  </a:cubicBezTo>
                  <a:cubicBezTo>
                    <a:pt x="10570" y="21386"/>
                    <a:pt x="15970" y="21240"/>
                    <a:pt x="21370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0304072" y="3026052"/>
              <a:ext cx="127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6"/>
                    <a:pt x="0" y="873"/>
                    <a:pt x="0" y="2182"/>
                  </a:cubicBezTo>
                  <a:cubicBezTo>
                    <a:pt x="0" y="3491"/>
                    <a:pt x="10800" y="5673"/>
                    <a:pt x="16200" y="8455"/>
                  </a:cubicBezTo>
                  <a:cubicBezTo>
                    <a:pt x="21600" y="11236"/>
                    <a:pt x="21600" y="14618"/>
                    <a:pt x="19800" y="16909"/>
                  </a:cubicBezTo>
                  <a:cubicBezTo>
                    <a:pt x="18000" y="19200"/>
                    <a:pt x="14400" y="20400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073926" y="2943502"/>
              <a:ext cx="45239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73" y="21600"/>
                  </a:moveTo>
                  <a:cubicBezTo>
                    <a:pt x="-28" y="19500"/>
                    <a:pt x="-128" y="17400"/>
                    <a:pt x="525" y="15450"/>
                  </a:cubicBezTo>
                  <a:cubicBezTo>
                    <a:pt x="1178" y="13500"/>
                    <a:pt x="2585" y="11700"/>
                    <a:pt x="4795" y="9150"/>
                  </a:cubicBezTo>
                  <a:cubicBezTo>
                    <a:pt x="7005" y="6600"/>
                    <a:pt x="10019" y="3300"/>
                    <a:pt x="12932" y="1650"/>
                  </a:cubicBezTo>
                  <a:cubicBezTo>
                    <a:pt x="15846" y="0"/>
                    <a:pt x="18659" y="0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9008672" y="2607864"/>
              <a:ext cx="1844954" cy="109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82" fill="norm" stroke="1" extrusionOk="0">
                  <a:moveTo>
                    <a:pt x="0" y="21582"/>
                  </a:moveTo>
                  <a:cubicBezTo>
                    <a:pt x="49" y="21373"/>
                    <a:pt x="99" y="21163"/>
                    <a:pt x="346" y="20787"/>
                  </a:cubicBezTo>
                  <a:cubicBezTo>
                    <a:pt x="594" y="20410"/>
                    <a:pt x="1039" y="19866"/>
                    <a:pt x="1658" y="19070"/>
                  </a:cubicBezTo>
                  <a:cubicBezTo>
                    <a:pt x="2276" y="18275"/>
                    <a:pt x="3068" y="17229"/>
                    <a:pt x="3823" y="16308"/>
                  </a:cubicBezTo>
                  <a:cubicBezTo>
                    <a:pt x="4577" y="15387"/>
                    <a:pt x="5295" y="14591"/>
                    <a:pt x="6062" y="13796"/>
                  </a:cubicBezTo>
                  <a:cubicBezTo>
                    <a:pt x="6829" y="13001"/>
                    <a:pt x="7645" y="12205"/>
                    <a:pt x="8449" y="11410"/>
                  </a:cubicBezTo>
                  <a:cubicBezTo>
                    <a:pt x="9254" y="10615"/>
                    <a:pt x="10045" y="9819"/>
                    <a:pt x="10899" y="9003"/>
                  </a:cubicBezTo>
                  <a:cubicBezTo>
                    <a:pt x="11753" y="8187"/>
                    <a:pt x="12668" y="7349"/>
                    <a:pt x="13522" y="6575"/>
                  </a:cubicBezTo>
                  <a:cubicBezTo>
                    <a:pt x="14375" y="5801"/>
                    <a:pt x="15167" y="5089"/>
                    <a:pt x="15922" y="4377"/>
                  </a:cubicBezTo>
                  <a:cubicBezTo>
                    <a:pt x="16676" y="3666"/>
                    <a:pt x="17394" y="2954"/>
                    <a:pt x="18124" y="2284"/>
                  </a:cubicBezTo>
                  <a:cubicBezTo>
                    <a:pt x="18854" y="1615"/>
                    <a:pt x="19596" y="987"/>
                    <a:pt x="20103" y="610"/>
                  </a:cubicBezTo>
                  <a:cubicBezTo>
                    <a:pt x="20610" y="233"/>
                    <a:pt x="20882" y="108"/>
                    <a:pt x="21105" y="45"/>
                  </a:cubicBezTo>
                  <a:cubicBezTo>
                    <a:pt x="21328" y="-18"/>
                    <a:pt x="21501" y="-18"/>
                    <a:pt x="21551" y="66"/>
                  </a:cubicBezTo>
                  <a:cubicBezTo>
                    <a:pt x="21600" y="149"/>
                    <a:pt x="21526" y="317"/>
                    <a:pt x="21414" y="526"/>
                  </a:cubicBezTo>
                  <a:cubicBezTo>
                    <a:pt x="21303" y="735"/>
                    <a:pt x="21155" y="987"/>
                    <a:pt x="21006" y="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9272349" y="2822852"/>
              <a:ext cx="1012674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64" y="1901"/>
                  </a:moveTo>
                  <a:cubicBezTo>
                    <a:pt x="64" y="1613"/>
                    <a:pt x="64" y="1325"/>
                    <a:pt x="42" y="922"/>
                  </a:cubicBezTo>
                  <a:cubicBezTo>
                    <a:pt x="19" y="518"/>
                    <a:pt x="-26" y="0"/>
                    <a:pt x="19" y="0"/>
                  </a:cubicBezTo>
                  <a:cubicBezTo>
                    <a:pt x="64" y="0"/>
                    <a:pt x="199" y="518"/>
                    <a:pt x="741" y="1440"/>
                  </a:cubicBezTo>
                  <a:cubicBezTo>
                    <a:pt x="1282" y="2362"/>
                    <a:pt x="2229" y="3686"/>
                    <a:pt x="3424" y="5011"/>
                  </a:cubicBezTo>
                  <a:cubicBezTo>
                    <a:pt x="4619" y="6336"/>
                    <a:pt x="6062" y="7661"/>
                    <a:pt x="7550" y="8870"/>
                  </a:cubicBezTo>
                  <a:cubicBezTo>
                    <a:pt x="9038" y="10080"/>
                    <a:pt x="10571" y="11174"/>
                    <a:pt x="12149" y="12298"/>
                  </a:cubicBezTo>
                  <a:cubicBezTo>
                    <a:pt x="13728" y="13421"/>
                    <a:pt x="15351" y="14573"/>
                    <a:pt x="16771" y="15725"/>
                  </a:cubicBezTo>
                  <a:cubicBezTo>
                    <a:pt x="18192" y="16877"/>
                    <a:pt x="19409" y="18029"/>
                    <a:pt x="20176" y="19008"/>
                  </a:cubicBezTo>
                  <a:cubicBezTo>
                    <a:pt x="20943" y="19987"/>
                    <a:pt x="21258" y="20794"/>
                    <a:pt x="215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757957" y="2946425"/>
              <a:ext cx="977416" cy="6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3" fill="norm" stroke="1" extrusionOk="0">
                  <a:moveTo>
                    <a:pt x="1109" y="17293"/>
                  </a:moveTo>
                  <a:cubicBezTo>
                    <a:pt x="876" y="15268"/>
                    <a:pt x="643" y="13243"/>
                    <a:pt x="410" y="11218"/>
                  </a:cubicBezTo>
                  <a:cubicBezTo>
                    <a:pt x="176" y="9193"/>
                    <a:pt x="-57" y="7168"/>
                    <a:pt x="13" y="6493"/>
                  </a:cubicBezTo>
                  <a:cubicBezTo>
                    <a:pt x="83" y="5818"/>
                    <a:pt x="456" y="6493"/>
                    <a:pt x="1506" y="6155"/>
                  </a:cubicBezTo>
                  <a:cubicBezTo>
                    <a:pt x="2556" y="5818"/>
                    <a:pt x="4282" y="4468"/>
                    <a:pt x="5984" y="3118"/>
                  </a:cubicBezTo>
                  <a:cubicBezTo>
                    <a:pt x="7687" y="1768"/>
                    <a:pt x="9367" y="418"/>
                    <a:pt x="11140" y="80"/>
                  </a:cubicBezTo>
                  <a:cubicBezTo>
                    <a:pt x="12912" y="-257"/>
                    <a:pt x="14778" y="418"/>
                    <a:pt x="16435" y="3118"/>
                  </a:cubicBezTo>
                  <a:cubicBezTo>
                    <a:pt x="18091" y="5818"/>
                    <a:pt x="19537" y="10543"/>
                    <a:pt x="20353" y="13918"/>
                  </a:cubicBezTo>
                  <a:cubicBezTo>
                    <a:pt x="21170" y="17293"/>
                    <a:pt x="21356" y="19318"/>
                    <a:pt x="21543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954322" y="3124202"/>
              <a:ext cx="565151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3398" y="7101"/>
                    <a:pt x="6796" y="1701"/>
                    <a:pt x="10112" y="351"/>
                  </a:cubicBezTo>
                  <a:cubicBezTo>
                    <a:pt x="13429" y="-999"/>
                    <a:pt x="16665" y="1701"/>
                    <a:pt x="18566" y="5751"/>
                  </a:cubicBezTo>
                  <a:cubicBezTo>
                    <a:pt x="20467" y="9801"/>
                    <a:pt x="21034" y="15201"/>
                    <a:pt x="21600" y="2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823220" y="3436489"/>
              <a:ext cx="460803" cy="68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39" fill="norm" stroke="1" extrusionOk="0">
                  <a:moveTo>
                    <a:pt x="6382" y="4286"/>
                  </a:moveTo>
                  <a:cubicBezTo>
                    <a:pt x="5198" y="4687"/>
                    <a:pt x="4014" y="5088"/>
                    <a:pt x="2979" y="5189"/>
                  </a:cubicBezTo>
                  <a:cubicBezTo>
                    <a:pt x="1943" y="5289"/>
                    <a:pt x="1056" y="5088"/>
                    <a:pt x="760" y="4386"/>
                  </a:cubicBezTo>
                  <a:cubicBezTo>
                    <a:pt x="464" y="3684"/>
                    <a:pt x="760" y="2480"/>
                    <a:pt x="1450" y="1577"/>
                  </a:cubicBezTo>
                  <a:cubicBezTo>
                    <a:pt x="2140" y="675"/>
                    <a:pt x="3225" y="73"/>
                    <a:pt x="4310" y="6"/>
                  </a:cubicBezTo>
                  <a:cubicBezTo>
                    <a:pt x="5395" y="-61"/>
                    <a:pt x="6480" y="407"/>
                    <a:pt x="6825" y="1711"/>
                  </a:cubicBezTo>
                  <a:cubicBezTo>
                    <a:pt x="7171" y="3015"/>
                    <a:pt x="6776" y="5155"/>
                    <a:pt x="5839" y="7128"/>
                  </a:cubicBezTo>
                  <a:cubicBezTo>
                    <a:pt x="4902" y="9101"/>
                    <a:pt x="3423" y="10906"/>
                    <a:pt x="2338" y="11976"/>
                  </a:cubicBezTo>
                  <a:cubicBezTo>
                    <a:pt x="1253" y="13046"/>
                    <a:pt x="562" y="13380"/>
                    <a:pt x="217" y="13380"/>
                  </a:cubicBezTo>
                  <a:cubicBezTo>
                    <a:pt x="-128" y="13380"/>
                    <a:pt x="-128" y="13046"/>
                    <a:pt x="710" y="12344"/>
                  </a:cubicBezTo>
                  <a:cubicBezTo>
                    <a:pt x="1549" y="11642"/>
                    <a:pt x="3225" y="10572"/>
                    <a:pt x="5642" y="9067"/>
                  </a:cubicBezTo>
                  <a:cubicBezTo>
                    <a:pt x="8058" y="7563"/>
                    <a:pt x="11214" y="5623"/>
                    <a:pt x="13236" y="4319"/>
                  </a:cubicBezTo>
                  <a:cubicBezTo>
                    <a:pt x="15258" y="3015"/>
                    <a:pt x="16146" y="2346"/>
                    <a:pt x="16787" y="1811"/>
                  </a:cubicBezTo>
                  <a:cubicBezTo>
                    <a:pt x="17428" y="1276"/>
                    <a:pt x="17823" y="875"/>
                    <a:pt x="17773" y="808"/>
                  </a:cubicBezTo>
                  <a:cubicBezTo>
                    <a:pt x="17724" y="741"/>
                    <a:pt x="17231" y="1009"/>
                    <a:pt x="16097" y="1845"/>
                  </a:cubicBezTo>
                  <a:cubicBezTo>
                    <a:pt x="14962" y="2681"/>
                    <a:pt x="13187" y="4085"/>
                    <a:pt x="11116" y="5991"/>
                  </a:cubicBezTo>
                  <a:cubicBezTo>
                    <a:pt x="9045" y="7897"/>
                    <a:pt x="6677" y="10304"/>
                    <a:pt x="4951" y="12545"/>
                  </a:cubicBezTo>
                  <a:cubicBezTo>
                    <a:pt x="3225" y="14785"/>
                    <a:pt x="2140" y="16858"/>
                    <a:pt x="1598" y="18262"/>
                  </a:cubicBezTo>
                  <a:cubicBezTo>
                    <a:pt x="1056" y="19667"/>
                    <a:pt x="1056" y="20402"/>
                    <a:pt x="1253" y="20870"/>
                  </a:cubicBezTo>
                  <a:cubicBezTo>
                    <a:pt x="1450" y="21338"/>
                    <a:pt x="1845" y="21539"/>
                    <a:pt x="2584" y="21539"/>
                  </a:cubicBezTo>
                  <a:cubicBezTo>
                    <a:pt x="3324" y="21539"/>
                    <a:pt x="4409" y="21338"/>
                    <a:pt x="6036" y="20502"/>
                  </a:cubicBezTo>
                  <a:cubicBezTo>
                    <a:pt x="7664" y="19667"/>
                    <a:pt x="9834" y="18195"/>
                    <a:pt x="11116" y="17092"/>
                  </a:cubicBezTo>
                  <a:cubicBezTo>
                    <a:pt x="12398" y="15989"/>
                    <a:pt x="12793" y="15253"/>
                    <a:pt x="12990" y="14685"/>
                  </a:cubicBezTo>
                  <a:cubicBezTo>
                    <a:pt x="13187" y="14116"/>
                    <a:pt x="13187" y="13715"/>
                    <a:pt x="13483" y="13481"/>
                  </a:cubicBezTo>
                  <a:cubicBezTo>
                    <a:pt x="13779" y="13247"/>
                    <a:pt x="14371" y="13180"/>
                    <a:pt x="15751" y="13046"/>
                  </a:cubicBezTo>
                  <a:cubicBezTo>
                    <a:pt x="17132" y="12912"/>
                    <a:pt x="19302" y="12712"/>
                    <a:pt x="21472" y="12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794138" y="3691671"/>
              <a:ext cx="15491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77" fill="norm" stroke="1" extrusionOk="0">
                  <a:moveTo>
                    <a:pt x="5838" y="931"/>
                  </a:moveTo>
                  <a:cubicBezTo>
                    <a:pt x="4086" y="4882"/>
                    <a:pt x="2335" y="8833"/>
                    <a:pt x="1314" y="11862"/>
                  </a:cubicBezTo>
                  <a:cubicBezTo>
                    <a:pt x="292" y="14892"/>
                    <a:pt x="0" y="16999"/>
                    <a:pt x="0" y="17394"/>
                  </a:cubicBezTo>
                  <a:cubicBezTo>
                    <a:pt x="0" y="17789"/>
                    <a:pt x="292" y="16472"/>
                    <a:pt x="1751" y="13706"/>
                  </a:cubicBezTo>
                  <a:cubicBezTo>
                    <a:pt x="3211" y="10940"/>
                    <a:pt x="5838" y="6726"/>
                    <a:pt x="9049" y="3960"/>
                  </a:cubicBezTo>
                  <a:cubicBezTo>
                    <a:pt x="12259" y="1194"/>
                    <a:pt x="16054" y="-123"/>
                    <a:pt x="18389" y="9"/>
                  </a:cubicBezTo>
                  <a:cubicBezTo>
                    <a:pt x="20724" y="140"/>
                    <a:pt x="21600" y="1721"/>
                    <a:pt x="21308" y="5540"/>
                  </a:cubicBezTo>
                  <a:cubicBezTo>
                    <a:pt x="21016" y="9360"/>
                    <a:pt x="19557" y="15418"/>
                    <a:pt x="18097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287322" y="3756302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300022" y="361660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350822" y="3667873"/>
              <a:ext cx="133351" cy="18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2924"/>
                  </a:moveTo>
                  <a:cubicBezTo>
                    <a:pt x="20571" y="1931"/>
                    <a:pt x="19543" y="938"/>
                    <a:pt x="17143" y="442"/>
                  </a:cubicBezTo>
                  <a:cubicBezTo>
                    <a:pt x="14743" y="-55"/>
                    <a:pt x="10971" y="-55"/>
                    <a:pt x="8229" y="69"/>
                  </a:cubicBezTo>
                  <a:cubicBezTo>
                    <a:pt x="5486" y="193"/>
                    <a:pt x="3771" y="442"/>
                    <a:pt x="2400" y="1062"/>
                  </a:cubicBezTo>
                  <a:cubicBezTo>
                    <a:pt x="1029" y="1683"/>
                    <a:pt x="0" y="2676"/>
                    <a:pt x="686" y="4042"/>
                  </a:cubicBezTo>
                  <a:cubicBezTo>
                    <a:pt x="1371" y="5407"/>
                    <a:pt x="3771" y="7145"/>
                    <a:pt x="6514" y="9007"/>
                  </a:cubicBezTo>
                  <a:cubicBezTo>
                    <a:pt x="9257" y="10869"/>
                    <a:pt x="12343" y="12855"/>
                    <a:pt x="14057" y="14469"/>
                  </a:cubicBezTo>
                  <a:cubicBezTo>
                    <a:pt x="15771" y="16083"/>
                    <a:pt x="16114" y="17324"/>
                    <a:pt x="13543" y="18442"/>
                  </a:cubicBezTo>
                  <a:cubicBezTo>
                    <a:pt x="10971" y="19559"/>
                    <a:pt x="5486" y="20552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786855" y="3706445"/>
              <a:ext cx="179918" cy="21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21600" y="1812"/>
                  </a:moveTo>
                  <a:cubicBezTo>
                    <a:pt x="20584" y="965"/>
                    <a:pt x="19567" y="118"/>
                    <a:pt x="16645" y="12"/>
                  </a:cubicBezTo>
                  <a:cubicBezTo>
                    <a:pt x="13722" y="-94"/>
                    <a:pt x="8894" y="541"/>
                    <a:pt x="5972" y="1388"/>
                  </a:cubicBezTo>
                  <a:cubicBezTo>
                    <a:pt x="3049" y="2235"/>
                    <a:pt x="2033" y="3294"/>
                    <a:pt x="1906" y="4247"/>
                  </a:cubicBezTo>
                  <a:cubicBezTo>
                    <a:pt x="1779" y="5200"/>
                    <a:pt x="2541" y="6047"/>
                    <a:pt x="4066" y="7212"/>
                  </a:cubicBezTo>
                  <a:cubicBezTo>
                    <a:pt x="5591" y="8377"/>
                    <a:pt x="7878" y="9859"/>
                    <a:pt x="9402" y="11130"/>
                  </a:cubicBezTo>
                  <a:cubicBezTo>
                    <a:pt x="10927" y="12400"/>
                    <a:pt x="11689" y="13459"/>
                    <a:pt x="12071" y="14518"/>
                  </a:cubicBezTo>
                  <a:cubicBezTo>
                    <a:pt x="12452" y="15577"/>
                    <a:pt x="12452" y="16635"/>
                    <a:pt x="11308" y="17800"/>
                  </a:cubicBezTo>
                  <a:cubicBezTo>
                    <a:pt x="10165" y="18965"/>
                    <a:pt x="7878" y="20235"/>
                    <a:pt x="5972" y="20871"/>
                  </a:cubicBezTo>
                  <a:cubicBezTo>
                    <a:pt x="4066" y="21506"/>
                    <a:pt x="2541" y="21506"/>
                    <a:pt x="1525" y="20871"/>
                  </a:cubicBezTo>
                  <a:cubicBezTo>
                    <a:pt x="508" y="20235"/>
                    <a:pt x="0" y="18965"/>
                    <a:pt x="0" y="17800"/>
                  </a:cubicBezTo>
                  <a:cubicBezTo>
                    <a:pt x="0" y="16635"/>
                    <a:pt x="508" y="15577"/>
                    <a:pt x="1016" y="14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004872" y="3738965"/>
              <a:ext cx="209551" cy="13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717"/>
                  </a:moveTo>
                  <a:cubicBezTo>
                    <a:pt x="1091" y="390"/>
                    <a:pt x="2182" y="62"/>
                    <a:pt x="3055" y="553"/>
                  </a:cubicBezTo>
                  <a:cubicBezTo>
                    <a:pt x="3927" y="1044"/>
                    <a:pt x="4582" y="2353"/>
                    <a:pt x="4473" y="4808"/>
                  </a:cubicBezTo>
                  <a:cubicBezTo>
                    <a:pt x="4364" y="7262"/>
                    <a:pt x="3491" y="10862"/>
                    <a:pt x="2727" y="13480"/>
                  </a:cubicBezTo>
                  <a:cubicBezTo>
                    <a:pt x="1964" y="16099"/>
                    <a:pt x="1309" y="17735"/>
                    <a:pt x="982" y="17571"/>
                  </a:cubicBezTo>
                  <a:cubicBezTo>
                    <a:pt x="655" y="17408"/>
                    <a:pt x="655" y="15444"/>
                    <a:pt x="1418" y="12826"/>
                  </a:cubicBezTo>
                  <a:cubicBezTo>
                    <a:pt x="2182" y="10208"/>
                    <a:pt x="3709" y="6935"/>
                    <a:pt x="5018" y="5135"/>
                  </a:cubicBezTo>
                  <a:cubicBezTo>
                    <a:pt x="6327" y="3335"/>
                    <a:pt x="7418" y="3008"/>
                    <a:pt x="8073" y="3662"/>
                  </a:cubicBezTo>
                  <a:cubicBezTo>
                    <a:pt x="8727" y="4317"/>
                    <a:pt x="8945" y="5953"/>
                    <a:pt x="9055" y="7917"/>
                  </a:cubicBezTo>
                  <a:cubicBezTo>
                    <a:pt x="9164" y="9880"/>
                    <a:pt x="9164" y="12171"/>
                    <a:pt x="9273" y="12499"/>
                  </a:cubicBezTo>
                  <a:cubicBezTo>
                    <a:pt x="9382" y="12826"/>
                    <a:pt x="9600" y="11190"/>
                    <a:pt x="10364" y="9062"/>
                  </a:cubicBezTo>
                  <a:cubicBezTo>
                    <a:pt x="11127" y="6935"/>
                    <a:pt x="12436" y="4317"/>
                    <a:pt x="13527" y="2517"/>
                  </a:cubicBezTo>
                  <a:cubicBezTo>
                    <a:pt x="14618" y="717"/>
                    <a:pt x="15491" y="-265"/>
                    <a:pt x="16036" y="62"/>
                  </a:cubicBezTo>
                  <a:cubicBezTo>
                    <a:pt x="16582" y="390"/>
                    <a:pt x="16800" y="2026"/>
                    <a:pt x="17018" y="4971"/>
                  </a:cubicBezTo>
                  <a:cubicBezTo>
                    <a:pt x="17236" y="7917"/>
                    <a:pt x="17455" y="12171"/>
                    <a:pt x="18218" y="15117"/>
                  </a:cubicBezTo>
                  <a:cubicBezTo>
                    <a:pt x="18982" y="18062"/>
                    <a:pt x="20291" y="19699"/>
                    <a:pt x="21600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249642" y="3610252"/>
              <a:ext cx="244181" cy="25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05" fill="norm" stroke="1" extrusionOk="0">
                  <a:moveTo>
                    <a:pt x="10309" y="15403"/>
                  </a:moveTo>
                  <a:cubicBezTo>
                    <a:pt x="10122" y="14518"/>
                    <a:pt x="9936" y="13633"/>
                    <a:pt x="8912" y="12836"/>
                  </a:cubicBezTo>
                  <a:cubicBezTo>
                    <a:pt x="7888" y="12039"/>
                    <a:pt x="6026" y="11331"/>
                    <a:pt x="4443" y="11597"/>
                  </a:cubicBezTo>
                  <a:cubicBezTo>
                    <a:pt x="2860" y="11862"/>
                    <a:pt x="1557" y="13102"/>
                    <a:pt x="812" y="14164"/>
                  </a:cubicBezTo>
                  <a:cubicBezTo>
                    <a:pt x="67" y="15226"/>
                    <a:pt x="-119" y="16111"/>
                    <a:pt x="67" y="16997"/>
                  </a:cubicBezTo>
                  <a:cubicBezTo>
                    <a:pt x="253" y="17882"/>
                    <a:pt x="812" y="18767"/>
                    <a:pt x="1557" y="19121"/>
                  </a:cubicBezTo>
                  <a:cubicBezTo>
                    <a:pt x="2302" y="19475"/>
                    <a:pt x="3233" y="19298"/>
                    <a:pt x="4071" y="18856"/>
                  </a:cubicBezTo>
                  <a:cubicBezTo>
                    <a:pt x="4909" y="18413"/>
                    <a:pt x="5653" y="17705"/>
                    <a:pt x="5933" y="18059"/>
                  </a:cubicBezTo>
                  <a:cubicBezTo>
                    <a:pt x="6212" y="18413"/>
                    <a:pt x="6026" y="19830"/>
                    <a:pt x="6584" y="20626"/>
                  </a:cubicBezTo>
                  <a:cubicBezTo>
                    <a:pt x="7143" y="21423"/>
                    <a:pt x="8447" y="21600"/>
                    <a:pt x="9936" y="20715"/>
                  </a:cubicBezTo>
                  <a:cubicBezTo>
                    <a:pt x="11426" y="19830"/>
                    <a:pt x="13102" y="17882"/>
                    <a:pt x="15057" y="14252"/>
                  </a:cubicBezTo>
                  <a:cubicBezTo>
                    <a:pt x="17012" y="10623"/>
                    <a:pt x="19247" y="5311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399055" y="3546752"/>
              <a:ext cx="234468" cy="32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02" fill="norm" stroke="1" extrusionOk="0">
                  <a:moveTo>
                    <a:pt x="9213" y="0"/>
                  </a:moveTo>
                  <a:cubicBezTo>
                    <a:pt x="7284" y="697"/>
                    <a:pt x="5356" y="1394"/>
                    <a:pt x="3620" y="3623"/>
                  </a:cubicBezTo>
                  <a:cubicBezTo>
                    <a:pt x="1884" y="5853"/>
                    <a:pt x="342" y="9615"/>
                    <a:pt x="52" y="12681"/>
                  </a:cubicBezTo>
                  <a:cubicBezTo>
                    <a:pt x="-237" y="15747"/>
                    <a:pt x="727" y="18116"/>
                    <a:pt x="1595" y="19510"/>
                  </a:cubicBezTo>
                  <a:cubicBezTo>
                    <a:pt x="2463" y="20903"/>
                    <a:pt x="3234" y="21321"/>
                    <a:pt x="4584" y="21461"/>
                  </a:cubicBezTo>
                  <a:cubicBezTo>
                    <a:pt x="5934" y="21600"/>
                    <a:pt x="7863" y="21461"/>
                    <a:pt x="9984" y="19928"/>
                  </a:cubicBezTo>
                  <a:cubicBezTo>
                    <a:pt x="12106" y="18395"/>
                    <a:pt x="14420" y="15468"/>
                    <a:pt x="16059" y="12751"/>
                  </a:cubicBezTo>
                  <a:cubicBezTo>
                    <a:pt x="17699" y="10034"/>
                    <a:pt x="18663" y="7525"/>
                    <a:pt x="19145" y="5644"/>
                  </a:cubicBezTo>
                  <a:cubicBezTo>
                    <a:pt x="19627" y="3763"/>
                    <a:pt x="19627" y="2508"/>
                    <a:pt x="18952" y="2090"/>
                  </a:cubicBezTo>
                  <a:cubicBezTo>
                    <a:pt x="18277" y="1672"/>
                    <a:pt x="16927" y="2090"/>
                    <a:pt x="15963" y="3623"/>
                  </a:cubicBezTo>
                  <a:cubicBezTo>
                    <a:pt x="14999" y="5156"/>
                    <a:pt x="14420" y="7804"/>
                    <a:pt x="14806" y="10521"/>
                  </a:cubicBezTo>
                  <a:cubicBezTo>
                    <a:pt x="15192" y="13239"/>
                    <a:pt x="16542" y="16026"/>
                    <a:pt x="17795" y="17837"/>
                  </a:cubicBezTo>
                  <a:cubicBezTo>
                    <a:pt x="19049" y="19649"/>
                    <a:pt x="20206" y="20485"/>
                    <a:pt x="21363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852543" y="3583533"/>
              <a:ext cx="168330" cy="33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2" fill="norm" stroke="1" extrusionOk="0">
                  <a:moveTo>
                    <a:pt x="18232" y="4187"/>
                  </a:moveTo>
                  <a:cubicBezTo>
                    <a:pt x="18502" y="3503"/>
                    <a:pt x="18772" y="2820"/>
                    <a:pt x="19042" y="2068"/>
                  </a:cubicBezTo>
                  <a:cubicBezTo>
                    <a:pt x="19312" y="1316"/>
                    <a:pt x="19582" y="496"/>
                    <a:pt x="19042" y="154"/>
                  </a:cubicBezTo>
                  <a:cubicBezTo>
                    <a:pt x="18502" y="-188"/>
                    <a:pt x="17152" y="-51"/>
                    <a:pt x="14452" y="1521"/>
                  </a:cubicBezTo>
                  <a:cubicBezTo>
                    <a:pt x="11752" y="3093"/>
                    <a:pt x="7702" y="6101"/>
                    <a:pt x="4732" y="8698"/>
                  </a:cubicBezTo>
                  <a:cubicBezTo>
                    <a:pt x="1762" y="11296"/>
                    <a:pt x="-128" y="13483"/>
                    <a:pt x="7" y="15328"/>
                  </a:cubicBezTo>
                  <a:cubicBezTo>
                    <a:pt x="142" y="17174"/>
                    <a:pt x="2302" y="18678"/>
                    <a:pt x="6217" y="19635"/>
                  </a:cubicBezTo>
                  <a:cubicBezTo>
                    <a:pt x="10132" y="20592"/>
                    <a:pt x="15802" y="21002"/>
                    <a:pt x="21472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065322" y="3765739"/>
              <a:ext cx="184151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4469" y="4957"/>
                  </a:moveTo>
                  <a:cubicBezTo>
                    <a:pt x="3228" y="4957"/>
                    <a:pt x="1986" y="4957"/>
                    <a:pt x="1241" y="5873"/>
                  </a:cubicBezTo>
                  <a:cubicBezTo>
                    <a:pt x="497" y="6788"/>
                    <a:pt x="248" y="8618"/>
                    <a:pt x="124" y="10632"/>
                  </a:cubicBezTo>
                  <a:cubicBezTo>
                    <a:pt x="0" y="12646"/>
                    <a:pt x="0" y="14842"/>
                    <a:pt x="0" y="16856"/>
                  </a:cubicBezTo>
                  <a:cubicBezTo>
                    <a:pt x="0" y="18869"/>
                    <a:pt x="0" y="20700"/>
                    <a:pt x="0" y="20700"/>
                  </a:cubicBezTo>
                  <a:cubicBezTo>
                    <a:pt x="0" y="20700"/>
                    <a:pt x="0" y="18869"/>
                    <a:pt x="745" y="15574"/>
                  </a:cubicBezTo>
                  <a:cubicBezTo>
                    <a:pt x="1490" y="12279"/>
                    <a:pt x="2979" y="7520"/>
                    <a:pt x="4097" y="4408"/>
                  </a:cubicBezTo>
                  <a:cubicBezTo>
                    <a:pt x="5214" y="1296"/>
                    <a:pt x="5959" y="-168"/>
                    <a:pt x="6703" y="15"/>
                  </a:cubicBezTo>
                  <a:cubicBezTo>
                    <a:pt x="7448" y="198"/>
                    <a:pt x="8193" y="2029"/>
                    <a:pt x="8566" y="3859"/>
                  </a:cubicBezTo>
                  <a:cubicBezTo>
                    <a:pt x="8938" y="5690"/>
                    <a:pt x="8938" y="7520"/>
                    <a:pt x="9062" y="9351"/>
                  </a:cubicBezTo>
                  <a:cubicBezTo>
                    <a:pt x="9186" y="11181"/>
                    <a:pt x="9434" y="13012"/>
                    <a:pt x="9807" y="12829"/>
                  </a:cubicBezTo>
                  <a:cubicBezTo>
                    <a:pt x="10179" y="12646"/>
                    <a:pt x="10676" y="10449"/>
                    <a:pt x="11297" y="8618"/>
                  </a:cubicBezTo>
                  <a:cubicBezTo>
                    <a:pt x="11917" y="6788"/>
                    <a:pt x="12662" y="5324"/>
                    <a:pt x="14028" y="3676"/>
                  </a:cubicBezTo>
                  <a:cubicBezTo>
                    <a:pt x="15393" y="2029"/>
                    <a:pt x="17379" y="198"/>
                    <a:pt x="18372" y="930"/>
                  </a:cubicBezTo>
                  <a:cubicBezTo>
                    <a:pt x="19366" y="1663"/>
                    <a:pt x="19366" y="4957"/>
                    <a:pt x="19738" y="8801"/>
                  </a:cubicBezTo>
                  <a:cubicBezTo>
                    <a:pt x="20110" y="12646"/>
                    <a:pt x="20855" y="17039"/>
                    <a:pt x="2160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319322" y="3738698"/>
              <a:ext cx="114301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0595"/>
                  </a:moveTo>
                  <a:cubicBezTo>
                    <a:pt x="1200" y="9395"/>
                    <a:pt x="2400" y="8195"/>
                    <a:pt x="5600" y="7145"/>
                  </a:cubicBezTo>
                  <a:cubicBezTo>
                    <a:pt x="8800" y="6095"/>
                    <a:pt x="14000" y="5195"/>
                    <a:pt x="17200" y="3995"/>
                  </a:cubicBezTo>
                  <a:cubicBezTo>
                    <a:pt x="20400" y="2795"/>
                    <a:pt x="21600" y="1295"/>
                    <a:pt x="21200" y="545"/>
                  </a:cubicBezTo>
                  <a:cubicBezTo>
                    <a:pt x="20800" y="-205"/>
                    <a:pt x="18800" y="-205"/>
                    <a:pt x="16000" y="695"/>
                  </a:cubicBezTo>
                  <a:cubicBezTo>
                    <a:pt x="13200" y="1595"/>
                    <a:pt x="9600" y="3395"/>
                    <a:pt x="7200" y="5795"/>
                  </a:cubicBezTo>
                  <a:cubicBezTo>
                    <a:pt x="4800" y="8195"/>
                    <a:pt x="3600" y="11195"/>
                    <a:pt x="6200" y="13895"/>
                  </a:cubicBezTo>
                  <a:cubicBezTo>
                    <a:pt x="8800" y="16595"/>
                    <a:pt x="15200" y="18995"/>
                    <a:pt x="2160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459999" y="3783403"/>
              <a:ext cx="132374" cy="11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78" fill="norm" stroke="1" extrusionOk="0">
                  <a:moveTo>
                    <a:pt x="19385" y="2078"/>
                  </a:moveTo>
                  <a:cubicBezTo>
                    <a:pt x="15956" y="878"/>
                    <a:pt x="12528" y="-322"/>
                    <a:pt x="9271" y="78"/>
                  </a:cubicBezTo>
                  <a:cubicBezTo>
                    <a:pt x="6013" y="478"/>
                    <a:pt x="2928" y="2478"/>
                    <a:pt x="1385" y="4678"/>
                  </a:cubicBezTo>
                  <a:cubicBezTo>
                    <a:pt x="-158" y="6878"/>
                    <a:pt x="-158" y="9278"/>
                    <a:pt x="185" y="11478"/>
                  </a:cubicBezTo>
                  <a:cubicBezTo>
                    <a:pt x="528" y="13678"/>
                    <a:pt x="1213" y="15678"/>
                    <a:pt x="3271" y="16678"/>
                  </a:cubicBezTo>
                  <a:cubicBezTo>
                    <a:pt x="5328" y="17678"/>
                    <a:pt x="8756" y="17678"/>
                    <a:pt x="10985" y="16878"/>
                  </a:cubicBezTo>
                  <a:cubicBezTo>
                    <a:pt x="13213" y="16078"/>
                    <a:pt x="14242" y="14478"/>
                    <a:pt x="14928" y="14678"/>
                  </a:cubicBezTo>
                  <a:cubicBezTo>
                    <a:pt x="15613" y="14878"/>
                    <a:pt x="15956" y="16878"/>
                    <a:pt x="16985" y="18278"/>
                  </a:cubicBezTo>
                  <a:cubicBezTo>
                    <a:pt x="18013" y="19678"/>
                    <a:pt x="19728" y="20478"/>
                    <a:pt x="21442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614337" y="3795349"/>
              <a:ext cx="98686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1" fill="norm" stroke="1" extrusionOk="0">
                  <a:moveTo>
                    <a:pt x="7640" y="2221"/>
                  </a:moveTo>
                  <a:cubicBezTo>
                    <a:pt x="5342" y="6221"/>
                    <a:pt x="3044" y="10221"/>
                    <a:pt x="1665" y="13221"/>
                  </a:cubicBezTo>
                  <a:cubicBezTo>
                    <a:pt x="287" y="16221"/>
                    <a:pt x="-173" y="18221"/>
                    <a:pt x="57" y="18021"/>
                  </a:cubicBezTo>
                  <a:cubicBezTo>
                    <a:pt x="287" y="17821"/>
                    <a:pt x="1206" y="15421"/>
                    <a:pt x="2355" y="12621"/>
                  </a:cubicBezTo>
                  <a:cubicBezTo>
                    <a:pt x="3504" y="9821"/>
                    <a:pt x="4882" y="6621"/>
                    <a:pt x="6491" y="4221"/>
                  </a:cubicBezTo>
                  <a:cubicBezTo>
                    <a:pt x="8099" y="1821"/>
                    <a:pt x="9938" y="221"/>
                    <a:pt x="11776" y="21"/>
                  </a:cubicBezTo>
                  <a:cubicBezTo>
                    <a:pt x="13614" y="-179"/>
                    <a:pt x="15453" y="1021"/>
                    <a:pt x="17061" y="4821"/>
                  </a:cubicBezTo>
                  <a:cubicBezTo>
                    <a:pt x="18670" y="8621"/>
                    <a:pt x="20048" y="15021"/>
                    <a:pt x="21427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757472" y="383250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776522" y="374995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827797" y="3810020"/>
              <a:ext cx="101126" cy="12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104" fill="norm" stroke="1" extrusionOk="0">
                  <a:moveTo>
                    <a:pt x="10480" y="1664"/>
                  </a:moveTo>
                  <a:cubicBezTo>
                    <a:pt x="9158" y="3104"/>
                    <a:pt x="7836" y="4544"/>
                    <a:pt x="5852" y="7064"/>
                  </a:cubicBezTo>
                  <a:cubicBezTo>
                    <a:pt x="3868" y="9584"/>
                    <a:pt x="1223" y="13184"/>
                    <a:pt x="342" y="13904"/>
                  </a:cubicBezTo>
                  <a:cubicBezTo>
                    <a:pt x="-540" y="14624"/>
                    <a:pt x="342" y="12464"/>
                    <a:pt x="2325" y="9944"/>
                  </a:cubicBezTo>
                  <a:cubicBezTo>
                    <a:pt x="4309" y="7424"/>
                    <a:pt x="7395" y="4544"/>
                    <a:pt x="9819" y="2564"/>
                  </a:cubicBezTo>
                  <a:cubicBezTo>
                    <a:pt x="12244" y="584"/>
                    <a:pt x="14007" y="-496"/>
                    <a:pt x="14889" y="224"/>
                  </a:cubicBezTo>
                  <a:cubicBezTo>
                    <a:pt x="15770" y="944"/>
                    <a:pt x="15770" y="3464"/>
                    <a:pt x="15991" y="6524"/>
                  </a:cubicBezTo>
                  <a:cubicBezTo>
                    <a:pt x="16211" y="9584"/>
                    <a:pt x="16652" y="13184"/>
                    <a:pt x="17533" y="15704"/>
                  </a:cubicBezTo>
                  <a:cubicBezTo>
                    <a:pt x="18415" y="18224"/>
                    <a:pt x="19738" y="19664"/>
                    <a:pt x="21060" y="2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916222" y="3815569"/>
              <a:ext cx="192945" cy="402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2" fill="norm" stroke="1" extrusionOk="0">
                  <a:moveTo>
                    <a:pt x="21130" y="4275"/>
                  </a:moveTo>
                  <a:cubicBezTo>
                    <a:pt x="21365" y="3713"/>
                    <a:pt x="21600" y="3150"/>
                    <a:pt x="21130" y="2419"/>
                  </a:cubicBezTo>
                  <a:cubicBezTo>
                    <a:pt x="20661" y="1688"/>
                    <a:pt x="19487" y="788"/>
                    <a:pt x="18078" y="338"/>
                  </a:cubicBezTo>
                  <a:cubicBezTo>
                    <a:pt x="16670" y="-112"/>
                    <a:pt x="15026" y="-112"/>
                    <a:pt x="13383" y="338"/>
                  </a:cubicBezTo>
                  <a:cubicBezTo>
                    <a:pt x="11739" y="788"/>
                    <a:pt x="10096" y="1688"/>
                    <a:pt x="9626" y="2419"/>
                  </a:cubicBezTo>
                  <a:cubicBezTo>
                    <a:pt x="9157" y="3150"/>
                    <a:pt x="9861" y="3713"/>
                    <a:pt x="10800" y="4050"/>
                  </a:cubicBezTo>
                  <a:cubicBezTo>
                    <a:pt x="11739" y="4388"/>
                    <a:pt x="12913" y="4500"/>
                    <a:pt x="14087" y="4557"/>
                  </a:cubicBezTo>
                  <a:cubicBezTo>
                    <a:pt x="15261" y="4613"/>
                    <a:pt x="16435" y="4613"/>
                    <a:pt x="17022" y="4894"/>
                  </a:cubicBezTo>
                  <a:cubicBezTo>
                    <a:pt x="17609" y="5175"/>
                    <a:pt x="17609" y="5738"/>
                    <a:pt x="17609" y="8157"/>
                  </a:cubicBezTo>
                  <a:cubicBezTo>
                    <a:pt x="17609" y="10576"/>
                    <a:pt x="17609" y="14850"/>
                    <a:pt x="16670" y="17382"/>
                  </a:cubicBezTo>
                  <a:cubicBezTo>
                    <a:pt x="15730" y="19913"/>
                    <a:pt x="13852" y="20700"/>
                    <a:pt x="11504" y="21094"/>
                  </a:cubicBezTo>
                  <a:cubicBezTo>
                    <a:pt x="9157" y="21488"/>
                    <a:pt x="6339" y="21488"/>
                    <a:pt x="4343" y="21038"/>
                  </a:cubicBezTo>
                  <a:cubicBezTo>
                    <a:pt x="2348" y="20588"/>
                    <a:pt x="1174" y="19688"/>
                    <a:pt x="0" y="18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483805" y="3778257"/>
              <a:ext cx="188068" cy="25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59" fill="norm" stroke="1" extrusionOk="0">
                  <a:moveTo>
                    <a:pt x="21090" y="3974"/>
                  </a:moveTo>
                  <a:cubicBezTo>
                    <a:pt x="21090" y="2569"/>
                    <a:pt x="21090" y="1164"/>
                    <a:pt x="20141" y="461"/>
                  </a:cubicBezTo>
                  <a:cubicBezTo>
                    <a:pt x="19191" y="-241"/>
                    <a:pt x="17292" y="-241"/>
                    <a:pt x="14088" y="1164"/>
                  </a:cubicBezTo>
                  <a:cubicBezTo>
                    <a:pt x="10883" y="2569"/>
                    <a:pt x="6374" y="5379"/>
                    <a:pt x="3525" y="8276"/>
                  </a:cubicBezTo>
                  <a:cubicBezTo>
                    <a:pt x="677" y="11174"/>
                    <a:pt x="-510" y="14159"/>
                    <a:pt x="202" y="16266"/>
                  </a:cubicBezTo>
                  <a:cubicBezTo>
                    <a:pt x="914" y="18374"/>
                    <a:pt x="3525" y="19603"/>
                    <a:pt x="6730" y="20305"/>
                  </a:cubicBezTo>
                  <a:cubicBezTo>
                    <a:pt x="9934" y="21008"/>
                    <a:pt x="13732" y="21183"/>
                    <a:pt x="1753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720954" y="3838852"/>
              <a:ext cx="21126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9156" y="0"/>
                  </a:moveTo>
                  <a:cubicBezTo>
                    <a:pt x="7445" y="1543"/>
                    <a:pt x="5734" y="3086"/>
                    <a:pt x="4130" y="5914"/>
                  </a:cubicBezTo>
                  <a:cubicBezTo>
                    <a:pt x="2526" y="8743"/>
                    <a:pt x="1029" y="12857"/>
                    <a:pt x="388" y="15557"/>
                  </a:cubicBezTo>
                  <a:cubicBezTo>
                    <a:pt x="-254" y="18257"/>
                    <a:pt x="-40" y="19543"/>
                    <a:pt x="601" y="20314"/>
                  </a:cubicBezTo>
                  <a:cubicBezTo>
                    <a:pt x="1243" y="21086"/>
                    <a:pt x="2312" y="21343"/>
                    <a:pt x="5841" y="21471"/>
                  </a:cubicBezTo>
                  <a:cubicBezTo>
                    <a:pt x="9370" y="21600"/>
                    <a:pt x="15358" y="21600"/>
                    <a:pt x="213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027472" y="3870602"/>
              <a:ext cx="50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903557" y="3837635"/>
              <a:ext cx="238215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33" fill="norm" stroke="1" extrusionOk="0">
                  <a:moveTo>
                    <a:pt x="1442" y="21233"/>
                  </a:moveTo>
                  <a:cubicBezTo>
                    <a:pt x="678" y="15185"/>
                    <a:pt x="-87" y="9137"/>
                    <a:pt x="9" y="5249"/>
                  </a:cubicBezTo>
                  <a:cubicBezTo>
                    <a:pt x="104" y="1361"/>
                    <a:pt x="1060" y="-367"/>
                    <a:pt x="4787" y="65"/>
                  </a:cubicBezTo>
                  <a:cubicBezTo>
                    <a:pt x="8515" y="497"/>
                    <a:pt x="15014" y="3089"/>
                    <a:pt x="21513" y="5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389422" y="3902352"/>
              <a:ext cx="247009" cy="13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86" fill="norm" stroke="1" extrusionOk="0">
                  <a:moveTo>
                    <a:pt x="0" y="0"/>
                  </a:moveTo>
                  <a:cubicBezTo>
                    <a:pt x="369" y="3429"/>
                    <a:pt x="738" y="6857"/>
                    <a:pt x="1015" y="9771"/>
                  </a:cubicBezTo>
                  <a:cubicBezTo>
                    <a:pt x="1292" y="12686"/>
                    <a:pt x="1477" y="15086"/>
                    <a:pt x="2492" y="16457"/>
                  </a:cubicBezTo>
                  <a:cubicBezTo>
                    <a:pt x="3508" y="17829"/>
                    <a:pt x="5354" y="18171"/>
                    <a:pt x="6831" y="18000"/>
                  </a:cubicBezTo>
                  <a:cubicBezTo>
                    <a:pt x="8308" y="17829"/>
                    <a:pt x="9415" y="17143"/>
                    <a:pt x="9969" y="17657"/>
                  </a:cubicBezTo>
                  <a:cubicBezTo>
                    <a:pt x="10523" y="18171"/>
                    <a:pt x="10523" y="19886"/>
                    <a:pt x="11262" y="20743"/>
                  </a:cubicBezTo>
                  <a:cubicBezTo>
                    <a:pt x="12000" y="21600"/>
                    <a:pt x="13477" y="21600"/>
                    <a:pt x="15046" y="20743"/>
                  </a:cubicBezTo>
                  <a:cubicBezTo>
                    <a:pt x="16615" y="19886"/>
                    <a:pt x="18277" y="18171"/>
                    <a:pt x="19385" y="15771"/>
                  </a:cubicBezTo>
                  <a:cubicBezTo>
                    <a:pt x="20492" y="13371"/>
                    <a:pt x="21046" y="10286"/>
                    <a:pt x="21323" y="7714"/>
                  </a:cubicBezTo>
                  <a:cubicBezTo>
                    <a:pt x="21600" y="5143"/>
                    <a:pt x="21600" y="3086"/>
                    <a:pt x="21415" y="2057"/>
                  </a:cubicBezTo>
                  <a:cubicBezTo>
                    <a:pt x="21231" y="1029"/>
                    <a:pt x="20862" y="1029"/>
                    <a:pt x="20492" y="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683623" y="3960591"/>
              <a:ext cx="126630" cy="8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000" fill="norm" stroke="1" extrusionOk="0">
                  <a:moveTo>
                    <a:pt x="6970" y="4470"/>
                  </a:moveTo>
                  <a:cubicBezTo>
                    <a:pt x="8364" y="2890"/>
                    <a:pt x="9757" y="1309"/>
                    <a:pt x="9583" y="519"/>
                  </a:cubicBezTo>
                  <a:cubicBezTo>
                    <a:pt x="9409" y="-271"/>
                    <a:pt x="7667" y="-271"/>
                    <a:pt x="5751" y="1309"/>
                  </a:cubicBezTo>
                  <a:cubicBezTo>
                    <a:pt x="3835" y="2890"/>
                    <a:pt x="1744" y="6051"/>
                    <a:pt x="699" y="8949"/>
                  </a:cubicBezTo>
                  <a:cubicBezTo>
                    <a:pt x="-346" y="11846"/>
                    <a:pt x="-346" y="14480"/>
                    <a:pt x="1570" y="16588"/>
                  </a:cubicBezTo>
                  <a:cubicBezTo>
                    <a:pt x="3486" y="18695"/>
                    <a:pt x="7319" y="20275"/>
                    <a:pt x="10802" y="20802"/>
                  </a:cubicBezTo>
                  <a:cubicBezTo>
                    <a:pt x="14286" y="21329"/>
                    <a:pt x="17422" y="20802"/>
                    <a:pt x="19164" y="19222"/>
                  </a:cubicBezTo>
                  <a:cubicBezTo>
                    <a:pt x="20906" y="17641"/>
                    <a:pt x="21254" y="15007"/>
                    <a:pt x="20383" y="11846"/>
                  </a:cubicBezTo>
                  <a:cubicBezTo>
                    <a:pt x="19512" y="8685"/>
                    <a:pt x="17422" y="4997"/>
                    <a:pt x="15331" y="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874927" y="3958968"/>
              <a:ext cx="105046" cy="9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49" fill="norm" stroke="1" extrusionOk="0">
                  <a:moveTo>
                    <a:pt x="4591" y="119"/>
                  </a:moveTo>
                  <a:cubicBezTo>
                    <a:pt x="3295" y="2466"/>
                    <a:pt x="1999" y="4814"/>
                    <a:pt x="1135" y="7866"/>
                  </a:cubicBezTo>
                  <a:cubicBezTo>
                    <a:pt x="271" y="10919"/>
                    <a:pt x="-161" y="14675"/>
                    <a:pt x="55" y="15379"/>
                  </a:cubicBezTo>
                  <a:cubicBezTo>
                    <a:pt x="271" y="16084"/>
                    <a:pt x="1135" y="13736"/>
                    <a:pt x="3079" y="10919"/>
                  </a:cubicBezTo>
                  <a:cubicBezTo>
                    <a:pt x="5023" y="8101"/>
                    <a:pt x="8047" y="4814"/>
                    <a:pt x="10639" y="2701"/>
                  </a:cubicBezTo>
                  <a:cubicBezTo>
                    <a:pt x="13231" y="588"/>
                    <a:pt x="15391" y="-351"/>
                    <a:pt x="17119" y="119"/>
                  </a:cubicBezTo>
                  <a:cubicBezTo>
                    <a:pt x="18847" y="588"/>
                    <a:pt x="20143" y="2466"/>
                    <a:pt x="20791" y="6223"/>
                  </a:cubicBezTo>
                  <a:cubicBezTo>
                    <a:pt x="21439" y="9979"/>
                    <a:pt x="21439" y="15614"/>
                    <a:pt x="21439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037122" y="3794402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140459" y="3730902"/>
              <a:ext cx="131614" cy="34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83" fill="norm" stroke="1" extrusionOk="0">
                  <a:moveTo>
                    <a:pt x="21319" y="0"/>
                  </a:moveTo>
                  <a:cubicBezTo>
                    <a:pt x="17205" y="2863"/>
                    <a:pt x="13090" y="5725"/>
                    <a:pt x="9490" y="8913"/>
                  </a:cubicBezTo>
                  <a:cubicBezTo>
                    <a:pt x="5890" y="12101"/>
                    <a:pt x="2805" y="15614"/>
                    <a:pt x="1262" y="17696"/>
                  </a:cubicBezTo>
                  <a:cubicBezTo>
                    <a:pt x="-281" y="19778"/>
                    <a:pt x="-281" y="20429"/>
                    <a:pt x="576" y="20884"/>
                  </a:cubicBezTo>
                  <a:cubicBezTo>
                    <a:pt x="1433" y="21340"/>
                    <a:pt x="3148" y="21600"/>
                    <a:pt x="5376" y="21145"/>
                  </a:cubicBezTo>
                  <a:cubicBezTo>
                    <a:pt x="7605" y="20689"/>
                    <a:pt x="10348" y="19518"/>
                    <a:pt x="13090" y="18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084657" y="3928810"/>
              <a:ext cx="276315" cy="4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86" fill="norm" stroke="1" extrusionOk="0">
                  <a:moveTo>
                    <a:pt x="4212" y="21086"/>
                  </a:moveTo>
                  <a:cubicBezTo>
                    <a:pt x="3223" y="18000"/>
                    <a:pt x="2233" y="14915"/>
                    <a:pt x="1409" y="11315"/>
                  </a:cubicBezTo>
                  <a:cubicBezTo>
                    <a:pt x="585" y="7715"/>
                    <a:pt x="-75" y="3600"/>
                    <a:pt x="7" y="1543"/>
                  </a:cubicBezTo>
                  <a:cubicBezTo>
                    <a:pt x="90" y="-514"/>
                    <a:pt x="914" y="-514"/>
                    <a:pt x="4624" y="1543"/>
                  </a:cubicBezTo>
                  <a:cubicBezTo>
                    <a:pt x="8334" y="3600"/>
                    <a:pt x="14930" y="7715"/>
                    <a:pt x="21525" y="11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8428472" y="3939321"/>
              <a:ext cx="274460" cy="38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91" fill="norm" stroke="1" extrusionOk="0">
                  <a:moveTo>
                    <a:pt x="11065" y="3215"/>
                  </a:moveTo>
                  <a:cubicBezTo>
                    <a:pt x="9416" y="2281"/>
                    <a:pt x="7768" y="1347"/>
                    <a:pt x="5954" y="1114"/>
                  </a:cubicBezTo>
                  <a:cubicBezTo>
                    <a:pt x="4140" y="880"/>
                    <a:pt x="2161" y="1347"/>
                    <a:pt x="1090" y="1931"/>
                  </a:cubicBezTo>
                  <a:cubicBezTo>
                    <a:pt x="18" y="2515"/>
                    <a:pt x="-147" y="3215"/>
                    <a:pt x="100" y="3741"/>
                  </a:cubicBezTo>
                  <a:cubicBezTo>
                    <a:pt x="348" y="4266"/>
                    <a:pt x="1007" y="4616"/>
                    <a:pt x="2161" y="4850"/>
                  </a:cubicBezTo>
                  <a:cubicBezTo>
                    <a:pt x="3316" y="5083"/>
                    <a:pt x="4964" y="5200"/>
                    <a:pt x="6201" y="5200"/>
                  </a:cubicBezTo>
                  <a:cubicBezTo>
                    <a:pt x="7438" y="5200"/>
                    <a:pt x="8262" y="5083"/>
                    <a:pt x="9334" y="5258"/>
                  </a:cubicBezTo>
                  <a:cubicBezTo>
                    <a:pt x="10406" y="5434"/>
                    <a:pt x="11725" y="5901"/>
                    <a:pt x="12879" y="6076"/>
                  </a:cubicBezTo>
                  <a:cubicBezTo>
                    <a:pt x="14033" y="6251"/>
                    <a:pt x="15022" y="6134"/>
                    <a:pt x="15435" y="6368"/>
                  </a:cubicBezTo>
                  <a:cubicBezTo>
                    <a:pt x="15847" y="6601"/>
                    <a:pt x="15682" y="7185"/>
                    <a:pt x="15270" y="9111"/>
                  </a:cubicBezTo>
                  <a:cubicBezTo>
                    <a:pt x="14858" y="11038"/>
                    <a:pt x="14198" y="14307"/>
                    <a:pt x="13703" y="16409"/>
                  </a:cubicBezTo>
                  <a:cubicBezTo>
                    <a:pt x="13209" y="18510"/>
                    <a:pt x="12879" y="19444"/>
                    <a:pt x="12549" y="20203"/>
                  </a:cubicBezTo>
                  <a:cubicBezTo>
                    <a:pt x="12219" y="20962"/>
                    <a:pt x="11890" y="21546"/>
                    <a:pt x="11725" y="21488"/>
                  </a:cubicBezTo>
                  <a:cubicBezTo>
                    <a:pt x="11560" y="21429"/>
                    <a:pt x="11560" y="20729"/>
                    <a:pt x="12055" y="18394"/>
                  </a:cubicBezTo>
                  <a:cubicBezTo>
                    <a:pt x="12549" y="16058"/>
                    <a:pt x="13538" y="12089"/>
                    <a:pt x="14693" y="8995"/>
                  </a:cubicBezTo>
                  <a:cubicBezTo>
                    <a:pt x="15847" y="5901"/>
                    <a:pt x="17166" y="3682"/>
                    <a:pt x="18155" y="2223"/>
                  </a:cubicBezTo>
                  <a:cubicBezTo>
                    <a:pt x="19145" y="763"/>
                    <a:pt x="19804" y="63"/>
                    <a:pt x="20299" y="4"/>
                  </a:cubicBezTo>
                  <a:cubicBezTo>
                    <a:pt x="20793" y="-54"/>
                    <a:pt x="21123" y="530"/>
                    <a:pt x="21288" y="1347"/>
                  </a:cubicBezTo>
                  <a:cubicBezTo>
                    <a:pt x="21453" y="2164"/>
                    <a:pt x="21453" y="3215"/>
                    <a:pt x="20793" y="4091"/>
                  </a:cubicBezTo>
                  <a:cubicBezTo>
                    <a:pt x="20134" y="4967"/>
                    <a:pt x="18815" y="5667"/>
                    <a:pt x="17743" y="6134"/>
                  </a:cubicBezTo>
                  <a:cubicBezTo>
                    <a:pt x="16671" y="6601"/>
                    <a:pt x="15847" y="6835"/>
                    <a:pt x="15435" y="6893"/>
                  </a:cubicBezTo>
                  <a:cubicBezTo>
                    <a:pt x="15022" y="6951"/>
                    <a:pt x="15022" y="6835"/>
                    <a:pt x="15022" y="6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8708493" y="3931667"/>
              <a:ext cx="109210" cy="31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79" fill="norm" stroke="1" extrusionOk="0">
                  <a:moveTo>
                    <a:pt x="11337" y="4853"/>
                  </a:moveTo>
                  <a:cubicBezTo>
                    <a:pt x="9299" y="8832"/>
                    <a:pt x="7261" y="12811"/>
                    <a:pt x="5835" y="15297"/>
                  </a:cubicBezTo>
                  <a:cubicBezTo>
                    <a:pt x="4409" y="17784"/>
                    <a:pt x="3593" y="18779"/>
                    <a:pt x="2778" y="19703"/>
                  </a:cubicBezTo>
                  <a:cubicBezTo>
                    <a:pt x="1963" y="20626"/>
                    <a:pt x="1148" y="21479"/>
                    <a:pt x="537" y="21479"/>
                  </a:cubicBezTo>
                  <a:cubicBezTo>
                    <a:pt x="-74" y="21479"/>
                    <a:pt x="-482" y="20626"/>
                    <a:pt x="1148" y="17997"/>
                  </a:cubicBezTo>
                  <a:cubicBezTo>
                    <a:pt x="2778" y="15368"/>
                    <a:pt x="6446" y="10963"/>
                    <a:pt x="9299" y="7837"/>
                  </a:cubicBezTo>
                  <a:cubicBezTo>
                    <a:pt x="12152" y="4711"/>
                    <a:pt x="14190" y="2863"/>
                    <a:pt x="15820" y="1655"/>
                  </a:cubicBezTo>
                  <a:cubicBezTo>
                    <a:pt x="17450" y="447"/>
                    <a:pt x="18673" y="-121"/>
                    <a:pt x="19488" y="21"/>
                  </a:cubicBezTo>
                  <a:cubicBezTo>
                    <a:pt x="20303" y="163"/>
                    <a:pt x="20710" y="1016"/>
                    <a:pt x="20914" y="2224"/>
                  </a:cubicBezTo>
                  <a:cubicBezTo>
                    <a:pt x="21118" y="3432"/>
                    <a:pt x="21118" y="4995"/>
                    <a:pt x="20303" y="6132"/>
                  </a:cubicBezTo>
                  <a:cubicBezTo>
                    <a:pt x="19488" y="7268"/>
                    <a:pt x="17858" y="7979"/>
                    <a:pt x="15005" y="8405"/>
                  </a:cubicBezTo>
                  <a:cubicBezTo>
                    <a:pt x="12152" y="8832"/>
                    <a:pt x="8076" y="8974"/>
                    <a:pt x="5631" y="8832"/>
                  </a:cubicBezTo>
                  <a:cubicBezTo>
                    <a:pt x="3186" y="8690"/>
                    <a:pt x="2371" y="8263"/>
                    <a:pt x="1556" y="7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871887" y="3769002"/>
              <a:ext cx="142195" cy="49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11" fill="norm" stroke="1" extrusionOk="0">
                  <a:moveTo>
                    <a:pt x="8139" y="0"/>
                  </a:moveTo>
                  <a:cubicBezTo>
                    <a:pt x="5915" y="2370"/>
                    <a:pt x="3692" y="4739"/>
                    <a:pt x="2262" y="6152"/>
                  </a:cubicBezTo>
                  <a:cubicBezTo>
                    <a:pt x="833" y="7565"/>
                    <a:pt x="198" y="8020"/>
                    <a:pt x="39" y="8476"/>
                  </a:cubicBezTo>
                  <a:cubicBezTo>
                    <a:pt x="-120" y="8932"/>
                    <a:pt x="198" y="9387"/>
                    <a:pt x="1151" y="9615"/>
                  </a:cubicBezTo>
                  <a:cubicBezTo>
                    <a:pt x="2104" y="9843"/>
                    <a:pt x="3692" y="9843"/>
                    <a:pt x="5280" y="9752"/>
                  </a:cubicBezTo>
                  <a:cubicBezTo>
                    <a:pt x="6868" y="9661"/>
                    <a:pt x="8456" y="9478"/>
                    <a:pt x="9886" y="9524"/>
                  </a:cubicBezTo>
                  <a:cubicBezTo>
                    <a:pt x="11315" y="9570"/>
                    <a:pt x="12586" y="9843"/>
                    <a:pt x="14492" y="9843"/>
                  </a:cubicBezTo>
                  <a:cubicBezTo>
                    <a:pt x="16398" y="9843"/>
                    <a:pt x="18939" y="9570"/>
                    <a:pt x="20209" y="9706"/>
                  </a:cubicBezTo>
                  <a:cubicBezTo>
                    <a:pt x="21480" y="9843"/>
                    <a:pt x="21480" y="10390"/>
                    <a:pt x="21162" y="11894"/>
                  </a:cubicBezTo>
                  <a:cubicBezTo>
                    <a:pt x="20845" y="13397"/>
                    <a:pt x="20209" y="15858"/>
                    <a:pt x="19574" y="17408"/>
                  </a:cubicBezTo>
                  <a:cubicBezTo>
                    <a:pt x="18939" y="18957"/>
                    <a:pt x="18304" y="19595"/>
                    <a:pt x="17351" y="20142"/>
                  </a:cubicBezTo>
                  <a:cubicBezTo>
                    <a:pt x="16398" y="20689"/>
                    <a:pt x="15127" y="21144"/>
                    <a:pt x="13221" y="21372"/>
                  </a:cubicBezTo>
                  <a:cubicBezTo>
                    <a:pt x="11315" y="21600"/>
                    <a:pt x="8774" y="21600"/>
                    <a:pt x="7504" y="20962"/>
                  </a:cubicBezTo>
                  <a:cubicBezTo>
                    <a:pt x="6233" y="20324"/>
                    <a:pt x="6233" y="19048"/>
                    <a:pt x="6233" y="17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9078522" y="3760699"/>
              <a:ext cx="139709" cy="37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68" fill="norm" stroke="1" extrusionOk="0">
                  <a:moveTo>
                    <a:pt x="13540" y="1586"/>
                  </a:moveTo>
                  <a:cubicBezTo>
                    <a:pt x="14185" y="973"/>
                    <a:pt x="14830" y="359"/>
                    <a:pt x="15958" y="113"/>
                  </a:cubicBezTo>
                  <a:cubicBezTo>
                    <a:pt x="17087" y="-132"/>
                    <a:pt x="18699" y="-9"/>
                    <a:pt x="19827" y="788"/>
                  </a:cubicBezTo>
                  <a:cubicBezTo>
                    <a:pt x="20955" y="1586"/>
                    <a:pt x="21600" y="3059"/>
                    <a:pt x="21116" y="5513"/>
                  </a:cubicBezTo>
                  <a:cubicBezTo>
                    <a:pt x="20633" y="7968"/>
                    <a:pt x="19021" y="11404"/>
                    <a:pt x="15313" y="14227"/>
                  </a:cubicBezTo>
                  <a:cubicBezTo>
                    <a:pt x="11606" y="17050"/>
                    <a:pt x="5803" y="19259"/>
                    <a:pt x="0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9351572" y="4090406"/>
              <a:ext cx="98045" cy="12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91" fill="norm" stroke="1" extrusionOk="0">
                  <a:moveTo>
                    <a:pt x="17923" y="2620"/>
                  </a:moveTo>
                  <a:cubicBezTo>
                    <a:pt x="19302" y="1155"/>
                    <a:pt x="20681" y="-309"/>
                    <a:pt x="21140" y="57"/>
                  </a:cubicBezTo>
                  <a:cubicBezTo>
                    <a:pt x="21600" y="423"/>
                    <a:pt x="21140" y="2620"/>
                    <a:pt x="17464" y="6464"/>
                  </a:cubicBezTo>
                  <a:cubicBezTo>
                    <a:pt x="13787" y="10308"/>
                    <a:pt x="6894" y="15799"/>
                    <a:pt x="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9625534" y="3964726"/>
              <a:ext cx="253089" cy="14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734" fill="norm" stroke="1" extrusionOk="0">
                  <a:moveTo>
                    <a:pt x="4242" y="1933"/>
                  </a:moveTo>
                  <a:cubicBezTo>
                    <a:pt x="3342" y="2525"/>
                    <a:pt x="2442" y="3117"/>
                    <a:pt x="1722" y="4892"/>
                  </a:cubicBezTo>
                  <a:cubicBezTo>
                    <a:pt x="1002" y="6667"/>
                    <a:pt x="462" y="9626"/>
                    <a:pt x="192" y="11993"/>
                  </a:cubicBezTo>
                  <a:cubicBezTo>
                    <a:pt x="-78" y="14361"/>
                    <a:pt x="-78" y="16136"/>
                    <a:pt x="282" y="17467"/>
                  </a:cubicBezTo>
                  <a:cubicBezTo>
                    <a:pt x="642" y="18799"/>
                    <a:pt x="1362" y="19687"/>
                    <a:pt x="2262" y="19243"/>
                  </a:cubicBezTo>
                  <a:cubicBezTo>
                    <a:pt x="3162" y="18799"/>
                    <a:pt x="4242" y="17024"/>
                    <a:pt x="5052" y="15544"/>
                  </a:cubicBezTo>
                  <a:cubicBezTo>
                    <a:pt x="5862" y="14065"/>
                    <a:pt x="6402" y="12881"/>
                    <a:pt x="6762" y="13769"/>
                  </a:cubicBezTo>
                  <a:cubicBezTo>
                    <a:pt x="7122" y="14656"/>
                    <a:pt x="7302" y="17615"/>
                    <a:pt x="7842" y="19243"/>
                  </a:cubicBezTo>
                  <a:cubicBezTo>
                    <a:pt x="8382" y="20870"/>
                    <a:pt x="9282" y="21166"/>
                    <a:pt x="10632" y="20130"/>
                  </a:cubicBezTo>
                  <a:cubicBezTo>
                    <a:pt x="11982" y="19095"/>
                    <a:pt x="13782" y="16728"/>
                    <a:pt x="15132" y="14065"/>
                  </a:cubicBezTo>
                  <a:cubicBezTo>
                    <a:pt x="16482" y="11402"/>
                    <a:pt x="17382" y="8443"/>
                    <a:pt x="18102" y="5780"/>
                  </a:cubicBezTo>
                  <a:cubicBezTo>
                    <a:pt x="18822" y="3117"/>
                    <a:pt x="19362" y="750"/>
                    <a:pt x="19902" y="158"/>
                  </a:cubicBezTo>
                  <a:cubicBezTo>
                    <a:pt x="20442" y="-434"/>
                    <a:pt x="20982" y="750"/>
                    <a:pt x="21522" y="1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9884972" y="3945279"/>
              <a:ext cx="247651" cy="19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5099"/>
                  </a:moveTo>
                  <a:cubicBezTo>
                    <a:pt x="0" y="6273"/>
                    <a:pt x="0" y="7447"/>
                    <a:pt x="92" y="8621"/>
                  </a:cubicBezTo>
                  <a:cubicBezTo>
                    <a:pt x="185" y="9795"/>
                    <a:pt x="369" y="10969"/>
                    <a:pt x="2308" y="10616"/>
                  </a:cubicBezTo>
                  <a:cubicBezTo>
                    <a:pt x="4246" y="10264"/>
                    <a:pt x="7938" y="8386"/>
                    <a:pt x="10062" y="6977"/>
                  </a:cubicBezTo>
                  <a:cubicBezTo>
                    <a:pt x="12185" y="5569"/>
                    <a:pt x="12738" y="4629"/>
                    <a:pt x="13200" y="3573"/>
                  </a:cubicBezTo>
                  <a:cubicBezTo>
                    <a:pt x="13662" y="2516"/>
                    <a:pt x="14031" y="1342"/>
                    <a:pt x="13385" y="638"/>
                  </a:cubicBezTo>
                  <a:cubicBezTo>
                    <a:pt x="12738" y="-66"/>
                    <a:pt x="11077" y="-301"/>
                    <a:pt x="9508" y="521"/>
                  </a:cubicBezTo>
                  <a:cubicBezTo>
                    <a:pt x="7938" y="1342"/>
                    <a:pt x="6462" y="3221"/>
                    <a:pt x="5723" y="5451"/>
                  </a:cubicBezTo>
                  <a:cubicBezTo>
                    <a:pt x="4985" y="7682"/>
                    <a:pt x="4985" y="10264"/>
                    <a:pt x="7292" y="12847"/>
                  </a:cubicBezTo>
                  <a:cubicBezTo>
                    <a:pt x="9600" y="15429"/>
                    <a:pt x="14215" y="18012"/>
                    <a:pt x="16985" y="19421"/>
                  </a:cubicBezTo>
                  <a:cubicBezTo>
                    <a:pt x="19754" y="20829"/>
                    <a:pt x="20677" y="21064"/>
                    <a:pt x="21600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0440049" y="3999719"/>
              <a:ext cx="137073" cy="11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131" fill="norm" stroke="1" extrusionOk="0">
                  <a:moveTo>
                    <a:pt x="16041" y="3200"/>
                  </a:moveTo>
                  <a:cubicBezTo>
                    <a:pt x="13784" y="1600"/>
                    <a:pt x="11528" y="0"/>
                    <a:pt x="8949" y="0"/>
                  </a:cubicBezTo>
                  <a:cubicBezTo>
                    <a:pt x="6370" y="0"/>
                    <a:pt x="3468" y="1600"/>
                    <a:pt x="1695" y="4400"/>
                  </a:cubicBezTo>
                  <a:cubicBezTo>
                    <a:pt x="-78" y="7200"/>
                    <a:pt x="-723" y="11200"/>
                    <a:pt x="1050" y="14400"/>
                  </a:cubicBezTo>
                  <a:cubicBezTo>
                    <a:pt x="2823" y="17600"/>
                    <a:pt x="7014" y="20000"/>
                    <a:pt x="10722" y="20800"/>
                  </a:cubicBezTo>
                  <a:cubicBezTo>
                    <a:pt x="14429" y="21600"/>
                    <a:pt x="17653" y="20800"/>
                    <a:pt x="20877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537291" y="4007952"/>
              <a:ext cx="364903" cy="17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68" fill="norm" stroke="1" extrusionOk="0">
                  <a:moveTo>
                    <a:pt x="7550" y="1850"/>
                  </a:moveTo>
                  <a:cubicBezTo>
                    <a:pt x="6184" y="1069"/>
                    <a:pt x="4819" y="288"/>
                    <a:pt x="3577" y="1069"/>
                  </a:cubicBezTo>
                  <a:cubicBezTo>
                    <a:pt x="2336" y="1850"/>
                    <a:pt x="1219" y="4192"/>
                    <a:pt x="598" y="6144"/>
                  </a:cubicBezTo>
                  <a:cubicBezTo>
                    <a:pt x="-23" y="8096"/>
                    <a:pt x="-147" y="9657"/>
                    <a:pt x="163" y="10438"/>
                  </a:cubicBezTo>
                  <a:cubicBezTo>
                    <a:pt x="474" y="11219"/>
                    <a:pt x="1219" y="11219"/>
                    <a:pt x="2212" y="10958"/>
                  </a:cubicBezTo>
                  <a:cubicBezTo>
                    <a:pt x="3205" y="10698"/>
                    <a:pt x="4446" y="10178"/>
                    <a:pt x="5315" y="9527"/>
                  </a:cubicBezTo>
                  <a:cubicBezTo>
                    <a:pt x="6184" y="8876"/>
                    <a:pt x="6681" y="8096"/>
                    <a:pt x="6867" y="8356"/>
                  </a:cubicBezTo>
                  <a:cubicBezTo>
                    <a:pt x="7053" y="8616"/>
                    <a:pt x="6929" y="9917"/>
                    <a:pt x="7177" y="10698"/>
                  </a:cubicBezTo>
                  <a:cubicBezTo>
                    <a:pt x="7425" y="11479"/>
                    <a:pt x="8046" y="11739"/>
                    <a:pt x="8791" y="11739"/>
                  </a:cubicBezTo>
                  <a:cubicBezTo>
                    <a:pt x="9536" y="11739"/>
                    <a:pt x="10405" y="11479"/>
                    <a:pt x="11087" y="10958"/>
                  </a:cubicBezTo>
                  <a:cubicBezTo>
                    <a:pt x="11770" y="10438"/>
                    <a:pt x="12267" y="9657"/>
                    <a:pt x="12329" y="9787"/>
                  </a:cubicBezTo>
                  <a:cubicBezTo>
                    <a:pt x="12391" y="9917"/>
                    <a:pt x="12019" y="10958"/>
                    <a:pt x="12081" y="11088"/>
                  </a:cubicBezTo>
                  <a:cubicBezTo>
                    <a:pt x="12143" y="11219"/>
                    <a:pt x="12639" y="10438"/>
                    <a:pt x="13694" y="8486"/>
                  </a:cubicBezTo>
                  <a:cubicBezTo>
                    <a:pt x="14750" y="6534"/>
                    <a:pt x="16363" y="3411"/>
                    <a:pt x="17481" y="1720"/>
                  </a:cubicBezTo>
                  <a:cubicBezTo>
                    <a:pt x="18598" y="28"/>
                    <a:pt x="19219" y="-232"/>
                    <a:pt x="19715" y="158"/>
                  </a:cubicBezTo>
                  <a:cubicBezTo>
                    <a:pt x="20212" y="549"/>
                    <a:pt x="20584" y="1590"/>
                    <a:pt x="20894" y="4452"/>
                  </a:cubicBezTo>
                  <a:cubicBezTo>
                    <a:pt x="21205" y="7315"/>
                    <a:pt x="21453" y="11999"/>
                    <a:pt x="21391" y="15122"/>
                  </a:cubicBezTo>
                  <a:cubicBezTo>
                    <a:pt x="21329" y="18245"/>
                    <a:pt x="20956" y="19807"/>
                    <a:pt x="20584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186330" y="4387195"/>
              <a:ext cx="140638" cy="2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265" fill="norm" stroke="1" extrusionOk="0">
                  <a:moveTo>
                    <a:pt x="15387" y="5005"/>
                  </a:moveTo>
                  <a:cubicBezTo>
                    <a:pt x="13196" y="3260"/>
                    <a:pt x="11005" y="1514"/>
                    <a:pt x="8813" y="642"/>
                  </a:cubicBezTo>
                  <a:cubicBezTo>
                    <a:pt x="6622" y="-231"/>
                    <a:pt x="4431" y="-231"/>
                    <a:pt x="2709" y="751"/>
                  </a:cubicBezTo>
                  <a:cubicBezTo>
                    <a:pt x="987" y="1733"/>
                    <a:pt x="-265" y="3696"/>
                    <a:pt x="48" y="5551"/>
                  </a:cubicBezTo>
                  <a:cubicBezTo>
                    <a:pt x="361" y="7405"/>
                    <a:pt x="2239" y="9151"/>
                    <a:pt x="5839" y="10896"/>
                  </a:cubicBezTo>
                  <a:cubicBezTo>
                    <a:pt x="9439" y="12642"/>
                    <a:pt x="14761" y="14387"/>
                    <a:pt x="17735" y="15805"/>
                  </a:cubicBezTo>
                  <a:cubicBezTo>
                    <a:pt x="20709" y="17224"/>
                    <a:pt x="21335" y="18314"/>
                    <a:pt x="20396" y="19187"/>
                  </a:cubicBezTo>
                  <a:cubicBezTo>
                    <a:pt x="19457" y="20060"/>
                    <a:pt x="16952" y="20714"/>
                    <a:pt x="14448" y="21042"/>
                  </a:cubicBezTo>
                  <a:cubicBezTo>
                    <a:pt x="11944" y="21369"/>
                    <a:pt x="9439" y="21369"/>
                    <a:pt x="8031" y="20824"/>
                  </a:cubicBezTo>
                  <a:cubicBezTo>
                    <a:pt x="6622" y="20278"/>
                    <a:pt x="6309" y="19187"/>
                    <a:pt x="6622" y="18205"/>
                  </a:cubicBezTo>
                  <a:cubicBezTo>
                    <a:pt x="6935" y="17224"/>
                    <a:pt x="7874" y="16351"/>
                    <a:pt x="8813" y="15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2468701" y="4271138"/>
              <a:ext cx="50272" cy="36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21" fill="norm" stroke="1" extrusionOk="0">
                  <a:moveTo>
                    <a:pt x="10575" y="1088"/>
                  </a:moveTo>
                  <a:cubicBezTo>
                    <a:pt x="12375" y="468"/>
                    <a:pt x="14175" y="-153"/>
                    <a:pt x="13275" y="33"/>
                  </a:cubicBezTo>
                  <a:cubicBezTo>
                    <a:pt x="12375" y="219"/>
                    <a:pt x="8775" y="1213"/>
                    <a:pt x="6075" y="3261"/>
                  </a:cubicBezTo>
                  <a:cubicBezTo>
                    <a:pt x="3375" y="5309"/>
                    <a:pt x="1575" y="8413"/>
                    <a:pt x="675" y="11330"/>
                  </a:cubicBezTo>
                  <a:cubicBezTo>
                    <a:pt x="-225" y="14247"/>
                    <a:pt x="-225" y="16978"/>
                    <a:pt x="675" y="18654"/>
                  </a:cubicBezTo>
                  <a:cubicBezTo>
                    <a:pt x="1575" y="20330"/>
                    <a:pt x="3375" y="20950"/>
                    <a:pt x="6525" y="21199"/>
                  </a:cubicBezTo>
                  <a:cubicBezTo>
                    <a:pt x="9675" y="21447"/>
                    <a:pt x="14175" y="21323"/>
                    <a:pt x="16875" y="20764"/>
                  </a:cubicBezTo>
                  <a:cubicBezTo>
                    <a:pt x="19575" y="20206"/>
                    <a:pt x="20475" y="19213"/>
                    <a:pt x="21375" y="18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409409" y="4454802"/>
              <a:ext cx="1413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8690" y="21600"/>
                  </a:moveTo>
                  <a:cubicBezTo>
                    <a:pt x="4934" y="15200"/>
                    <a:pt x="1177" y="8800"/>
                    <a:pt x="238" y="5200"/>
                  </a:cubicBezTo>
                  <a:cubicBezTo>
                    <a:pt x="-701" y="1600"/>
                    <a:pt x="1177" y="800"/>
                    <a:pt x="5090" y="400"/>
                  </a:cubicBezTo>
                  <a:cubicBezTo>
                    <a:pt x="9003" y="0"/>
                    <a:pt x="14951" y="0"/>
                    <a:pt x="208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601522" y="4486552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652322" y="4384952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767564" y="4296052"/>
              <a:ext cx="1810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750"/>
                    <a:pt x="1332" y="7500"/>
                    <a:pt x="132" y="11100"/>
                  </a:cubicBezTo>
                  <a:cubicBezTo>
                    <a:pt x="-1068" y="14700"/>
                    <a:pt x="6132" y="1815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880922" y="4321452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60"/>
                    <a:pt x="0" y="8320"/>
                    <a:pt x="0" y="11920"/>
                  </a:cubicBezTo>
                  <a:cubicBezTo>
                    <a:pt x="0" y="15520"/>
                    <a:pt x="10800" y="18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252661" y="4436208"/>
              <a:ext cx="498212" cy="19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21" fill="norm" stroke="1" extrusionOk="0">
                  <a:moveTo>
                    <a:pt x="675" y="4776"/>
                  </a:moveTo>
                  <a:cubicBezTo>
                    <a:pt x="401" y="7074"/>
                    <a:pt x="126" y="9372"/>
                    <a:pt x="35" y="11095"/>
                  </a:cubicBezTo>
                  <a:cubicBezTo>
                    <a:pt x="-57" y="12819"/>
                    <a:pt x="35" y="13968"/>
                    <a:pt x="309" y="14657"/>
                  </a:cubicBezTo>
                  <a:cubicBezTo>
                    <a:pt x="584" y="15347"/>
                    <a:pt x="1041" y="15576"/>
                    <a:pt x="1636" y="14887"/>
                  </a:cubicBezTo>
                  <a:cubicBezTo>
                    <a:pt x="2231" y="14198"/>
                    <a:pt x="2963" y="12589"/>
                    <a:pt x="3467" y="11210"/>
                  </a:cubicBezTo>
                  <a:cubicBezTo>
                    <a:pt x="3970" y="9832"/>
                    <a:pt x="4245" y="8683"/>
                    <a:pt x="4474" y="7534"/>
                  </a:cubicBezTo>
                  <a:cubicBezTo>
                    <a:pt x="4702" y="6385"/>
                    <a:pt x="4885" y="5236"/>
                    <a:pt x="4840" y="5236"/>
                  </a:cubicBezTo>
                  <a:cubicBezTo>
                    <a:pt x="4794" y="5236"/>
                    <a:pt x="4519" y="6385"/>
                    <a:pt x="4382" y="7764"/>
                  </a:cubicBezTo>
                  <a:cubicBezTo>
                    <a:pt x="4245" y="9142"/>
                    <a:pt x="4245" y="10751"/>
                    <a:pt x="4474" y="11785"/>
                  </a:cubicBezTo>
                  <a:cubicBezTo>
                    <a:pt x="4702" y="12819"/>
                    <a:pt x="5160" y="13278"/>
                    <a:pt x="6029" y="12934"/>
                  </a:cubicBezTo>
                  <a:cubicBezTo>
                    <a:pt x="6899" y="12589"/>
                    <a:pt x="8180" y="11440"/>
                    <a:pt x="9050" y="9717"/>
                  </a:cubicBezTo>
                  <a:cubicBezTo>
                    <a:pt x="9919" y="7993"/>
                    <a:pt x="10377" y="5695"/>
                    <a:pt x="10651" y="3857"/>
                  </a:cubicBezTo>
                  <a:cubicBezTo>
                    <a:pt x="10926" y="2019"/>
                    <a:pt x="11018" y="640"/>
                    <a:pt x="10835" y="181"/>
                  </a:cubicBezTo>
                  <a:cubicBezTo>
                    <a:pt x="10651" y="-279"/>
                    <a:pt x="10194" y="181"/>
                    <a:pt x="9919" y="1100"/>
                  </a:cubicBezTo>
                  <a:cubicBezTo>
                    <a:pt x="9645" y="2019"/>
                    <a:pt x="9553" y="3398"/>
                    <a:pt x="9782" y="5236"/>
                  </a:cubicBezTo>
                  <a:cubicBezTo>
                    <a:pt x="10011" y="7074"/>
                    <a:pt x="10560" y="9372"/>
                    <a:pt x="10926" y="11670"/>
                  </a:cubicBezTo>
                  <a:cubicBezTo>
                    <a:pt x="11292" y="13968"/>
                    <a:pt x="11475" y="16266"/>
                    <a:pt x="11384" y="18104"/>
                  </a:cubicBezTo>
                  <a:cubicBezTo>
                    <a:pt x="11292" y="19942"/>
                    <a:pt x="10926" y="21321"/>
                    <a:pt x="10835" y="21321"/>
                  </a:cubicBezTo>
                  <a:cubicBezTo>
                    <a:pt x="10743" y="21321"/>
                    <a:pt x="10926" y="19942"/>
                    <a:pt x="11429" y="18449"/>
                  </a:cubicBezTo>
                  <a:cubicBezTo>
                    <a:pt x="11933" y="16955"/>
                    <a:pt x="12757" y="15347"/>
                    <a:pt x="13809" y="13164"/>
                  </a:cubicBezTo>
                  <a:cubicBezTo>
                    <a:pt x="14862" y="10981"/>
                    <a:pt x="16143" y="8223"/>
                    <a:pt x="16921" y="6385"/>
                  </a:cubicBezTo>
                  <a:cubicBezTo>
                    <a:pt x="17699" y="4547"/>
                    <a:pt x="17974" y="3627"/>
                    <a:pt x="17882" y="3283"/>
                  </a:cubicBezTo>
                  <a:cubicBezTo>
                    <a:pt x="17790" y="2938"/>
                    <a:pt x="17333" y="3168"/>
                    <a:pt x="16738" y="4087"/>
                  </a:cubicBezTo>
                  <a:cubicBezTo>
                    <a:pt x="16143" y="5006"/>
                    <a:pt x="15411" y="6615"/>
                    <a:pt x="14907" y="7878"/>
                  </a:cubicBezTo>
                  <a:cubicBezTo>
                    <a:pt x="14404" y="9142"/>
                    <a:pt x="14129" y="10061"/>
                    <a:pt x="13992" y="11095"/>
                  </a:cubicBezTo>
                  <a:cubicBezTo>
                    <a:pt x="13855" y="12130"/>
                    <a:pt x="13855" y="13278"/>
                    <a:pt x="15136" y="14312"/>
                  </a:cubicBezTo>
                  <a:cubicBezTo>
                    <a:pt x="16418" y="15347"/>
                    <a:pt x="18980" y="16266"/>
                    <a:pt x="21543" y="17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246172" y="4341036"/>
              <a:ext cx="247651" cy="27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926"/>
                  </a:moveTo>
                  <a:cubicBezTo>
                    <a:pt x="4431" y="1937"/>
                    <a:pt x="8862" y="947"/>
                    <a:pt x="11631" y="453"/>
                  </a:cubicBezTo>
                  <a:cubicBezTo>
                    <a:pt x="14400" y="-42"/>
                    <a:pt x="15508" y="-42"/>
                    <a:pt x="16615" y="40"/>
                  </a:cubicBezTo>
                  <a:cubicBezTo>
                    <a:pt x="17723" y="123"/>
                    <a:pt x="18831" y="288"/>
                    <a:pt x="19569" y="782"/>
                  </a:cubicBezTo>
                  <a:cubicBezTo>
                    <a:pt x="20308" y="1277"/>
                    <a:pt x="20677" y="2102"/>
                    <a:pt x="20769" y="2926"/>
                  </a:cubicBezTo>
                  <a:cubicBezTo>
                    <a:pt x="20862" y="3750"/>
                    <a:pt x="20677" y="4575"/>
                    <a:pt x="19015" y="6224"/>
                  </a:cubicBezTo>
                  <a:cubicBezTo>
                    <a:pt x="17354" y="7873"/>
                    <a:pt x="14215" y="10346"/>
                    <a:pt x="11077" y="12654"/>
                  </a:cubicBezTo>
                  <a:cubicBezTo>
                    <a:pt x="7938" y="14963"/>
                    <a:pt x="4800" y="17106"/>
                    <a:pt x="2954" y="18508"/>
                  </a:cubicBezTo>
                  <a:cubicBezTo>
                    <a:pt x="1108" y="19909"/>
                    <a:pt x="554" y="20569"/>
                    <a:pt x="738" y="20981"/>
                  </a:cubicBezTo>
                  <a:cubicBezTo>
                    <a:pt x="923" y="21393"/>
                    <a:pt x="1846" y="21558"/>
                    <a:pt x="5446" y="21558"/>
                  </a:cubicBezTo>
                  <a:cubicBezTo>
                    <a:pt x="9046" y="21558"/>
                    <a:pt x="15323" y="21393"/>
                    <a:pt x="2160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4563672" y="4522208"/>
              <a:ext cx="1651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769" y="12582"/>
                    <a:pt x="5538" y="4867"/>
                    <a:pt x="9138" y="1782"/>
                  </a:cubicBezTo>
                  <a:cubicBezTo>
                    <a:pt x="12738" y="-1304"/>
                    <a:pt x="1716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4861857" y="4315102"/>
              <a:ext cx="114566" cy="33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76" fill="norm" stroke="1" extrusionOk="0">
                  <a:moveTo>
                    <a:pt x="15091" y="0"/>
                  </a:moveTo>
                  <a:cubicBezTo>
                    <a:pt x="10077" y="2324"/>
                    <a:pt x="5063" y="4648"/>
                    <a:pt x="2363" y="7246"/>
                  </a:cubicBezTo>
                  <a:cubicBezTo>
                    <a:pt x="-337" y="9843"/>
                    <a:pt x="-723" y="12714"/>
                    <a:pt x="1206" y="15106"/>
                  </a:cubicBezTo>
                  <a:cubicBezTo>
                    <a:pt x="3134" y="17499"/>
                    <a:pt x="7377" y="19413"/>
                    <a:pt x="10463" y="20438"/>
                  </a:cubicBezTo>
                  <a:cubicBezTo>
                    <a:pt x="13548" y="21463"/>
                    <a:pt x="15477" y="21600"/>
                    <a:pt x="17020" y="21395"/>
                  </a:cubicBezTo>
                  <a:cubicBezTo>
                    <a:pt x="18563" y="21190"/>
                    <a:pt x="19720" y="20643"/>
                    <a:pt x="20877" y="20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782657" y="4505602"/>
              <a:ext cx="25726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335" y="21600"/>
                  </a:moveTo>
                  <a:cubicBezTo>
                    <a:pt x="627" y="18900"/>
                    <a:pt x="-81" y="16200"/>
                    <a:pt x="8" y="13500"/>
                  </a:cubicBezTo>
                  <a:cubicBezTo>
                    <a:pt x="96" y="10800"/>
                    <a:pt x="981" y="8100"/>
                    <a:pt x="3991" y="5400"/>
                  </a:cubicBezTo>
                  <a:cubicBezTo>
                    <a:pt x="7001" y="2700"/>
                    <a:pt x="12135" y="0"/>
                    <a:pt x="15411" y="0"/>
                  </a:cubicBezTo>
                  <a:cubicBezTo>
                    <a:pt x="18686" y="0"/>
                    <a:pt x="20103" y="2700"/>
                    <a:pt x="21519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4987255" y="4491102"/>
              <a:ext cx="255868" cy="10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11" fill="norm" stroke="1" extrusionOk="0">
                  <a:moveTo>
                    <a:pt x="4369" y="10735"/>
                  </a:moveTo>
                  <a:cubicBezTo>
                    <a:pt x="3491" y="11167"/>
                    <a:pt x="2613" y="11599"/>
                    <a:pt x="2613" y="11167"/>
                  </a:cubicBezTo>
                  <a:cubicBezTo>
                    <a:pt x="2613" y="10735"/>
                    <a:pt x="3491" y="9439"/>
                    <a:pt x="4457" y="8359"/>
                  </a:cubicBezTo>
                  <a:cubicBezTo>
                    <a:pt x="5423" y="7279"/>
                    <a:pt x="6477" y="6415"/>
                    <a:pt x="7355" y="5119"/>
                  </a:cubicBezTo>
                  <a:cubicBezTo>
                    <a:pt x="8233" y="3823"/>
                    <a:pt x="8935" y="2095"/>
                    <a:pt x="8760" y="1015"/>
                  </a:cubicBezTo>
                  <a:cubicBezTo>
                    <a:pt x="8584" y="-65"/>
                    <a:pt x="7530" y="-497"/>
                    <a:pt x="5862" y="799"/>
                  </a:cubicBezTo>
                  <a:cubicBezTo>
                    <a:pt x="4194" y="2095"/>
                    <a:pt x="1911" y="5119"/>
                    <a:pt x="769" y="8143"/>
                  </a:cubicBezTo>
                  <a:cubicBezTo>
                    <a:pt x="-372" y="11167"/>
                    <a:pt x="-372" y="14191"/>
                    <a:pt x="1648" y="16567"/>
                  </a:cubicBezTo>
                  <a:cubicBezTo>
                    <a:pt x="3667" y="18943"/>
                    <a:pt x="7706" y="20671"/>
                    <a:pt x="11306" y="20887"/>
                  </a:cubicBezTo>
                  <a:cubicBezTo>
                    <a:pt x="14906" y="21103"/>
                    <a:pt x="18067" y="19807"/>
                    <a:pt x="21228" y="18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192322" y="4455813"/>
              <a:ext cx="88901" cy="21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1193"/>
                  </a:moveTo>
                  <a:cubicBezTo>
                    <a:pt x="17486" y="761"/>
                    <a:pt x="13371" y="329"/>
                    <a:pt x="10029" y="113"/>
                  </a:cubicBezTo>
                  <a:cubicBezTo>
                    <a:pt x="6686" y="-103"/>
                    <a:pt x="4114" y="-103"/>
                    <a:pt x="2829" y="977"/>
                  </a:cubicBezTo>
                  <a:cubicBezTo>
                    <a:pt x="1543" y="2057"/>
                    <a:pt x="1543" y="4217"/>
                    <a:pt x="3857" y="7133"/>
                  </a:cubicBezTo>
                  <a:cubicBezTo>
                    <a:pt x="6171" y="10049"/>
                    <a:pt x="10800" y="13721"/>
                    <a:pt x="13114" y="16097"/>
                  </a:cubicBezTo>
                  <a:cubicBezTo>
                    <a:pt x="15429" y="18473"/>
                    <a:pt x="15429" y="19553"/>
                    <a:pt x="14143" y="20309"/>
                  </a:cubicBezTo>
                  <a:cubicBezTo>
                    <a:pt x="12857" y="21065"/>
                    <a:pt x="10286" y="21497"/>
                    <a:pt x="7714" y="21497"/>
                  </a:cubicBezTo>
                  <a:cubicBezTo>
                    <a:pt x="5143" y="21497"/>
                    <a:pt x="2571" y="21065"/>
                    <a:pt x="1286" y="19553"/>
                  </a:cubicBezTo>
                  <a:cubicBezTo>
                    <a:pt x="0" y="18041"/>
                    <a:pt x="0" y="15449"/>
                    <a:pt x="0" y="12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384428" y="4283352"/>
              <a:ext cx="80945" cy="38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25" fill="norm" stroke="1" extrusionOk="0">
                  <a:moveTo>
                    <a:pt x="9310" y="0"/>
                  </a:moveTo>
                  <a:cubicBezTo>
                    <a:pt x="12010" y="358"/>
                    <a:pt x="14710" y="716"/>
                    <a:pt x="15790" y="1253"/>
                  </a:cubicBezTo>
                  <a:cubicBezTo>
                    <a:pt x="16870" y="1790"/>
                    <a:pt x="16330" y="2506"/>
                    <a:pt x="13630" y="4236"/>
                  </a:cubicBezTo>
                  <a:cubicBezTo>
                    <a:pt x="10930" y="5967"/>
                    <a:pt x="6070" y="8712"/>
                    <a:pt x="3100" y="11337"/>
                  </a:cubicBezTo>
                  <a:cubicBezTo>
                    <a:pt x="130" y="13962"/>
                    <a:pt x="-950" y="16469"/>
                    <a:pt x="940" y="18199"/>
                  </a:cubicBezTo>
                  <a:cubicBezTo>
                    <a:pt x="2830" y="19929"/>
                    <a:pt x="7690" y="20884"/>
                    <a:pt x="11470" y="21242"/>
                  </a:cubicBezTo>
                  <a:cubicBezTo>
                    <a:pt x="15250" y="21600"/>
                    <a:pt x="17950" y="21361"/>
                    <a:pt x="20650" y="21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301973" y="4482319"/>
              <a:ext cx="23325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012" y="21600"/>
                  </a:moveTo>
                  <a:cubicBezTo>
                    <a:pt x="428" y="15247"/>
                    <a:pt x="-156" y="8894"/>
                    <a:pt x="39" y="5082"/>
                  </a:cubicBezTo>
                  <a:cubicBezTo>
                    <a:pt x="233" y="1271"/>
                    <a:pt x="1206" y="0"/>
                    <a:pt x="4903" y="0"/>
                  </a:cubicBezTo>
                  <a:cubicBezTo>
                    <a:pt x="8601" y="0"/>
                    <a:pt x="15022" y="1271"/>
                    <a:pt x="21444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062272" y="4562752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074972" y="446115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201972" y="4337046"/>
              <a:ext cx="139701" cy="45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21600" y="164"/>
                  </a:moveTo>
                  <a:cubicBezTo>
                    <a:pt x="18000" y="63"/>
                    <a:pt x="14400" y="-37"/>
                    <a:pt x="11782" y="13"/>
                  </a:cubicBezTo>
                  <a:cubicBezTo>
                    <a:pt x="9164" y="63"/>
                    <a:pt x="7527" y="264"/>
                    <a:pt x="6055" y="1470"/>
                  </a:cubicBezTo>
                  <a:cubicBezTo>
                    <a:pt x="4582" y="2676"/>
                    <a:pt x="3273" y="4886"/>
                    <a:pt x="2455" y="7799"/>
                  </a:cubicBezTo>
                  <a:cubicBezTo>
                    <a:pt x="1636" y="10713"/>
                    <a:pt x="1309" y="14330"/>
                    <a:pt x="982" y="16741"/>
                  </a:cubicBezTo>
                  <a:cubicBezTo>
                    <a:pt x="655" y="19152"/>
                    <a:pt x="327" y="20357"/>
                    <a:pt x="0" y="21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130873" y="4587880"/>
              <a:ext cx="242549" cy="9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91" fill="norm" stroke="1" extrusionOk="0">
                  <a:moveTo>
                    <a:pt x="668" y="21191"/>
                  </a:moveTo>
                  <a:cubicBezTo>
                    <a:pt x="482" y="18843"/>
                    <a:pt x="296" y="16495"/>
                    <a:pt x="109" y="14148"/>
                  </a:cubicBezTo>
                  <a:cubicBezTo>
                    <a:pt x="-77" y="11800"/>
                    <a:pt x="-263" y="9452"/>
                    <a:pt x="1692" y="6634"/>
                  </a:cubicBezTo>
                  <a:cubicBezTo>
                    <a:pt x="3647" y="3817"/>
                    <a:pt x="7744" y="530"/>
                    <a:pt x="11375" y="61"/>
                  </a:cubicBezTo>
                  <a:cubicBezTo>
                    <a:pt x="15006" y="-409"/>
                    <a:pt x="18171" y="1939"/>
                    <a:pt x="21337" y="4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830613" y="4361350"/>
              <a:ext cx="160653" cy="44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54" fill="norm" stroke="1" extrusionOk="0">
                  <a:moveTo>
                    <a:pt x="20770" y="3887"/>
                  </a:moveTo>
                  <a:cubicBezTo>
                    <a:pt x="21047" y="2970"/>
                    <a:pt x="21324" y="2053"/>
                    <a:pt x="20216" y="1390"/>
                  </a:cubicBezTo>
                  <a:cubicBezTo>
                    <a:pt x="19109" y="728"/>
                    <a:pt x="16616" y="321"/>
                    <a:pt x="14678" y="117"/>
                  </a:cubicBezTo>
                  <a:cubicBezTo>
                    <a:pt x="12739" y="-87"/>
                    <a:pt x="11355" y="-87"/>
                    <a:pt x="9970" y="626"/>
                  </a:cubicBezTo>
                  <a:cubicBezTo>
                    <a:pt x="8586" y="1339"/>
                    <a:pt x="7201" y="2766"/>
                    <a:pt x="7478" y="4498"/>
                  </a:cubicBezTo>
                  <a:cubicBezTo>
                    <a:pt x="7755" y="6230"/>
                    <a:pt x="9693" y="8268"/>
                    <a:pt x="10662" y="9592"/>
                  </a:cubicBezTo>
                  <a:cubicBezTo>
                    <a:pt x="11632" y="10917"/>
                    <a:pt x="11632" y="11528"/>
                    <a:pt x="11078" y="11987"/>
                  </a:cubicBezTo>
                  <a:cubicBezTo>
                    <a:pt x="10524" y="12445"/>
                    <a:pt x="9416" y="12751"/>
                    <a:pt x="8170" y="12955"/>
                  </a:cubicBezTo>
                  <a:cubicBezTo>
                    <a:pt x="6924" y="13158"/>
                    <a:pt x="5539" y="13260"/>
                    <a:pt x="4155" y="13209"/>
                  </a:cubicBezTo>
                  <a:cubicBezTo>
                    <a:pt x="2770" y="13158"/>
                    <a:pt x="1386" y="12955"/>
                    <a:pt x="1247" y="12700"/>
                  </a:cubicBezTo>
                  <a:cubicBezTo>
                    <a:pt x="1109" y="12445"/>
                    <a:pt x="2216" y="12139"/>
                    <a:pt x="3047" y="12292"/>
                  </a:cubicBezTo>
                  <a:cubicBezTo>
                    <a:pt x="3878" y="12445"/>
                    <a:pt x="4432" y="13056"/>
                    <a:pt x="4016" y="14279"/>
                  </a:cubicBezTo>
                  <a:cubicBezTo>
                    <a:pt x="3601" y="15502"/>
                    <a:pt x="2216" y="17336"/>
                    <a:pt x="1247" y="18507"/>
                  </a:cubicBezTo>
                  <a:cubicBezTo>
                    <a:pt x="278" y="19679"/>
                    <a:pt x="-276" y="20188"/>
                    <a:pt x="139" y="20596"/>
                  </a:cubicBezTo>
                  <a:cubicBezTo>
                    <a:pt x="555" y="21004"/>
                    <a:pt x="1939" y="21309"/>
                    <a:pt x="4432" y="21411"/>
                  </a:cubicBezTo>
                  <a:cubicBezTo>
                    <a:pt x="6924" y="21513"/>
                    <a:pt x="10524" y="21411"/>
                    <a:pt x="14124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7078272" y="4537352"/>
              <a:ext cx="2159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5294"/>
                    <a:pt x="8047" y="10588"/>
                    <a:pt x="11647" y="14188"/>
                  </a:cubicBezTo>
                  <a:cubicBezTo>
                    <a:pt x="15247" y="17788"/>
                    <a:pt x="18424" y="196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141772" y="4544644"/>
              <a:ext cx="184151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081"/>
                  </a:moveTo>
                  <a:cubicBezTo>
                    <a:pt x="20359" y="497"/>
                    <a:pt x="19117" y="-87"/>
                    <a:pt x="17255" y="10"/>
                  </a:cubicBezTo>
                  <a:cubicBezTo>
                    <a:pt x="15393" y="108"/>
                    <a:pt x="12910" y="886"/>
                    <a:pt x="10055" y="3318"/>
                  </a:cubicBezTo>
                  <a:cubicBezTo>
                    <a:pt x="7200" y="5751"/>
                    <a:pt x="3972" y="9837"/>
                    <a:pt x="2234" y="13145"/>
                  </a:cubicBezTo>
                  <a:cubicBezTo>
                    <a:pt x="497" y="16454"/>
                    <a:pt x="248" y="18983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7338622" y="4689752"/>
              <a:ext cx="846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160"/>
                    <a:pt x="21600" y="4320"/>
                    <a:pt x="21600" y="7920"/>
                  </a:cubicBezTo>
                  <a:cubicBezTo>
                    <a:pt x="21600" y="11520"/>
                    <a:pt x="10800" y="16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7433872" y="4791352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800"/>
                    <a:pt x="14400" y="1600"/>
                    <a:pt x="10800" y="5200"/>
                  </a:cubicBezTo>
                  <a:cubicBezTo>
                    <a:pt x="7200" y="8800"/>
                    <a:pt x="3600" y="15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605322" y="4805753"/>
              <a:ext cx="158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168" y="11153"/>
                    <a:pt x="6336" y="2153"/>
                    <a:pt x="9936" y="353"/>
                  </a:cubicBezTo>
                  <a:cubicBezTo>
                    <a:pt x="13536" y="-1447"/>
                    <a:pt x="17568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852972" y="4823102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8056172" y="4829452"/>
              <a:ext cx="52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9938" y="0"/>
                  </a:moveTo>
                  <a:cubicBezTo>
                    <a:pt x="20769" y="2700"/>
                    <a:pt x="21600" y="5400"/>
                    <a:pt x="18277" y="9000"/>
                  </a:cubicBezTo>
                  <a:cubicBezTo>
                    <a:pt x="14954" y="12600"/>
                    <a:pt x="7477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246672" y="4621081"/>
              <a:ext cx="171451" cy="22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889"/>
                  </a:moveTo>
                  <a:cubicBezTo>
                    <a:pt x="1067" y="1889"/>
                    <a:pt x="2133" y="889"/>
                    <a:pt x="3467" y="389"/>
                  </a:cubicBezTo>
                  <a:cubicBezTo>
                    <a:pt x="4800" y="-111"/>
                    <a:pt x="6400" y="-111"/>
                    <a:pt x="7600" y="289"/>
                  </a:cubicBezTo>
                  <a:cubicBezTo>
                    <a:pt x="8800" y="689"/>
                    <a:pt x="9600" y="1489"/>
                    <a:pt x="10800" y="4189"/>
                  </a:cubicBezTo>
                  <a:cubicBezTo>
                    <a:pt x="12000" y="6889"/>
                    <a:pt x="13600" y="11489"/>
                    <a:pt x="14800" y="14689"/>
                  </a:cubicBezTo>
                  <a:cubicBezTo>
                    <a:pt x="16000" y="17889"/>
                    <a:pt x="16800" y="19689"/>
                    <a:pt x="17867" y="20589"/>
                  </a:cubicBezTo>
                  <a:cubicBezTo>
                    <a:pt x="18933" y="21489"/>
                    <a:pt x="20267" y="21489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253022" y="4651652"/>
              <a:ext cx="209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540"/>
                    <a:pt x="17673" y="1080"/>
                    <a:pt x="14727" y="3150"/>
                  </a:cubicBezTo>
                  <a:cubicBezTo>
                    <a:pt x="11782" y="5220"/>
                    <a:pt x="7855" y="8820"/>
                    <a:pt x="5236" y="12150"/>
                  </a:cubicBezTo>
                  <a:cubicBezTo>
                    <a:pt x="2618" y="15480"/>
                    <a:pt x="1309" y="185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438873" y="4850390"/>
              <a:ext cx="112599" cy="11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62" fill="norm" stroke="1" extrusionOk="0">
                  <a:moveTo>
                    <a:pt x="2078" y="4209"/>
                  </a:moveTo>
                  <a:cubicBezTo>
                    <a:pt x="878" y="5725"/>
                    <a:pt x="-322" y="7241"/>
                    <a:pt x="78" y="7430"/>
                  </a:cubicBezTo>
                  <a:cubicBezTo>
                    <a:pt x="478" y="7620"/>
                    <a:pt x="2478" y="6483"/>
                    <a:pt x="4878" y="4967"/>
                  </a:cubicBezTo>
                  <a:cubicBezTo>
                    <a:pt x="7278" y="3451"/>
                    <a:pt x="10078" y="1557"/>
                    <a:pt x="12478" y="609"/>
                  </a:cubicBezTo>
                  <a:cubicBezTo>
                    <a:pt x="14878" y="-338"/>
                    <a:pt x="16878" y="-338"/>
                    <a:pt x="18278" y="1746"/>
                  </a:cubicBezTo>
                  <a:cubicBezTo>
                    <a:pt x="19678" y="3830"/>
                    <a:pt x="20478" y="7999"/>
                    <a:pt x="20878" y="11599"/>
                  </a:cubicBezTo>
                  <a:cubicBezTo>
                    <a:pt x="21278" y="15199"/>
                    <a:pt x="21278" y="18230"/>
                    <a:pt x="21278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634022" y="4576395"/>
              <a:ext cx="92166" cy="39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2" fill="norm" stroke="1" extrusionOk="0">
                  <a:moveTo>
                    <a:pt x="4418" y="2362"/>
                  </a:moveTo>
                  <a:cubicBezTo>
                    <a:pt x="5400" y="1787"/>
                    <a:pt x="6382" y="1213"/>
                    <a:pt x="7855" y="753"/>
                  </a:cubicBezTo>
                  <a:cubicBezTo>
                    <a:pt x="9327" y="294"/>
                    <a:pt x="11291" y="-51"/>
                    <a:pt x="13009" y="6"/>
                  </a:cubicBezTo>
                  <a:cubicBezTo>
                    <a:pt x="14727" y="64"/>
                    <a:pt x="16200" y="523"/>
                    <a:pt x="17918" y="1443"/>
                  </a:cubicBezTo>
                  <a:cubicBezTo>
                    <a:pt x="19636" y="2362"/>
                    <a:pt x="21600" y="3740"/>
                    <a:pt x="21355" y="4947"/>
                  </a:cubicBezTo>
                  <a:cubicBezTo>
                    <a:pt x="21109" y="6153"/>
                    <a:pt x="18655" y="7187"/>
                    <a:pt x="16445" y="7877"/>
                  </a:cubicBezTo>
                  <a:cubicBezTo>
                    <a:pt x="14236" y="8566"/>
                    <a:pt x="12273" y="8911"/>
                    <a:pt x="9818" y="9370"/>
                  </a:cubicBezTo>
                  <a:cubicBezTo>
                    <a:pt x="7364" y="9830"/>
                    <a:pt x="4418" y="10404"/>
                    <a:pt x="3927" y="10864"/>
                  </a:cubicBezTo>
                  <a:cubicBezTo>
                    <a:pt x="3436" y="11323"/>
                    <a:pt x="5400" y="11668"/>
                    <a:pt x="8591" y="12760"/>
                  </a:cubicBezTo>
                  <a:cubicBezTo>
                    <a:pt x="11782" y="13851"/>
                    <a:pt x="16200" y="15689"/>
                    <a:pt x="18655" y="17011"/>
                  </a:cubicBezTo>
                  <a:cubicBezTo>
                    <a:pt x="21109" y="18332"/>
                    <a:pt x="21600" y="19136"/>
                    <a:pt x="19391" y="19826"/>
                  </a:cubicBezTo>
                  <a:cubicBezTo>
                    <a:pt x="17182" y="20515"/>
                    <a:pt x="12273" y="21089"/>
                    <a:pt x="8591" y="21319"/>
                  </a:cubicBezTo>
                  <a:cubicBezTo>
                    <a:pt x="4909" y="21549"/>
                    <a:pt x="2455" y="21434"/>
                    <a:pt x="0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919227" y="4721502"/>
              <a:ext cx="387895" cy="11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50" fill="norm" stroke="1" extrusionOk="0">
                  <a:moveTo>
                    <a:pt x="3904" y="19671"/>
                  </a:moveTo>
                  <a:cubicBezTo>
                    <a:pt x="3317" y="20443"/>
                    <a:pt x="2730" y="21214"/>
                    <a:pt x="2143" y="21407"/>
                  </a:cubicBezTo>
                  <a:cubicBezTo>
                    <a:pt x="1556" y="21600"/>
                    <a:pt x="970" y="21214"/>
                    <a:pt x="559" y="18707"/>
                  </a:cubicBezTo>
                  <a:cubicBezTo>
                    <a:pt x="148" y="16200"/>
                    <a:pt x="-87" y="11571"/>
                    <a:pt x="30" y="8486"/>
                  </a:cubicBezTo>
                  <a:cubicBezTo>
                    <a:pt x="148" y="5400"/>
                    <a:pt x="617" y="3857"/>
                    <a:pt x="1733" y="4821"/>
                  </a:cubicBezTo>
                  <a:cubicBezTo>
                    <a:pt x="2848" y="5786"/>
                    <a:pt x="4609" y="9257"/>
                    <a:pt x="6487" y="12343"/>
                  </a:cubicBezTo>
                  <a:cubicBezTo>
                    <a:pt x="8365" y="15429"/>
                    <a:pt x="10361" y="18129"/>
                    <a:pt x="11887" y="18129"/>
                  </a:cubicBezTo>
                  <a:cubicBezTo>
                    <a:pt x="13413" y="18129"/>
                    <a:pt x="14470" y="15429"/>
                    <a:pt x="15174" y="13307"/>
                  </a:cubicBezTo>
                  <a:cubicBezTo>
                    <a:pt x="15878" y="11186"/>
                    <a:pt x="16230" y="9643"/>
                    <a:pt x="16876" y="7521"/>
                  </a:cubicBezTo>
                  <a:cubicBezTo>
                    <a:pt x="17522" y="5400"/>
                    <a:pt x="18461" y="2700"/>
                    <a:pt x="19283" y="1350"/>
                  </a:cubicBezTo>
                  <a:cubicBezTo>
                    <a:pt x="20104" y="0"/>
                    <a:pt x="20809" y="0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439275" y="4600600"/>
              <a:ext cx="337748" cy="25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544" fill="norm" stroke="1" extrusionOk="0">
                  <a:moveTo>
                    <a:pt x="2894" y="9205"/>
                  </a:moveTo>
                  <a:cubicBezTo>
                    <a:pt x="3430" y="8694"/>
                    <a:pt x="3967" y="8184"/>
                    <a:pt x="3967" y="8950"/>
                  </a:cubicBezTo>
                  <a:cubicBezTo>
                    <a:pt x="3967" y="9715"/>
                    <a:pt x="3430" y="11756"/>
                    <a:pt x="2961" y="13627"/>
                  </a:cubicBezTo>
                  <a:cubicBezTo>
                    <a:pt x="2491" y="15498"/>
                    <a:pt x="2089" y="17198"/>
                    <a:pt x="1619" y="18304"/>
                  </a:cubicBezTo>
                  <a:cubicBezTo>
                    <a:pt x="1150" y="19409"/>
                    <a:pt x="613" y="19920"/>
                    <a:pt x="278" y="19750"/>
                  </a:cubicBezTo>
                  <a:cubicBezTo>
                    <a:pt x="-58" y="19579"/>
                    <a:pt x="-192" y="18729"/>
                    <a:pt x="479" y="16008"/>
                  </a:cubicBezTo>
                  <a:cubicBezTo>
                    <a:pt x="1150" y="13287"/>
                    <a:pt x="2625" y="8694"/>
                    <a:pt x="3766" y="5718"/>
                  </a:cubicBezTo>
                  <a:cubicBezTo>
                    <a:pt x="4906" y="2742"/>
                    <a:pt x="5711" y="1381"/>
                    <a:pt x="6181" y="1211"/>
                  </a:cubicBezTo>
                  <a:cubicBezTo>
                    <a:pt x="6650" y="1041"/>
                    <a:pt x="6784" y="2061"/>
                    <a:pt x="7254" y="4017"/>
                  </a:cubicBezTo>
                  <a:cubicBezTo>
                    <a:pt x="7724" y="5973"/>
                    <a:pt x="8528" y="8864"/>
                    <a:pt x="9132" y="11331"/>
                  </a:cubicBezTo>
                  <a:cubicBezTo>
                    <a:pt x="9736" y="13797"/>
                    <a:pt x="10138" y="15838"/>
                    <a:pt x="10608" y="17368"/>
                  </a:cubicBezTo>
                  <a:cubicBezTo>
                    <a:pt x="11078" y="18899"/>
                    <a:pt x="11614" y="19920"/>
                    <a:pt x="12218" y="20345"/>
                  </a:cubicBezTo>
                  <a:cubicBezTo>
                    <a:pt x="12822" y="20770"/>
                    <a:pt x="13492" y="20600"/>
                    <a:pt x="14566" y="18984"/>
                  </a:cubicBezTo>
                  <a:cubicBezTo>
                    <a:pt x="15639" y="17368"/>
                    <a:pt x="17115" y="14307"/>
                    <a:pt x="18322" y="10565"/>
                  </a:cubicBezTo>
                  <a:cubicBezTo>
                    <a:pt x="19530" y="6824"/>
                    <a:pt x="20469" y="2401"/>
                    <a:pt x="20938" y="786"/>
                  </a:cubicBezTo>
                  <a:cubicBezTo>
                    <a:pt x="21408" y="-830"/>
                    <a:pt x="21408" y="361"/>
                    <a:pt x="21408" y="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9826702" y="4769460"/>
              <a:ext cx="107987" cy="9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0893" fill="norm" stroke="1" extrusionOk="0">
                  <a:moveTo>
                    <a:pt x="13167" y="10491"/>
                  </a:moveTo>
                  <a:cubicBezTo>
                    <a:pt x="13167" y="8143"/>
                    <a:pt x="13167" y="5795"/>
                    <a:pt x="12382" y="3917"/>
                  </a:cubicBezTo>
                  <a:cubicBezTo>
                    <a:pt x="11597" y="2039"/>
                    <a:pt x="10026" y="630"/>
                    <a:pt x="8258" y="161"/>
                  </a:cubicBezTo>
                  <a:cubicBezTo>
                    <a:pt x="6491" y="-309"/>
                    <a:pt x="4527" y="161"/>
                    <a:pt x="2760" y="2743"/>
                  </a:cubicBezTo>
                  <a:cubicBezTo>
                    <a:pt x="993" y="5326"/>
                    <a:pt x="-578" y="10021"/>
                    <a:pt x="207" y="13778"/>
                  </a:cubicBezTo>
                  <a:cubicBezTo>
                    <a:pt x="993" y="17534"/>
                    <a:pt x="4135" y="20352"/>
                    <a:pt x="8258" y="20821"/>
                  </a:cubicBezTo>
                  <a:cubicBezTo>
                    <a:pt x="12382" y="21291"/>
                    <a:pt x="17487" y="19413"/>
                    <a:pt x="19255" y="15656"/>
                  </a:cubicBezTo>
                  <a:cubicBezTo>
                    <a:pt x="21022" y="11900"/>
                    <a:pt x="19451" y="6265"/>
                    <a:pt x="17880" y="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0018322" y="4719058"/>
              <a:ext cx="203201" cy="14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7037"/>
                  </a:moveTo>
                  <a:cubicBezTo>
                    <a:pt x="1125" y="6719"/>
                    <a:pt x="2250" y="6402"/>
                    <a:pt x="3712" y="7990"/>
                  </a:cubicBezTo>
                  <a:cubicBezTo>
                    <a:pt x="5175" y="9578"/>
                    <a:pt x="6975" y="13072"/>
                    <a:pt x="7875" y="15931"/>
                  </a:cubicBezTo>
                  <a:cubicBezTo>
                    <a:pt x="8775" y="18790"/>
                    <a:pt x="8775" y="21013"/>
                    <a:pt x="8550" y="21172"/>
                  </a:cubicBezTo>
                  <a:cubicBezTo>
                    <a:pt x="8325" y="21331"/>
                    <a:pt x="7875" y="19425"/>
                    <a:pt x="8213" y="16249"/>
                  </a:cubicBezTo>
                  <a:cubicBezTo>
                    <a:pt x="8550" y="13072"/>
                    <a:pt x="9675" y="8625"/>
                    <a:pt x="11363" y="5607"/>
                  </a:cubicBezTo>
                  <a:cubicBezTo>
                    <a:pt x="13050" y="2590"/>
                    <a:pt x="15300" y="1002"/>
                    <a:pt x="17100" y="366"/>
                  </a:cubicBezTo>
                  <a:cubicBezTo>
                    <a:pt x="18900" y="-269"/>
                    <a:pt x="20250" y="49"/>
                    <a:pt x="21600" y="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0315141" y="4632602"/>
              <a:ext cx="16673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21005" y="0"/>
                  </a:moveTo>
                  <a:cubicBezTo>
                    <a:pt x="16738" y="1176"/>
                    <a:pt x="12472" y="2351"/>
                    <a:pt x="8738" y="4188"/>
                  </a:cubicBezTo>
                  <a:cubicBezTo>
                    <a:pt x="5005" y="6024"/>
                    <a:pt x="1805" y="8522"/>
                    <a:pt x="605" y="11314"/>
                  </a:cubicBezTo>
                  <a:cubicBezTo>
                    <a:pt x="-595" y="14106"/>
                    <a:pt x="205" y="17192"/>
                    <a:pt x="1138" y="18955"/>
                  </a:cubicBezTo>
                  <a:cubicBezTo>
                    <a:pt x="2072" y="20718"/>
                    <a:pt x="3138" y="21159"/>
                    <a:pt x="42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0431072" y="4755568"/>
              <a:ext cx="222251" cy="14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20954"/>
                  </a:moveTo>
                  <a:cubicBezTo>
                    <a:pt x="1440" y="18485"/>
                    <a:pt x="2880" y="16017"/>
                    <a:pt x="4320" y="13085"/>
                  </a:cubicBezTo>
                  <a:cubicBezTo>
                    <a:pt x="5760" y="10154"/>
                    <a:pt x="7200" y="6760"/>
                    <a:pt x="7509" y="5834"/>
                  </a:cubicBezTo>
                  <a:cubicBezTo>
                    <a:pt x="7817" y="4908"/>
                    <a:pt x="6994" y="6451"/>
                    <a:pt x="6480" y="7994"/>
                  </a:cubicBezTo>
                  <a:cubicBezTo>
                    <a:pt x="5966" y="9537"/>
                    <a:pt x="5760" y="11080"/>
                    <a:pt x="5657" y="12623"/>
                  </a:cubicBezTo>
                  <a:cubicBezTo>
                    <a:pt x="5554" y="14165"/>
                    <a:pt x="5554" y="15708"/>
                    <a:pt x="6069" y="16634"/>
                  </a:cubicBezTo>
                  <a:cubicBezTo>
                    <a:pt x="6583" y="17560"/>
                    <a:pt x="7611" y="17868"/>
                    <a:pt x="8949" y="16943"/>
                  </a:cubicBezTo>
                  <a:cubicBezTo>
                    <a:pt x="10286" y="16017"/>
                    <a:pt x="11931" y="13857"/>
                    <a:pt x="13063" y="12160"/>
                  </a:cubicBezTo>
                  <a:cubicBezTo>
                    <a:pt x="14194" y="10463"/>
                    <a:pt x="14811" y="9228"/>
                    <a:pt x="15634" y="6914"/>
                  </a:cubicBezTo>
                  <a:cubicBezTo>
                    <a:pt x="16457" y="4600"/>
                    <a:pt x="17486" y="1205"/>
                    <a:pt x="17794" y="280"/>
                  </a:cubicBezTo>
                  <a:cubicBezTo>
                    <a:pt x="18103" y="-646"/>
                    <a:pt x="17691" y="897"/>
                    <a:pt x="17383" y="2440"/>
                  </a:cubicBezTo>
                  <a:cubicBezTo>
                    <a:pt x="17074" y="3983"/>
                    <a:pt x="16869" y="5525"/>
                    <a:pt x="17589" y="7994"/>
                  </a:cubicBezTo>
                  <a:cubicBezTo>
                    <a:pt x="18309" y="10463"/>
                    <a:pt x="19954" y="13857"/>
                    <a:pt x="21600" y="17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0697772" y="4873902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0910407" y="4785944"/>
              <a:ext cx="276315" cy="14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66" fill="norm" stroke="1" extrusionOk="0">
                  <a:moveTo>
                    <a:pt x="6685" y="8079"/>
                  </a:moveTo>
                  <a:cubicBezTo>
                    <a:pt x="6356" y="11121"/>
                    <a:pt x="6026" y="14164"/>
                    <a:pt x="5531" y="16293"/>
                  </a:cubicBezTo>
                  <a:cubicBezTo>
                    <a:pt x="5036" y="18423"/>
                    <a:pt x="4377" y="19640"/>
                    <a:pt x="3635" y="20400"/>
                  </a:cubicBezTo>
                  <a:cubicBezTo>
                    <a:pt x="2893" y="21161"/>
                    <a:pt x="2069" y="21465"/>
                    <a:pt x="1327" y="20248"/>
                  </a:cubicBezTo>
                  <a:cubicBezTo>
                    <a:pt x="585" y="19031"/>
                    <a:pt x="-75" y="16293"/>
                    <a:pt x="7" y="13099"/>
                  </a:cubicBezTo>
                  <a:cubicBezTo>
                    <a:pt x="90" y="9904"/>
                    <a:pt x="914" y="6254"/>
                    <a:pt x="3882" y="3820"/>
                  </a:cubicBezTo>
                  <a:cubicBezTo>
                    <a:pt x="6850" y="1386"/>
                    <a:pt x="11962" y="169"/>
                    <a:pt x="15259" y="17"/>
                  </a:cubicBezTo>
                  <a:cubicBezTo>
                    <a:pt x="18557" y="-135"/>
                    <a:pt x="20041" y="778"/>
                    <a:pt x="21525" y="1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1224822" y="4598773"/>
              <a:ext cx="222251" cy="15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7292"/>
                  </a:moveTo>
                  <a:cubicBezTo>
                    <a:pt x="1646" y="4957"/>
                    <a:pt x="3291" y="2622"/>
                    <a:pt x="4834" y="1308"/>
                  </a:cubicBezTo>
                  <a:cubicBezTo>
                    <a:pt x="6377" y="-5"/>
                    <a:pt x="7817" y="-297"/>
                    <a:pt x="8537" y="287"/>
                  </a:cubicBezTo>
                  <a:cubicBezTo>
                    <a:pt x="9257" y="871"/>
                    <a:pt x="9257" y="2330"/>
                    <a:pt x="8743" y="4519"/>
                  </a:cubicBezTo>
                  <a:cubicBezTo>
                    <a:pt x="8229" y="6708"/>
                    <a:pt x="7200" y="9627"/>
                    <a:pt x="6377" y="11671"/>
                  </a:cubicBezTo>
                  <a:cubicBezTo>
                    <a:pt x="5554" y="13714"/>
                    <a:pt x="4937" y="14881"/>
                    <a:pt x="5143" y="15611"/>
                  </a:cubicBezTo>
                  <a:cubicBezTo>
                    <a:pt x="5349" y="16341"/>
                    <a:pt x="6377" y="16633"/>
                    <a:pt x="9257" y="17508"/>
                  </a:cubicBezTo>
                  <a:cubicBezTo>
                    <a:pt x="12137" y="18384"/>
                    <a:pt x="16869" y="19844"/>
                    <a:pt x="21600" y="2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1402622" y="4645302"/>
              <a:ext cx="11477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2729" y="0"/>
                  </a:moveTo>
                  <a:cubicBezTo>
                    <a:pt x="16200" y="3011"/>
                    <a:pt x="19671" y="6022"/>
                    <a:pt x="20636" y="8640"/>
                  </a:cubicBezTo>
                  <a:cubicBezTo>
                    <a:pt x="21600" y="11258"/>
                    <a:pt x="20057" y="13484"/>
                    <a:pt x="16200" y="15578"/>
                  </a:cubicBezTo>
                  <a:cubicBezTo>
                    <a:pt x="12343" y="17673"/>
                    <a:pt x="6171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1510572" y="4962802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9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856022" y="5045715"/>
              <a:ext cx="4184651" cy="234588"/>
            </a:xfrm>
            <a:prstGeom prst="rect">
              <a:avLst/>
            </a:prstGeom>
            <a:effectLst/>
          </p:spPr>
        </p:pic>
        <p:pic>
          <p:nvPicPr>
            <p:cNvPr id="109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484672" y="5165902"/>
              <a:ext cx="3238501" cy="311251"/>
            </a:xfrm>
            <a:prstGeom prst="rect">
              <a:avLst/>
            </a:prstGeom>
            <a:effectLst/>
          </p:spPr>
        </p:pic>
        <p:sp>
          <p:nvSpPr>
            <p:cNvPr id="1099" name="Line"/>
            <p:cNvSpPr/>
            <p:nvPr/>
          </p:nvSpPr>
          <p:spPr>
            <a:xfrm>
              <a:off x="2303072" y="5597802"/>
              <a:ext cx="330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969"/>
                    <a:pt x="2215" y="1938"/>
                    <a:pt x="4015" y="3946"/>
                  </a:cubicBezTo>
                  <a:cubicBezTo>
                    <a:pt x="5815" y="5954"/>
                    <a:pt x="8308" y="9000"/>
                    <a:pt x="11077" y="11769"/>
                  </a:cubicBezTo>
                  <a:cubicBezTo>
                    <a:pt x="13846" y="14538"/>
                    <a:pt x="16892" y="17031"/>
                    <a:pt x="18692" y="18623"/>
                  </a:cubicBezTo>
                  <a:cubicBezTo>
                    <a:pt x="20492" y="20215"/>
                    <a:pt x="21046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303072" y="5610502"/>
              <a:ext cx="3556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372"/>
                    <a:pt x="19029" y="745"/>
                    <a:pt x="16971" y="2297"/>
                  </a:cubicBezTo>
                  <a:cubicBezTo>
                    <a:pt x="14914" y="3848"/>
                    <a:pt x="12086" y="6579"/>
                    <a:pt x="9450" y="9372"/>
                  </a:cubicBezTo>
                  <a:cubicBezTo>
                    <a:pt x="6814" y="12166"/>
                    <a:pt x="4371" y="15021"/>
                    <a:pt x="2829" y="17069"/>
                  </a:cubicBezTo>
                  <a:cubicBezTo>
                    <a:pt x="1286" y="19117"/>
                    <a:pt x="643" y="203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125272" y="5509407"/>
              <a:ext cx="488951" cy="6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1428"/>
                  </a:moveTo>
                  <a:cubicBezTo>
                    <a:pt x="187" y="17828"/>
                    <a:pt x="374" y="14228"/>
                    <a:pt x="1590" y="10628"/>
                  </a:cubicBezTo>
                  <a:cubicBezTo>
                    <a:pt x="2805" y="7028"/>
                    <a:pt x="5049" y="3428"/>
                    <a:pt x="7901" y="1628"/>
                  </a:cubicBezTo>
                  <a:cubicBezTo>
                    <a:pt x="10753" y="-172"/>
                    <a:pt x="14213" y="-172"/>
                    <a:pt x="16597" y="188"/>
                  </a:cubicBezTo>
                  <a:cubicBezTo>
                    <a:pt x="18982" y="548"/>
                    <a:pt x="20291" y="1268"/>
                    <a:pt x="21600" y="1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830122" y="5851802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868222" y="5934352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5600"/>
                    <a:pt x="9483" y="9600"/>
                    <a:pt x="13083" y="6000"/>
                  </a:cubicBezTo>
                  <a:cubicBezTo>
                    <a:pt x="16683" y="2400"/>
                    <a:pt x="1914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615788" y="5492233"/>
              <a:ext cx="363685" cy="37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92" fill="norm" stroke="1" extrusionOk="0">
                  <a:moveTo>
                    <a:pt x="17707" y="3890"/>
                  </a:moveTo>
                  <a:cubicBezTo>
                    <a:pt x="18207" y="3402"/>
                    <a:pt x="18706" y="2914"/>
                    <a:pt x="19268" y="2243"/>
                  </a:cubicBezTo>
                  <a:cubicBezTo>
                    <a:pt x="19830" y="1571"/>
                    <a:pt x="20454" y="717"/>
                    <a:pt x="20454" y="290"/>
                  </a:cubicBezTo>
                  <a:cubicBezTo>
                    <a:pt x="20454" y="-137"/>
                    <a:pt x="19830" y="-137"/>
                    <a:pt x="18207" y="595"/>
                  </a:cubicBezTo>
                  <a:cubicBezTo>
                    <a:pt x="16584" y="1327"/>
                    <a:pt x="13962" y="2792"/>
                    <a:pt x="11277" y="4378"/>
                  </a:cubicBezTo>
                  <a:cubicBezTo>
                    <a:pt x="8593" y="5965"/>
                    <a:pt x="5846" y="7673"/>
                    <a:pt x="4285" y="8832"/>
                  </a:cubicBezTo>
                  <a:cubicBezTo>
                    <a:pt x="2725" y="9992"/>
                    <a:pt x="2350" y="10602"/>
                    <a:pt x="2537" y="11029"/>
                  </a:cubicBezTo>
                  <a:cubicBezTo>
                    <a:pt x="2725" y="11456"/>
                    <a:pt x="3474" y="11700"/>
                    <a:pt x="4473" y="11944"/>
                  </a:cubicBezTo>
                  <a:cubicBezTo>
                    <a:pt x="5471" y="12188"/>
                    <a:pt x="6720" y="12432"/>
                    <a:pt x="7656" y="12738"/>
                  </a:cubicBezTo>
                  <a:cubicBezTo>
                    <a:pt x="8593" y="13043"/>
                    <a:pt x="9217" y="13409"/>
                    <a:pt x="9529" y="13897"/>
                  </a:cubicBezTo>
                  <a:cubicBezTo>
                    <a:pt x="9841" y="14385"/>
                    <a:pt x="9841" y="14995"/>
                    <a:pt x="8718" y="15971"/>
                  </a:cubicBezTo>
                  <a:cubicBezTo>
                    <a:pt x="7594" y="16948"/>
                    <a:pt x="5347" y="18290"/>
                    <a:pt x="3848" y="19083"/>
                  </a:cubicBezTo>
                  <a:cubicBezTo>
                    <a:pt x="2350" y="19877"/>
                    <a:pt x="1601" y="20121"/>
                    <a:pt x="977" y="20426"/>
                  </a:cubicBezTo>
                  <a:cubicBezTo>
                    <a:pt x="352" y="20731"/>
                    <a:pt x="-147" y="21097"/>
                    <a:pt x="40" y="21280"/>
                  </a:cubicBezTo>
                  <a:cubicBezTo>
                    <a:pt x="228" y="21463"/>
                    <a:pt x="1102" y="21463"/>
                    <a:pt x="3474" y="20975"/>
                  </a:cubicBezTo>
                  <a:cubicBezTo>
                    <a:pt x="5846" y="20487"/>
                    <a:pt x="9717" y="19510"/>
                    <a:pt x="12963" y="18900"/>
                  </a:cubicBezTo>
                  <a:cubicBezTo>
                    <a:pt x="16209" y="18290"/>
                    <a:pt x="18831" y="18046"/>
                    <a:pt x="21453" y="17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106472" y="5558383"/>
              <a:ext cx="285751" cy="26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637"/>
                  </a:moveTo>
                  <a:cubicBezTo>
                    <a:pt x="960" y="1624"/>
                    <a:pt x="1920" y="612"/>
                    <a:pt x="2800" y="190"/>
                  </a:cubicBezTo>
                  <a:cubicBezTo>
                    <a:pt x="3680" y="-232"/>
                    <a:pt x="4480" y="-63"/>
                    <a:pt x="6240" y="1877"/>
                  </a:cubicBezTo>
                  <a:cubicBezTo>
                    <a:pt x="8000" y="3818"/>
                    <a:pt x="10720" y="7531"/>
                    <a:pt x="13440" y="11074"/>
                  </a:cubicBezTo>
                  <a:cubicBezTo>
                    <a:pt x="16160" y="14618"/>
                    <a:pt x="18880" y="17993"/>
                    <a:pt x="2160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188459" y="5559702"/>
              <a:ext cx="24821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20368" y="0"/>
                    <a:pt x="19269" y="0"/>
                    <a:pt x="17897" y="623"/>
                  </a:cubicBezTo>
                  <a:cubicBezTo>
                    <a:pt x="16524" y="1246"/>
                    <a:pt x="14876" y="2492"/>
                    <a:pt x="12130" y="4985"/>
                  </a:cubicBezTo>
                  <a:cubicBezTo>
                    <a:pt x="9385" y="7477"/>
                    <a:pt x="5541" y="11215"/>
                    <a:pt x="3252" y="13846"/>
                  </a:cubicBezTo>
                  <a:cubicBezTo>
                    <a:pt x="964" y="16477"/>
                    <a:pt x="232" y="18000"/>
                    <a:pt x="49" y="19108"/>
                  </a:cubicBezTo>
                  <a:cubicBezTo>
                    <a:pt x="-134" y="20215"/>
                    <a:pt x="232" y="20908"/>
                    <a:pt x="5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443022" y="5769252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00"/>
                    <a:pt x="16800" y="4800"/>
                    <a:pt x="13200" y="8400"/>
                  </a:cubicBezTo>
                  <a:cubicBezTo>
                    <a:pt x="9600" y="12000"/>
                    <a:pt x="480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525572" y="568035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649272" y="5997852"/>
              <a:ext cx="755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7" y="20400"/>
                    <a:pt x="3993" y="19200"/>
                    <a:pt x="6050" y="16800"/>
                  </a:cubicBezTo>
                  <a:cubicBezTo>
                    <a:pt x="8108" y="14400"/>
                    <a:pt x="10225" y="10800"/>
                    <a:pt x="12464" y="7800"/>
                  </a:cubicBezTo>
                  <a:cubicBezTo>
                    <a:pt x="14703" y="4800"/>
                    <a:pt x="17062" y="2400"/>
                    <a:pt x="18605" y="1200"/>
                  </a:cubicBezTo>
                  <a:cubicBezTo>
                    <a:pt x="20148" y="0"/>
                    <a:pt x="208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078701" y="6137552"/>
              <a:ext cx="18863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3869" y="0"/>
                  </a:moveTo>
                  <a:cubicBezTo>
                    <a:pt x="3149" y="929"/>
                    <a:pt x="2429" y="1858"/>
                    <a:pt x="2069" y="4645"/>
                  </a:cubicBezTo>
                  <a:cubicBezTo>
                    <a:pt x="1709" y="7432"/>
                    <a:pt x="1709" y="12077"/>
                    <a:pt x="1469" y="15329"/>
                  </a:cubicBezTo>
                  <a:cubicBezTo>
                    <a:pt x="1229" y="18581"/>
                    <a:pt x="749" y="20439"/>
                    <a:pt x="389" y="20787"/>
                  </a:cubicBezTo>
                  <a:cubicBezTo>
                    <a:pt x="29" y="21135"/>
                    <a:pt x="-211" y="19974"/>
                    <a:pt x="269" y="16723"/>
                  </a:cubicBezTo>
                  <a:cubicBezTo>
                    <a:pt x="749" y="13471"/>
                    <a:pt x="1949" y="8129"/>
                    <a:pt x="3629" y="4761"/>
                  </a:cubicBezTo>
                  <a:cubicBezTo>
                    <a:pt x="5309" y="1394"/>
                    <a:pt x="7469" y="0"/>
                    <a:pt x="10109" y="232"/>
                  </a:cubicBezTo>
                  <a:cubicBezTo>
                    <a:pt x="12749" y="465"/>
                    <a:pt x="15869" y="2323"/>
                    <a:pt x="18029" y="5110"/>
                  </a:cubicBezTo>
                  <a:cubicBezTo>
                    <a:pt x="20189" y="7897"/>
                    <a:pt x="21389" y="11613"/>
                    <a:pt x="21389" y="14516"/>
                  </a:cubicBezTo>
                  <a:cubicBezTo>
                    <a:pt x="21389" y="17419"/>
                    <a:pt x="20189" y="19510"/>
                    <a:pt x="189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173522" y="5134252"/>
              <a:ext cx="228423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0" y="21600"/>
                  </a:moveTo>
                  <a:cubicBezTo>
                    <a:pt x="639" y="16800"/>
                    <a:pt x="1279" y="12000"/>
                    <a:pt x="1938" y="8400"/>
                  </a:cubicBezTo>
                  <a:cubicBezTo>
                    <a:pt x="2598" y="4800"/>
                    <a:pt x="3277" y="2400"/>
                    <a:pt x="4026" y="1200"/>
                  </a:cubicBezTo>
                  <a:cubicBezTo>
                    <a:pt x="4776" y="0"/>
                    <a:pt x="5595" y="0"/>
                    <a:pt x="6354" y="0"/>
                  </a:cubicBezTo>
                  <a:cubicBezTo>
                    <a:pt x="7113" y="0"/>
                    <a:pt x="7813" y="0"/>
                    <a:pt x="8562" y="0"/>
                  </a:cubicBezTo>
                  <a:cubicBezTo>
                    <a:pt x="9311" y="0"/>
                    <a:pt x="10111" y="0"/>
                    <a:pt x="10920" y="0"/>
                  </a:cubicBezTo>
                  <a:cubicBezTo>
                    <a:pt x="11729" y="0"/>
                    <a:pt x="12548" y="0"/>
                    <a:pt x="13338" y="1200"/>
                  </a:cubicBezTo>
                  <a:cubicBezTo>
                    <a:pt x="14127" y="2400"/>
                    <a:pt x="14886" y="4800"/>
                    <a:pt x="15665" y="7800"/>
                  </a:cubicBezTo>
                  <a:cubicBezTo>
                    <a:pt x="16445" y="10800"/>
                    <a:pt x="17244" y="14400"/>
                    <a:pt x="18063" y="16800"/>
                  </a:cubicBezTo>
                  <a:cubicBezTo>
                    <a:pt x="18883" y="19200"/>
                    <a:pt x="19722" y="20400"/>
                    <a:pt x="20231" y="21000"/>
                  </a:cubicBezTo>
                  <a:cubicBezTo>
                    <a:pt x="20741" y="21600"/>
                    <a:pt x="20921" y="21600"/>
                    <a:pt x="21110" y="21000"/>
                  </a:cubicBezTo>
                  <a:cubicBezTo>
                    <a:pt x="21300" y="20400"/>
                    <a:pt x="21500" y="19200"/>
                    <a:pt x="21550" y="17400"/>
                  </a:cubicBezTo>
                  <a:cubicBezTo>
                    <a:pt x="21600" y="15600"/>
                    <a:pt x="21500" y="13200"/>
                    <a:pt x="2140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7649772" y="5185903"/>
              <a:ext cx="1543051" cy="1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8091"/>
                  </a:moveTo>
                  <a:cubicBezTo>
                    <a:pt x="948" y="6719"/>
                    <a:pt x="1896" y="5348"/>
                    <a:pt x="2933" y="4319"/>
                  </a:cubicBezTo>
                  <a:cubicBezTo>
                    <a:pt x="3970" y="3291"/>
                    <a:pt x="5096" y="2605"/>
                    <a:pt x="6193" y="1919"/>
                  </a:cubicBezTo>
                  <a:cubicBezTo>
                    <a:pt x="7289" y="1233"/>
                    <a:pt x="8356" y="548"/>
                    <a:pt x="9541" y="205"/>
                  </a:cubicBezTo>
                  <a:cubicBezTo>
                    <a:pt x="10726" y="-138"/>
                    <a:pt x="12030" y="-138"/>
                    <a:pt x="13333" y="891"/>
                  </a:cubicBezTo>
                  <a:cubicBezTo>
                    <a:pt x="14637" y="1919"/>
                    <a:pt x="15941" y="3976"/>
                    <a:pt x="17319" y="7576"/>
                  </a:cubicBezTo>
                  <a:cubicBezTo>
                    <a:pt x="18696" y="11176"/>
                    <a:pt x="20148" y="16319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859092" y="5947999"/>
              <a:ext cx="536431" cy="19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6" fill="norm" stroke="1" extrusionOk="0">
                  <a:moveTo>
                    <a:pt x="375" y="21496"/>
                  </a:moveTo>
                  <a:cubicBezTo>
                    <a:pt x="121" y="18477"/>
                    <a:pt x="-133" y="15457"/>
                    <a:pt x="79" y="12090"/>
                  </a:cubicBezTo>
                  <a:cubicBezTo>
                    <a:pt x="291" y="8722"/>
                    <a:pt x="968" y="5006"/>
                    <a:pt x="1731" y="2799"/>
                  </a:cubicBezTo>
                  <a:cubicBezTo>
                    <a:pt x="2493" y="593"/>
                    <a:pt x="3340" y="-104"/>
                    <a:pt x="4229" y="12"/>
                  </a:cubicBezTo>
                  <a:cubicBezTo>
                    <a:pt x="5119" y="128"/>
                    <a:pt x="6051" y="1057"/>
                    <a:pt x="6940" y="2915"/>
                  </a:cubicBezTo>
                  <a:cubicBezTo>
                    <a:pt x="7829" y="4773"/>
                    <a:pt x="8676" y="7561"/>
                    <a:pt x="9693" y="9999"/>
                  </a:cubicBezTo>
                  <a:cubicBezTo>
                    <a:pt x="10709" y="12438"/>
                    <a:pt x="11895" y="14528"/>
                    <a:pt x="13039" y="15690"/>
                  </a:cubicBezTo>
                  <a:cubicBezTo>
                    <a:pt x="14182" y="16851"/>
                    <a:pt x="15283" y="17083"/>
                    <a:pt x="16215" y="16386"/>
                  </a:cubicBezTo>
                  <a:cubicBezTo>
                    <a:pt x="17147" y="15690"/>
                    <a:pt x="17909" y="14064"/>
                    <a:pt x="18756" y="11393"/>
                  </a:cubicBezTo>
                  <a:cubicBezTo>
                    <a:pt x="19603" y="8722"/>
                    <a:pt x="20535" y="5006"/>
                    <a:pt x="21467" y="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034072" y="460720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9021372" y="45246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078522" y="457545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091222" y="4500413"/>
              <a:ext cx="2540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3600" y="11244"/>
                    <a:pt x="7200" y="2407"/>
                    <a:pt x="10800" y="444"/>
                  </a:cubicBezTo>
                  <a:cubicBezTo>
                    <a:pt x="14400" y="-1520"/>
                    <a:pt x="18000" y="3389"/>
                    <a:pt x="21600" y="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177676" y="4310869"/>
              <a:ext cx="161197" cy="39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3" fill="norm" stroke="1" extrusionOk="0">
                  <a:moveTo>
                    <a:pt x="12106" y="13869"/>
                  </a:moveTo>
                  <a:cubicBezTo>
                    <a:pt x="10703" y="13528"/>
                    <a:pt x="9301" y="13187"/>
                    <a:pt x="7898" y="13017"/>
                  </a:cubicBezTo>
                  <a:cubicBezTo>
                    <a:pt x="6495" y="12846"/>
                    <a:pt x="5093" y="12846"/>
                    <a:pt x="3550" y="14154"/>
                  </a:cubicBezTo>
                  <a:cubicBezTo>
                    <a:pt x="2007" y="15461"/>
                    <a:pt x="324" y="18076"/>
                    <a:pt x="44" y="19611"/>
                  </a:cubicBezTo>
                  <a:cubicBezTo>
                    <a:pt x="-237" y="21145"/>
                    <a:pt x="885" y="21600"/>
                    <a:pt x="2007" y="21429"/>
                  </a:cubicBezTo>
                  <a:cubicBezTo>
                    <a:pt x="3129" y="21259"/>
                    <a:pt x="4251" y="20463"/>
                    <a:pt x="5373" y="18587"/>
                  </a:cubicBezTo>
                  <a:cubicBezTo>
                    <a:pt x="6495" y="16712"/>
                    <a:pt x="7618" y="13756"/>
                    <a:pt x="8319" y="10743"/>
                  </a:cubicBezTo>
                  <a:cubicBezTo>
                    <a:pt x="9020" y="7731"/>
                    <a:pt x="9301" y="4661"/>
                    <a:pt x="9160" y="2728"/>
                  </a:cubicBezTo>
                  <a:cubicBezTo>
                    <a:pt x="9020" y="796"/>
                    <a:pt x="8459" y="0"/>
                    <a:pt x="8038" y="0"/>
                  </a:cubicBezTo>
                  <a:cubicBezTo>
                    <a:pt x="7618" y="0"/>
                    <a:pt x="7337" y="796"/>
                    <a:pt x="7758" y="2842"/>
                  </a:cubicBezTo>
                  <a:cubicBezTo>
                    <a:pt x="8179" y="4888"/>
                    <a:pt x="9301" y="8185"/>
                    <a:pt x="11685" y="10971"/>
                  </a:cubicBezTo>
                  <a:cubicBezTo>
                    <a:pt x="14069" y="13756"/>
                    <a:pt x="17716" y="16029"/>
                    <a:pt x="21363" y="18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1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52022" y="6842666"/>
              <a:ext cx="4092243" cy="1358637"/>
            </a:xfrm>
            <a:prstGeom prst="rect">
              <a:avLst/>
            </a:prstGeom>
            <a:effectLst/>
          </p:spPr>
        </p:pic>
        <p:pic>
          <p:nvPicPr>
            <p:cNvPr id="112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9622" y="7090052"/>
              <a:ext cx="247651" cy="222251"/>
            </a:xfrm>
            <a:prstGeom prst="rect">
              <a:avLst/>
            </a:prstGeom>
            <a:effectLst/>
          </p:spPr>
        </p:pic>
        <p:pic>
          <p:nvPicPr>
            <p:cNvPr id="112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63122" y="7071002"/>
              <a:ext cx="165101" cy="279401"/>
            </a:xfrm>
            <a:prstGeom prst="rect">
              <a:avLst/>
            </a:prstGeom>
            <a:effectLst/>
          </p:spPr>
        </p:pic>
        <p:pic>
          <p:nvPicPr>
            <p:cNvPr id="112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32021" y="7178952"/>
              <a:ext cx="193052" cy="99895"/>
            </a:xfrm>
            <a:prstGeom prst="rect">
              <a:avLst/>
            </a:prstGeom>
            <a:effectLst/>
          </p:spPr>
        </p:pic>
        <p:pic>
          <p:nvPicPr>
            <p:cNvPr id="112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50472" y="7039252"/>
              <a:ext cx="165101" cy="234951"/>
            </a:xfrm>
            <a:prstGeom prst="rect">
              <a:avLst/>
            </a:prstGeom>
            <a:effectLst/>
          </p:spPr>
        </p:pic>
        <p:pic>
          <p:nvPicPr>
            <p:cNvPr id="112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92288" y="7140843"/>
              <a:ext cx="80435" cy="121369"/>
            </a:xfrm>
            <a:prstGeom prst="rect">
              <a:avLst/>
            </a:prstGeom>
            <a:effectLst/>
          </p:spPr>
        </p:pic>
        <p:pic>
          <p:nvPicPr>
            <p:cNvPr id="113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40972" y="7077352"/>
              <a:ext cx="165101" cy="163921"/>
            </a:xfrm>
            <a:prstGeom prst="rect">
              <a:avLst/>
            </a:prstGeom>
            <a:effectLst/>
          </p:spPr>
        </p:pic>
        <p:pic>
          <p:nvPicPr>
            <p:cNvPr id="113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70436" y="6994802"/>
              <a:ext cx="162637" cy="285751"/>
            </a:xfrm>
            <a:prstGeom prst="rect">
              <a:avLst/>
            </a:prstGeom>
            <a:effectLst/>
          </p:spPr>
        </p:pic>
        <p:pic>
          <p:nvPicPr>
            <p:cNvPr id="113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75922" y="7081581"/>
              <a:ext cx="234951" cy="192622"/>
            </a:xfrm>
            <a:prstGeom prst="rect">
              <a:avLst/>
            </a:prstGeom>
            <a:effectLst/>
          </p:spPr>
        </p:pic>
        <p:pic>
          <p:nvPicPr>
            <p:cNvPr id="113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198172" y="7128152"/>
              <a:ext cx="165101" cy="146051"/>
            </a:xfrm>
            <a:prstGeom prst="rect">
              <a:avLst/>
            </a:prstGeom>
            <a:effectLst/>
          </p:spPr>
        </p:pic>
        <p:pic>
          <p:nvPicPr>
            <p:cNvPr id="113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17222" y="7159902"/>
              <a:ext cx="133351" cy="171451"/>
            </a:xfrm>
            <a:prstGeom prst="rect">
              <a:avLst/>
            </a:prstGeom>
            <a:effectLst/>
          </p:spPr>
        </p:pic>
        <p:pic>
          <p:nvPicPr>
            <p:cNvPr id="1141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414072" y="7210702"/>
              <a:ext cx="44451" cy="101601"/>
            </a:xfrm>
            <a:prstGeom prst="rect">
              <a:avLst/>
            </a:prstGeom>
            <a:effectLst/>
          </p:spPr>
        </p:pic>
        <p:pic>
          <p:nvPicPr>
            <p:cNvPr id="114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578707" y="7064652"/>
              <a:ext cx="311616" cy="158265"/>
            </a:xfrm>
            <a:prstGeom prst="rect">
              <a:avLst/>
            </a:prstGeom>
            <a:effectLst/>
          </p:spPr>
        </p:pic>
        <p:pic>
          <p:nvPicPr>
            <p:cNvPr id="1145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750622" y="7172602"/>
              <a:ext cx="133351" cy="107951"/>
            </a:xfrm>
            <a:prstGeom prst="rect">
              <a:avLst/>
            </a:prstGeom>
            <a:effectLst/>
          </p:spPr>
        </p:pic>
        <p:pic>
          <p:nvPicPr>
            <p:cNvPr id="1147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769672" y="7172602"/>
              <a:ext cx="95251" cy="146051"/>
            </a:xfrm>
            <a:prstGeom prst="rect">
              <a:avLst/>
            </a:prstGeom>
            <a:effectLst/>
          </p:spPr>
        </p:pic>
        <p:pic>
          <p:nvPicPr>
            <p:cNvPr id="114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839522" y="7005385"/>
              <a:ext cx="139701" cy="58562"/>
            </a:xfrm>
            <a:prstGeom prst="rect">
              <a:avLst/>
            </a:prstGeom>
            <a:effectLst/>
          </p:spPr>
        </p:pic>
        <p:pic>
          <p:nvPicPr>
            <p:cNvPr id="115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960172" y="6950352"/>
              <a:ext cx="114491" cy="317501"/>
            </a:xfrm>
            <a:prstGeom prst="rect">
              <a:avLst/>
            </a:prstGeom>
            <a:effectLst/>
          </p:spPr>
        </p:pic>
        <p:pic>
          <p:nvPicPr>
            <p:cNvPr id="1153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2112572" y="7280552"/>
              <a:ext cx="82551" cy="114301"/>
            </a:xfrm>
            <a:prstGeom prst="rect">
              <a:avLst/>
            </a:prstGeom>
            <a:effectLst/>
          </p:spPr>
        </p:pic>
        <p:pic>
          <p:nvPicPr>
            <p:cNvPr id="1155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360222" y="6988452"/>
              <a:ext cx="133351" cy="139701"/>
            </a:xfrm>
            <a:prstGeom prst="rect">
              <a:avLst/>
            </a:prstGeom>
            <a:effectLst/>
          </p:spPr>
        </p:pic>
        <p:pic>
          <p:nvPicPr>
            <p:cNvPr id="1157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448615" y="7026552"/>
              <a:ext cx="114808" cy="285751"/>
            </a:xfrm>
            <a:prstGeom prst="rect">
              <a:avLst/>
            </a:prstGeom>
            <a:effectLst/>
          </p:spPr>
        </p:pic>
        <p:pic>
          <p:nvPicPr>
            <p:cNvPr id="1159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2558251" y="7153552"/>
              <a:ext cx="202022" cy="127001"/>
            </a:xfrm>
            <a:prstGeom prst="rect">
              <a:avLst/>
            </a:prstGeom>
            <a:effectLst/>
          </p:spPr>
        </p:pic>
        <p:pic>
          <p:nvPicPr>
            <p:cNvPr id="1161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788565" y="7005183"/>
              <a:ext cx="184168" cy="237270"/>
            </a:xfrm>
            <a:prstGeom prst="rect">
              <a:avLst/>
            </a:prstGeom>
            <a:effectLst/>
          </p:spPr>
        </p:pic>
        <p:pic>
          <p:nvPicPr>
            <p:cNvPr id="1163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974055" y="7153552"/>
              <a:ext cx="53463" cy="70983"/>
            </a:xfrm>
            <a:prstGeom prst="rect">
              <a:avLst/>
            </a:prstGeom>
            <a:effectLst/>
          </p:spPr>
        </p:pic>
        <p:pic>
          <p:nvPicPr>
            <p:cNvPr id="1165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026972" y="7109102"/>
              <a:ext cx="158751" cy="171366"/>
            </a:xfrm>
            <a:prstGeom prst="rect">
              <a:avLst/>
            </a:prstGeom>
            <a:effectLst/>
          </p:spPr>
        </p:pic>
        <p:pic>
          <p:nvPicPr>
            <p:cNvPr id="1167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217199" y="7007502"/>
              <a:ext cx="95524" cy="266701"/>
            </a:xfrm>
            <a:prstGeom prst="rect">
              <a:avLst/>
            </a:prstGeom>
            <a:effectLst/>
          </p:spPr>
        </p:pic>
        <p:pic>
          <p:nvPicPr>
            <p:cNvPr id="1169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274622" y="7104868"/>
              <a:ext cx="215901" cy="188385"/>
            </a:xfrm>
            <a:prstGeom prst="rect">
              <a:avLst/>
            </a:prstGeom>
            <a:effectLst/>
          </p:spPr>
        </p:pic>
        <p:pic>
          <p:nvPicPr>
            <p:cNvPr id="1171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458772" y="7204352"/>
              <a:ext cx="82551" cy="76201"/>
            </a:xfrm>
            <a:prstGeom prst="rect">
              <a:avLst/>
            </a:prstGeom>
            <a:effectLst/>
          </p:spPr>
        </p:pic>
        <p:pic>
          <p:nvPicPr>
            <p:cNvPr id="1173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484677" y="7223402"/>
              <a:ext cx="88396" cy="190501"/>
            </a:xfrm>
            <a:prstGeom prst="rect">
              <a:avLst/>
            </a:prstGeom>
            <a:effectLst/>
          </p:spPr>
        </p:pic>
        <p:pic>
          <p:nvPicPr>
            <p:cNvPr id="1175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3598472" y="7261502"/>
              <a:ext cx="38101" cy="158751"/>
            </a:xfrm>
            <a:prstGeom prst="rect">
              <a:avLst/>
            </a:prstGeom>
            <a:effectLst/>
          </p:spPr>
        </p:pic>
        <p:pic>
          <p:nvPicPr>
            <p:cNvPr id="1177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3762035" y="7128152"/>
              <a:ext cx="249188" cy="179264"/>
            </a:xfrm>
            <a:prstGeom prst="rect">
              <a:avLst/>
            </a:prstGeom>
            <a:effectLst/>
          </p:spPr>
        </p:pic>
        <p:pic>
          <p:nvPicPr>
            <p:cNvPr id="1179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3909622" y="7293252"/>
              <a:ext cx="95251" cy="88901"/>
            </a:xfrm>
            <a:prstGeom prst="rect">
              <a:avLst/>
            </a:prstGeom>
            <a:effectLst/>
          </p:spPr>
        </p:pic>
        <p:pic>
          <p:nvPicPr>
            <p:cNvPr id="1181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3986817" y="7305952"/>
              <a:ext cx="68856" cy="120651"/>
            </a:xfrm>
            <a:prstGeom prst="rect">
              <a:avLst/>
            </a:prstGeom>
            <a:effectLst/>
          </p:spPr>
        </p:pic>
        <p:pic>
          <p:nvPicPr>
            <p:cNvPr id="1183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3979472" y="7006282"/>
              <a:ext cx="152401" cy="114964"/>
            </a:xfrm>
            <a:prstGeom prst="rect">
              <a:avLst/>
            </a:prstGeom>
            <a:effectLst/>
          </p:spPr>
        </p:pic>
        <p:pic>
          <p:nvPicPr>
            <p:cNvPr id="118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081072" y="7045602"/>
              <a:ext cx="133584" cy="412751"/>
            </a:xfrm>
            <a:prstGeom prst="rect">
              <a:avLst/>
            </a:prstGeom>
            <a:effectLst/>
          </p:spPr>
        </p:pic>
        <p:pic>
          <p:nvPicPr>
            <p:cNvPr id="118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-12701" y="7690599"/>
              <a:ext cx="239324" cy="199554"/>
            </a:xfrm>
            <a:prstGeom prst="rect">
              <a:avLst/>
            </a:prstGeom>
            <a:effectLst/>
          </p:spPr>
        </p:pic>
        <p:pic>
          <p:nvPicPr>
            <p:cNvPr id="118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88522" y="7540902"/>
              <a:ext cx="254001" cy="361951"/>
            </a:xfrm>
            <a:prstGeom prst="rect">
              <a:avLst/>
            </a:prstGeom>
            <a:effectLst/>
          </p:spPr>
        </p:pic>
        <p:pic>
          <p:nvPicPr>
            <p:cNvPr id="119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13922" y="7559389"/>
              <a:ext cx="266701" cy="413314"/>
            </a:xfrm>
            <a:prstGeom prst="rect">
              <a:avLst/>
            </a:prstGeom>
            <a:effectLst/>
          </p:spPr>
        </p:pic>
        <p:pic>
          <p:nvPicPr>
            <p:cNvPr id="1193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537772" y="7750452"/>
              <a:ext cx="203201" cy="63501"/>
            </a:xfrm>
            <a:prstGeom prst="rect">
              <a:avLst/>
            </a:prstGeom>
            <a:effectLst/>
          </p:spPr>
        </p:pic>
        <p:pic>
          <p:nvPicPr>
            <p:cNvPr id="119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607622" y="7636152"/>
              <a:ext cx="101601" cy="273051"/>
            </a:xfrm>
            <a:prstGeom prst="rect">
              <a:avLst/>
            </a:prstGeom>
            <a:effectLst/>
          </p:spPr>
        </p:pic>
        <p:pic>
          <p:nvPicPr>
            <p:cNvPr id="119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823522" y="7534552"/>
              <a:ext cx="151502" cy="346896"/>
            </a:xfrm>
            <a:prstGeom prst="rect">
              <a:avLst/>
            </a:prstGeom>
            <a:effectLst/>
          </p:spPr>
        </p:pic>
        <p:pic>
          <p:nvPicPr>
            <p:cNvPr id="1199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01322" y="7566302"/>
              <a:ext cx="171451" cy="152401"/>
            </a:xfrm>
            <a:prstGeom prst="rect">
              <a:avLst/>
            </a:prstGeom>
            <a:effectLst/>
          </p:spPr>
        </p:pic>
        <p:pic>
          <p:nvPicPr>
            <p:cNvPr id="120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141999" y="7598052"/>
              <a:ext cx="81574" cy="349251"/>
            </a:xfrm>
            <a:prstGeom prst="rect">
              <a:avLst/>
            </a:prstGeom>
            <a:effectLst/>
          </p:spPr>
        </p:pic>
        <p:pic>
          <p:nvPicPr>
            <p:cNvPr id="1203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2151097" y="7013852"/>
              <a:ext cx="44026" cy="361951"/>
            </a:xfrm>
            <a:prstGeom prst="rect">
              <a:avLst/>
            </a:prstGeom>
            <a:effectLst/>
          </p:spPr>
        </p:pic>
        <p:pic>
          <p:nvPicPr>
            <p:cNvPr id="1205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966522" y="7375802"/>
              <a:ext cx="412751" cy="57151"/>
            </a:xfrm>
            <a:prstGeom prst="rect">
              <a:avLst/>
            </a:prstGeom>
            <a:effectLst/>
          </p:spPr>
        </p:pic>
        <p:pic>
          <p:nvPicPr>
            <p:cNvPr id="1207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383695" y="7747406"/>
              <a:ext cx="265328" cy="141804"/>
            </a:xfrm>
            <a:prstGeom prst="rect">
              <a:avLst/>
            </a:prstGeom>
            <a:effectLst/>
          </p:spPr>
        </p:pic>
        <p:pic>
          <p:nvPicPr>
            <p:cNvPr id="1209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693472" y="7623452"/>
              <a:ext cx="196851" cy="280532"/>
            </a:xfrm>
            <a:prstGeom prst="rect">
              <a:avLst/>
            </a:prstGeom>
            <a:effectLst/>
          </p:spPr>
        </p:pic>
        <p:pic>
          <p:nvPicPr>
            <p:cNvPr id="1211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889099" y="7769502"/>
              <a:ext cx="79540" cy="108496"/>
            </a:xfrm>
            <a:prstGeom prst="rect">
              <a:avLst/>
            </a:prstGeom>
            <a:effectLst/>
          </p:spPr>
        </p:pic>
        <p:pic>
          <p:nvPicPr>
            <p:cNvPr id="121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915722" y="7718702"/>
              <a:ext cx="158751" cy="177801"/>
            </a:xfrm>
            <a:prstGeom prst="rect">
              <a:avLst/>
            </a:prstGeom>
            <a:effectLst/>
          </p:spPr>
        </p:pic>
        <p:pic>
          <p:nvPicPr>
            <p:cNvPr id="1215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2099601" y="7628073"/>
              <a:ext cx="127272" cy="338280"/>
            </a:xfrm>
            <a:prstGeom prst="rect">
              <a:avLst/>
            </a:prstGeom>
            <a:effectLst/>
          </p:spPr>
        </p:pic>
        <p:pic>
          <p:nvPicPr>
            <p:cNvPr id="1217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2142014" y="7746219"/>
              <a:ext cx="186459" cy="162984"/>
            </a:xfrm>
            <a:prstGeom prst="rect">
              <a:avLst/>
            </a:prstGeom>
            <a:effectLst/>
          </p:spPr>
        </p:pic>
        <p:pic>
          <p:nvPicPr>
            <p:cNvPr id="1219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2296722" y="7726938"/>
              <a:ext cx="209551" cy="233065"/>
            </a:xfrm>
            <a:prstGeom prst="rect">
              <a:avLst/>
            </a:prstGeom>
            <a:effectLst/>
          </p:spPr>
        </p:pic>
        <p:pic>
          <p:nvPicPr>
            <p:cNvPr id="1221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2493572" y="7813952"/>
              <a:ext cx="127001" cy="107951"/>
            </a:xfrm>
            <a:prstGeom prst="rect">
              <a:avLst/>
            </a:prstGeom>
            <a:effectLst/>
          </p:spPr>
        </p:pic>
        <p:pic>
          <p:nvPicPr>
            <p:cNvPr id="1223" name="Line Line" descr="Line Lin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2512622" y="7794902"/>
              <a:ext cx="95251" cy="165101"/>
            </a:xfrm>
            <a:prstGeom prst="rect">
              <a:avLst/>
            </a:prstGeom>
            <a:effectLst/>
          </p:spPr>
        </p:pic>
        <p:pic>
          <p:nvPicPr>
            <p:cNvPr id="1225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2607872" y="7782202"/>
              <a:ext cx="133351" cy="38101"/>
            </a:xfrm>
            <a:prstGeom prst="rect">
              <a:avLst/>
            </a:prstGeom>
            <a:effectLst/>
          </p:spPr>
        </p:pic>
        <p:pic>
          <p:nvPicPr>
            <p:cNvPr id="122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2661565" y="7699652"/>
              <a:ext cx="35208" cy="222251"/>
            </a:xfrm>
            <a:prstGeom prst="rect">
              <a:avLst/>
            </a:prstGeom>
            <a:effectLst/>
          </p:spPr>
        </p:pic>
        <p:pic>
          <p:nvPicPr>
            <p:cNvPr id="122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2734872" y="7623452"/>
              <a:ext cx="113233" cy="240595"/>
            </a:xfrm>
            <a:prstGeom prst="rect">
              <a:avLst/>
            </a:prstGeom>
            <a:effectLst/>
          </p:spPr>
        </p:pic>
        <p:pic>
          <p:nvPicPr>
            <p:cNvPr id="123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2836472" y="7716585"/>
              <a:ext cx="171451" cy="160868"/>
            </a:xfrm>
            <a:prstGeom prst="rect">
              <a:avLst/>
            </a:prstGeom>
            <a:effectLst/>
          </p:spPr>
        </p:pic>
        <p:pic>
          <p:nvPicPr>
            <p:cNvPr id="123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2988872" y="7807602"/>
              <a:ext cx="101601" cy="88901"/>
            </a:xfrm>
            <a:prstGeom prst="rect">
              <a:avLst/>
            </a:prstGeom>
            <a:effectLst/>
          </p:spPr>
        </p:pic>
        <p:pic>
          <p:nvPicPr>
            <p:cNvPr id="1235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3039672" y="7820302"/>
              <a:ext cx="57151" cy="190501"/>
            </a:xfrm>
            <a:prstGeom prst="rect">
              <a:avLst/>
            </a:prstGeom>
            <a:effectLst/>
          </p:spPr>
        </p:pic>
        <p:pic>
          <p:nvPicPr>
            <p:cNvPr id="1237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3122222" y="7858402"/>
              <a:ext cx="95251" cy="114301"/>
            </a:xfrm>
            <a:prstGeom prst="rect">
              <a:avLst/>
            </a:prstGeom>
            <a:effectLst/>
          </p:spPr>
        </p:pic>
        <p:pic>
          <p:nvPicPr>
            <p:cNvPr id="1239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3187168" y="7758919"/>
              <a:ext cx="150955" cy="156634"/>
            </a:xfrm>
            <a:prstGeom prst="rect">
              <a:avLst/>
            </a:prstGeom>
            <a:effectLst/>
          </p:spPr>
        </p:pic>
        <p:pic>
          <p:nvPicPr>
            <p:cNvPr id="1241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3166672" y="7595375"/>
              <a:ext cx="152401" cy="110628"/>
            </a:xfrm>
            <a:prstGeom prst="rect">
              <a:avLst/>
            </a:prstGeom>
            <a:effectLst/>
          </p:spPr>
        </p:pic>
        <p:pic>
          <p:nvPicPr>
            <p:cNvPr id="1243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3308506" y="7769502"/>
              <a:ext cx="175667" cy="124115"/>
            </a:xfrm>
            <a:prstGeom prst="rect">
              <a:avLst/>
            </a:prstGeom>
            <a:effectLst/>
          </p:spPr>
        </p:pic>
        <p:pic>
          <p:nvPicPr>
            <p:cNvPr id="1245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3401622" y="7864752"/>
              <a:ext cx="101601" cy="107951"/>
            </a:xfrm>
            <a:prstGeom prst="rect">
              <a:avLst/>
            </a:prstGeom>
            <a:effectLst/>
          </p:spPr>
        </p:pic>
        <p:pic>
          <p:nvPicPr>
            <p:cNvPr id="1247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3407972" y="7902852"/>
              <a:ext cx="95251" cy="88901"/>
            </a:xfrm>
            <a:prstGeom prst="rect">
              <a:avLst/>
            </a:prstGeom>
            <a:effectLst/>
          </p:spPr>
        </p:pic>
        <p:pic>
          <p:nvPicPr>
            <p:cNvPr id="1249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3414322" y="7636152"/>
              <a:ext cx="107951" cy="101601"/>
            </a:xfrm>
            <a:prstGeom prst="rect">
              <a:avLst/>
            </a:prstGeom>
            <a:effectLst/>
          </p:spPr>
        </p:pic>
        <p:pic>
          <p:nvPicPr>
            <p:cNvPr id="1251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3522272" y="7845702"/>
              <a:ext cx="133351" cy="57151"/>
            </a:xfrm>
            <a:prstGeom prst="rect">
              <a:avLst/>
            </a:prstGeom>
            <a:effectLst/>
          </p:spPr>
        </p:pic>
        <p:pic>
          <p:nvPicPr>
            <p:cNvPr id="1253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3560372" y="7788552"/>
              <a:ext cx="50801" cy="165101"/>
            </a:xfrm>
            <a:prstGeom prst="rect">
              <a:avLst/>
            </a:prstGeom>
            <a:effectLst/>
          </p:spPr>
        </p:pic>
        <p:pic>
          <p:nvPicPr>
            <p:cNvPr id="1255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3687372" y="7629802"/>
              <a:ext cx="100959" cy="286974"/>
            </a:xfrm>
            <a:prstGeom prst="rect">
              <a:avLst/>
            </a:prstGeom>
            <a:effectLst/>
          </p:spPr>
        </p:pic>
        <p:pic>
          <p:nvPicPr>
            <p:cNvPr id="1257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3700072" y="7563625"/>
              <a:ext cx="133351" cy="97928"/>
            </a:xfrm>
            <a:prstGeom prst="rect">
              <a:avLst/>
            </a:prstGeom>
            <a:effectLst/>
          </p:spPr>
        </p:pic>
        <p:pic>
          <p:nvPicPr>
            <p:cNvPr id="1259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3847748" y="7763152"/>
              <a:ext cx="220625" cy="167218"/>
            </a:xfrm>
            <a:prstGeom prst="rect">
              <a:avLst/>
            </a:prstGeom>
            <a:effectLst/>
          </p:spPr>
        </p:pic>
        <p:pic>
          <p:nvPicPr>
            <p:cNvPr id="1261" name="Line Line" descr="Line Lin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3954072" y="7864752"/>
              <a:ext cx="107951" cy="82551"/>
            </a:xfrm>
            <a:prstGeom prst="rect">
              <a:avLst/>
            </a:prstGeom>
            <a:effectLst/>
          </p:spPr>
        </p:pic>
        <p:pic>
          <p:nvPicPr>
            <p:cNvPr id="1263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4034177" y="7896502"/>
              <a:ext cx="53246" cy="171451"/>
            </a:xfrm>
            <a:prstGeom prst="rect">
              <a:avLst/>
            </a:prstGeom>
            <a:effectLst/>
          </p:spPr>
        </p:pic>
        <p:pic>
          <p:nvPicPr>
            <p:cNvPr id="1265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4004872" y="7659108"/>
              <a:ext cx="152401" cy="91080"/>
            </a:xfrm>
            <a:prstGeom prst="rect">
              <a:avLst/>
            </a:prstGeom>
            <a:effectLst/>
          </p:spPr>
        </p:pic>
        <p:pic>
          <p:nvPicPr>
            <p:cNvPr id="1267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4055672" y="7623452"/>
              <a:ext cx="131530" cy="425451"/>
            </a:xfrm>
            <a:prstGeom prst="rect">
              <a:avLst/>
            </a:prstGeom>
            <a:effectLst/>
          </p:spPr>
        </p:pic>
        <p:sp>
          <p:nvSpPr>
            <p:cNvPr id="1269" name="Line"/>
            <p:cNvSpPr/>
            <p:nvPr/>
          </p:nvSpPr>
          <p:spPr>
            <a:xfrm>
              <a:off x="3452442" y="5220205"/>
              <a:ext cx="1210714" cy="128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17" fill="norm" stroke="1" extrusionOk="0">
                  <a:moveTo>
                    <a:pt x="19417" y="3236"/>
                  </a:moveTo>
                  <a:cubicBezTo>
                    <a:pt x="19191" y="2669"/>
                    <a:pt x="18965" y="2103"/>
                    <a:pt x="18608" y="1625"/>
                  </a:cubicBezTo>
                  <a:cubicBezTo>
                    <a:pt x="18250" y="1147"/>
                    <a:pt x="17761" y="757"/>
                    <a:pt x="17008" y="509"/>
                  </a:cubicBezTo>
                  <a:cubicBezTo>
                    <a:pt x="16256" y="261"/>
                    <a:pt x="15240" y="155"/>
                    <a:pt x="14092" y="84"/>
                  </a:cubicBezTo>
                  <a:cubicBezTo>
                    <a:pt x="12944" y="13"/>
                    <a:pt x="11665" y="-22"/>
                    <a:pt x="10442" y="13"/>
                  </a:cubicBezTo>
                  <a:cubicBezTo>
                    <a:pt x="9219" y="49"/>
                    <a:pt x="8052" y="155"/>
                    <a:pt x="7017" y="580"/>
                  </a:cubicBezTo>
                  <a:cubicBezTo>
                    <a:pt x="5983" y="1005"/>
                    <a:pt x="5079" y="1748"/>
                    <a:pt x="4214" y="2651"/>
                  </a:cubicBezTo>
                  <a:cubicBezTo>
                    <a:pt x="3348" y="3554"/>
                    <a:pt x="2521" y="4617"/>
                    <a:pt x="1862" y="5661"/>
                  </a:cubicBezTo>
                  <a:cubicBezTo>
                    <a:pt x="1203" y="6706"/>
                    <a:pt x="714" y="7733"/>
                    <a:pt x="394" y="8795"/>
                  </a:cubicBezTo>
                  <a:cubicBezTo>
                    <a:pt x="75" y="9857"/>
                    <a:pt x="-76" y="10955"/>
                    <a:pt x="37" y="12017"/>
                  </a:cubicBezTo>
                  <a:cubicBezTo>
                    <a:pt x="150" y="13080"/>
                    <a:pt x="526" y="14107"/>
                    <a:pt x="1109" y="15116"/>
                  </a:cubicBezTo>
                  <a:cubicBezTo>
                    <a:pt x="1693" y="16125"/>
                    <a:pt x="2483" y="17116"/>
                    <a:pt x="3424" y="18019"/>
                  </a:cubicBezTo>
                  <a:cubicBezTo>
                    <a:pt x="4364" y="18922"/>
                    <a:pt x="5456" y="19737"/>
                    <a:pt x="6585" y="20321"/>
                  </a:cubicBezTo>
                  <a:cubicBezTo>
                    <a:pt x="7714" y="20905"/>
                    <a:pt x="8880" y="21259"/>
                    <a:pt x="10160" y="21419"/>
                  </a:cubicBezTo>
                  <a:cubicBezTo>
                    <a:pt x="11439" y="21578"/>
                    <a:pt x="12831" y="21543"/>
                    <a:pt x="14130" y="21312"/>
                  </a:cubicBezTo>
                  <a:cubicBezTo>
                    <a:pt x="15428" y="21082"/>
                    <a:pt x="16632" y="20657"/>
                    <a:pt x="17667" y="20020"/>
                  </a:cubicBezTo>
                  <a:cubicBezTo>
                    <a:pt x="18702" y="19383"/>
                    <a:pt x="19567" y="18533"/>
                    <a:pt x="20132" y="17541"/>
                  </a:cubicBezTo>
                  <a:cubicBezTo>
                    <a:pt x="20696" y="16550"/>
                    <a:pt x="20960" y="15417"/>
                    <a:pt x="21167" y="14089"/>
                  </a:cubicBezTo>
                  <a:cubicBezTo>
                    <a:pt x="21373" y="12761"/>
                    <a:pt x="21524" y="11238"/>
                    <a:pt x="21524" y="9893"/>
                  </a:cubicBezTo>
                  <a:cubicBezTo>
                    <a:pt x="21524" y="8547"/>
                    <a:pt x="21373" y="7379"/>
                    <a:pt x="20771" y="6529"/>
                  </a:cubicBezTo>
                  <a:cubicBezTo>
                    <a:pt x="20169" y="5679"/>
                    <a:pt x="19116" y="5148"/>
                    <a:pt x="17968" y="4652"/>
                  </a:cubicBezTo>
                  <a:cubicBezTo>
                    <a:pt x="16820" y="4156"/>
                    <a:pt x="15578" y="3696"/>
                    <a:pt x="14863" y="3466"/>
                  </a:cubicBezTo>
                  <a:cubicBezTo>
                    <a:pt x="14148" y="3236"/>
                    <a:pt x="13960" y="3236"/>
                    <a:pt x="13772" y="3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595258" y="5688819"/>
              <a:ext cx="359065" cy="60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24" fill="norm" stroke="1" extrusionOk="0">
                  <a:moveTo>
                    <a:pt x="2876" y="6428"/>
                  </a:moveTo>
                  <a:cubicBezTo>
                    <a:pt x="2368" y="8969"/>
                    <a:pt x="1860" y="11510"/>
                    <a:pt x="1606" y="13603"/>
                  </a:cubicBezTo>
                  <a:cubicBezTo>
                    <a:pt x="1352" y="15696"/>
                    <a:pt x="1352" y="17340"/>
                    <a:pt x="1352" y="18424"/>
                  </a:cubicBezTo>
                  <a:cubicBezTo>
                    <a:pt x="1352" y="19507"/>
                    <a:pt x="1352" y="20030"/>
                    <a:pt x="1225" y="19993"/>
                  </a:cubicBezTo>
                  <a:cubicBezTo>
                    <a:pt x="1098" y="19956"/>
                    <a:pt x="843" y="19358"/>
                    <a:pt x="589" y="17863"/>
                  </a:cubicBezTo>
                  <a:cubicBezTo>
                    <a:pt x="335" y="16368"/>
                    <a:pt x="81" y="13976"/>
                    <a:pt x="18" y="11585"/>
                  </a:cubicBezTo>
                  <a:cubicBezTo>
                    <a:pt x="-46" y="9193"/>
                    <a:pt x="81" y="6801"/>
                    <a:pt x="145" y="5194"/>
                  </a:cubicBezTo>
                  <a:cubicBezTo>
                    <a:pt x="208" y="3588"/>
                    <a:pt x="208" y="2765"/>
                    <a:pt x="526" y="2392"/>
                  </a:cubicBezTo>
                  <a:cubicBezTo>
                    <a:pt x="843" y="2018"/>
                    <a:pt x="1479" y="2093"/>
                    <a:pt x="2495" y="2990"/>
                  </a:cubicBezTo>
                  <a:cubicBezTo>
                    <a:pt x="3512" y="3887"/>
                    <a:pt x="4909" y="5606"/>
                    <a:pt x="6434" y="7922"/>
                  </a:cubicBezTo>
                  <a:cubicBezTo>
                    <a:pt x="7959" y="10239"/>
                    <a:pt x="9610" y="13154"/>
                    <a:pt x="11262" y="15397"/>
                  </a:cubicBezTo>
                  <a:cubicBezTo>
                    <a:pt x="12914" y="17639"/>
                    <a:pt x="14566" y="19208"/>
                    <a:pt x="15646" y="20105"/>
                  </a:cubicBezTo>
                  <a:cubicBezTo>
                    <a:pt x="16726" y="21002"/>
                    <a:pt x="17234" y="21226"/>
                    <a:pt x="17806" y="21376"/>
                  </a:cubicBezTo>
                  <a:cubicBezTo>
                    <a:pt x="18378" y="21525"/>
                    <a:pt x="19013" y="21600"/>
                    <a:pt x="19458" y="21413"/>
                  </a:cubicBezTo>
                  <a:cubicBezTo>
                    <a:pt x="19902" y="21226"/>
                    <a:pt x="20156" y="20778"/>
                    <a:pt x="20474" y="19171"/>
                  </a:cubicBezTo>
                  <a:cubicBezTo>
                    <a:pt x="20792" y="17564"/>
                    <a:pt x="21173" y="14799"/>
                    <a:pt x="21363" y="12033"/>
                  </a:cubicBezTo>
                  <a:cubicBezTo>
                    <a:pt x="21554" y="9268"/>
                    <a:pt x="21554" y="6502"/>
                    <a:pt x="21490" y="4671"/>
                  </a:cubicBezTo>
                  <a:cubicBezTo>
                    <a:pt x="21427" y="2840"/>
                    <a:pt x="21300" y="1943"/>
                    <a:pt x="21173" y="1233"/>
                  </a:cubicBezTo>
                  <a:cubicBezTo>
                    <a:pt x="21046" y="523"/>
                    <a:pt x="20919" y="0"/>
                    <a:pt x="20982" y="0"/>
                  </a:cubicBezTo>
                  <a:cubicBezTo>
                    <a:pt x="21046" y="0"/>
                    <a:pt x="21300" y="523"/>
                    <a:pt x="21554" y="1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003747" y="5997852"/>
              <a:ext cx="134726" cy="20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052" fill="norm" stroke="1" extrusionOk="0">
                  <a:moveTo>
                    <a:pt x="21151" y="0"/>
                  </a:moveTo>
                  <a:cubicBezTo>
                    <a:pt x="16166" y="0"/>
                    <a:pt x="11182" y="0"/>
                    <a:pt x="7028" y="2400"/>
                  </a:cubicBezTo>
                  <a:cubicBezTo>
                    <a:pt x="2874" y="4800"/>
                    <a:pt x="-449" y="9600"/>
                    <a:pt x="49" y="13309"/>
                  </a:cubicBezTo>
                  <a:cubicBezTo>
                    <a:pt x="548" y="17018"/>
                    <a:pt x="4868" y="19636"/>
                    <a:pt x="8689" y="20618"/>
                  </a:cubicBezTo>
                  <a:cubicBezTo>
                    <a:pt x="12511" y="21600"/>
                    <a:pt x="15834" y="20945"/>
                    <a:pt x="17994" y="18327"/>
                  </a:cubicBezTo>
                  <a:cubicBezTo>
                    <a:pt x="20154" y="15709"/>
                    <a:pt x="21151" y="11127"/>
                    <a:pt x="20985" y="8291"/>
                  </a:cubicBezTo>
                  <a:cubicBezTo>
                    <a:pt x="20819" y="5455"/>
                    <a:pt x="19489" y="4364"/>
                    <a:pt x="17994" y="4036"/>
                  </a:cubicBezTo>
                  <a:cubicBezTo>
                    <a:pt x="16499" y="3709"/>
                    <a:pt x="14837" y="4145"/>
                    <a:pt x="13176" y="4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6201972" y="5934352"/>
              <a:ext cx="139701" cy="21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7057"/>
                  </a:moveTo>
                  <a:cubicBezTo>
                    <a:pt x="1309" y="5988"/>
                    <a:pt x="2618" y="4919"/>
                    <a:pt x="4091" y="4919"/>
                  </a:cubicBezTo>
                  <a:cubicBezTo>
                    <a:pt x="5564" y="4919"/>
                    <a:pt x="7200" y="5988"/>
                    <a:pt x="9164" y="8341"/>
                  </a:cubicBezTo>
                  <a:cubicBezTo>
                    <a:pt x="11127" y="10693"/>
                    <a:pt x="13418" y="14329"/>
                    <a:pt x="14727" y="16788"/>
                  </a:cubicBezTo>
                  <a:cubicBezTo>
                    <a:pt x="16036" y="19248"/>
                    <a:pt x="16364" y="20531"/>
                    <a:pt x="15709" y="21065"/>
                  </a:cubicBezTo>
                  <a:cubicBezTo>
                    <a:pt x="15055" y="21600"/>
                    <a:pt x="13418" y="21386"/>
                    <a:pt x="12273" y="19889"/>
                  </a:cubicBezTo>
                  <a:cubicBezTo>
                    <a:pt x="11127" y="18392"/>
                    <a:pt x="10473" y="15612"/>
                    <a:pt x="10964" y="12297"/>
                  </a:cubicBezTo>
                  <a:cubicBezTo>
                    <a:pt x="11455" y="8982"/>
                    <a:pt x="13091" y="5133"/>
                    <a:pt x="15055" y="2994"/>
                  </a:cubicBezTo>
                  <a:cubicBezTo>
                    <a:pt x="17018" y="855"/>
                    <a:pt x="19309" y="4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534064" y="5707707"/>
              <a:ext cx="201309" cy="59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29" fill="norm" stroke="1" extrusionOk="0">
                  <a:moveTo>
                    <a:pt x="21399" y="848"/>
                  </a:moveTo>
                  <a:cubicBezTo>
                    <a:pt x="20049" y="542"/>
                    <a:pt x="18699" y="235"/>
                    <a:pt x="17461" y="82"/>
                  </a:cubicBezTo>
                  <a:cubicBezTo>
                    <a:pt x="16224" y="-71"/>
                    <a:pt x="15099" y="-71"/>
                    <a:pt x="12849" y="618"/>
                  </a:cubicBezTo>
                  <a:cubicBezTo>
                    <a:pt x="10599" y="1308"/>
                    <a:pt x="7224" y="2686"/>
                    <a:pt x="4636" y="4601"/>
                  </a:cubicBezTo>
                  <a:cubicBezTo>
                    <a:pt x="2049" y="6516"/>
                    <a:pt x="249" y="8967"/>
                    <a:pt x="24" y="11150"/>
                  </a:cubicBezTo>
                  <a:cubicBezTo>
                    <a:pt x="-201" y="13333"/>
                    <a:pt x="1149" y="15248"/>
                    <a:pt x="4861" y="16933"/>
                  </a:cubicBezTo>
                  <a:cubicBezTo>
                    <a:pt x="8574" y="18618"/>
                    <a:pt x="14649" y="20074"/>
                    <a:pt x="20724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843148" y="7007886"/>
              <a:ext cx="349175" cy="38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254" fill="norm" stroke="1" extrusionOk="0">
                  <a:moveTo>
                    <a:pt x="15219" y="4182"/>
                  </a:moveTo>
                  <a:cubicBezTo>
                    <a:pt x="16260" y="2664"/>
                    <a:pt x="17301" y="1146"/>
                    <a:pt x="17431" y="446"/>
                  </a:cubicBezTo>
                  <a:cubicBezTo>
                    <a:pt x="17561" y="-255"/>
                    <a:pt x="16781" y="-138"/>
                    <a:pt x="14634" y="854"/>
                  </a:cubicBezTo>
                  <a:cubicBezTo>
                    <a:pt x="12487" y="1847"/>
                    <a:pt x="8973" y="3715"/>
                    <a:pt x="6371" y="5233"/>
                  </a:cubicBezTo>
                  <a:cubicBezTo>
                    <a:pt x="3769" y="6750"/>
                    <a:pt x="2077" y="7918"/>
                    <a:pt x="1101" y="8794"/>
                  </a:cubicBezTo>
                  <a:cubicBezTo>
                    <a:pt x="125" y="9669"/>
                    <a:pt x="-135" y="10253"/>
                    <a:pt x="60" y="10662"/>
                  </a:cubicBezTo>
                  <a:cubicBezTo>
                    <a:pt x="255" y="11070"/>
                    <a:pt x="906" y="11304"/>
                    <a:pt x="2728" y="11596"/>
                  </a:cubicBezTo>
                  <a:cubicBezTo>
                    <a:pt x="4549" y="11888"/>
                    <a:pt x="7542" y="12238"/>
                    <a:pt x="9364" y="12471"/>
                  </a:cubicBezTo>
                  <a:cubicBezTo>
                    <a:pt x="11185" y="12705"/>
                    <a:pt x="11836" y="12822"/>
                    <a:pt x="12226" y="13172"/>
                  </a:cubicBezTo>
                  <a:cubicBezTo>
                    <a:pt x="12617" y="13522"/>
                    <a:pt x="12747" y="14106"/>
                    <a:pt x="12161" y="14865"/>
                  </a:cubicBezTo>
                  <a:cubicBezTo>
                    <a:pt x="11576" y="15624"/>
                    <a:pt x="10275" y="16558"/>
                    <a:pt x="8713" y="17434"/>
                  </a:cubicBezTo>
                  <a:cubicBezTo>
                    <a:pt x="7152" y="18309"/>
                    <a:pt x="5330" y="19127"/>
                    <a:pt x="3964" y="19769"/>
                  </a:cubicBezTo>
                  <a:cubicBezTo>
                    <a:pt x="2598" y="20411"/>
                    <a:pt x="1687" y="20878"/>
                    <a:pt x="1557" y="21111"/>
                  </a:cubicBezTo>
                  <a:cubicBezTo>
                    <a:pt x="1426" y="21345"/>
                    <a:pt x="2077" y="21345"/>
                    <a:pt x="4679" y="20703"/>
                  </a:cubicBezTo>
                  <a:cubicBezTo>
                    <a:pt x="7282" y="20061"/>
                    <a:pt x="11836" y="18776"/>
                    <a:pt x="14959" y="17959"/>
                  </a:cubicBezTo>
                  <a:cubicBezTo>
                    <a:pt x="18082" y="17142"/>
                    <a:pt x="19773" y="16791"/>
                    <a:pt x="21465" y="16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5192322" y="7049835"/>
              <a:ext cx="292101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608"/>
                  </a:moveTo>
                  <a:cubicBezTo>
                    <a:pt x="939" y="304"/>
                    <a:pt x="0" y="0"/>
                    <a:pt x="0" y="0"/>
                  </a:cubicBezTo>
                  <a:cubicBezTo>
                    <a:pt x="0" y="0"/>
                    <a:pt x="939" y="304"/>
                    <a:pt x="2974" y="1901"/>
                  </a:cubicBezTo>
                  <a:cubicBezTo>
                    <a:pt x="5009" y="3499"/>
                    <a:pt x="8139" y="6389"/>
                    <a:pt x="11113" y="9659"/>
                  </a:cubicBezTo>
                  <a:cubicBezTo>
                    <a:pt x="14087" y="12930"/>
                    <a:pt x="16904" y="16580"/>
                    <a:pt x="18626" y="18634"/>
                  </a:cubicBezTo>
                  <a:cubicBezTo>
                    <a:pt x="20348" y="20687"/>
                    <a:pt x="20974" y="211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313919" y="7036830"/>
              <a:ext cx="170504" cy="35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1" fill="norm" stroke="1" extrusionOk="0">
                  <a:moveTo>
                    <a:pt x="21481" y="1670"/>
                  </a:moveTo>
                  <a:cubicBezTo>
                    <a:pt x="20948" y="907"/>
                    <a:pt x="20414" y="145"/>
                    <a:pt x="19214" y="18"/>
                  </a:cubicBezTo>
                  <a:cubicBezTo>
                    <a:pt x="18014" y="-109"/>
                    <a:pt x="16148" y="399"/>
                    <a:pt x="13081" y="2369"/>
                  </a:cubicBezTo>
                  <a:cubicBezTo>
                    <a:pt x="10014" y="4338"/>
                    <a:pt x="5748" y="7769"/>
                    <a:pt x="3214" y="10437"/>
                  </a:cubicBezTo>
                  <a:cubicBezTo>
                    <a:pt x="681" y="13105"/>
                    <a:pt x="-119" y="15011"/>
                    <a:pt x="14" y="16726"/>
                  </a:cubicBezTo>
                  <a:cubicBezTo>
                    <a:pt x="148" y="18442"/>
                    <a:pt x="1214" y="19966"/>
                    <a:pt x="2281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509822" y="7305952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5579672" y="717895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912922" y="7483752"/>
              <a:ext cx="431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7" y="18400"/>
                    <a:pt x="5294" y="15200"/>
                    <a:pt x="8894" y="11600"/>
                  </a:cubicBezTo>
                  <a:cubicBezTo>
                    <a:pt x="12494" y="8000"/>
                    <a:pt x="17047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5181070" y="7590653"/>
              <a:ext cx="208103" cy="148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09" fill="norm" stroke="1" extrusionOk="0">
                  <a:moveTo>
                    <a:pt x="5742" y="2849"/>
                  </a:moveTo>
                  <a:cubicBezTo>
                    <a:pt x="4869" y="4049"/>
                    <a:pt x="3996" y="5249"/>
                    <a:pt x="3342" y="7649"/>
                  </a:cubicBezTo>
                  <a:cubicBezTo>
                    <a:pt x="2687" y="10049"/>
                    <a:pt x="2251" y="13649"/>
                    <a:pt x="1706" y="16349"/>
                  </a:cubicBezTo>
                  <a:cubicBezTo>
                    <a:pt x="1160" y="19049"/>
                    <a:pt x="506" y="20849"/>
                    <a:pt x="178" y="20999"/>
                  </a:cubicBezTo>
                  <a:cubicBezTo>
                    <a:pt x="-149" y="21149"/>
                    <a:pt x="-149" y="19649"/>
                    <a:pt x="1269" y="16199"/>
                  </a:cubicBezTo>
                  <a:cubicBezTo>
                    <a:pt x="2687" y="12749"/>
                    <a:pt x="5524" y="7349"/>
                    <a:pt x="8469" y="4049"/>
                  </a:cubicBezTo>
                  <a:cubicBezTo>
                    <a:pt x="11415" y="749"/>
                    <a:pt x="14469" y="-451"/>
                    <a:pt x="16651" y="149"/>
                  </a:cubicBezTo>
                  <a:cubicBezTo>
                    <a:pt x="18833" y="749"/>
                    <a:pt x="20142" y="3149"/>
                    <a:pt x="20796" y="6149"/>
                  </a:cubicBezTo>
                  <a:cubicBezTo>
                    <a:pt x="21451" y="9149"/>
                    <a:pt x="21451" y="12749"/>
                    <a:pt x="21451" y="16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286388" y="7514371"/>
              <a:ext cx="201085" cy="15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8640" y="3760"/>
                  </a:moveTo>
                  <a:cubicBezTo>
                    <a:pt x="9549" y="1960"/>
                    <a:pt x="10459" y="160"/>
                    <a:pt x="10800" y="10"/>
                  </a:cubicBezTo>
                  <a:cubicBezTo>
                    <a:pt x="11141" y="-140"/>
                    <a:pt x="10914" y="1360"/>
                    <a:pt x="9322" y="4210"/>
                  </a:cubicBezTo>
                  <a:cubicBezTo>
                    <a:pt x="7731" y="7060"/>
                    <a:pt x="4775" y="11260"/>
                    <a:pt x="2842" y="13960"/>
                  </a:cubicBezTo>
                  <a:cubicBezTo>
                    <a:pt x="909" y="16660"/>
                    <a:pt x="0" y="17860"/>
                    <a:pt x="0" y="19060"/>
                  </a:cubicBezTo>
                  <a:cubicBezTo>
                    <a:pt x="0" y="20260"/>
                    <a:pt x="909" y="21460"/>
                    <a:pt x="4661" y="21460"/>
                  </a:cubicBezTo>
                  <a:cubicBezTo>
                    <a:pt x="8413" y="21460"/>
                    <a:pt x="15006" y="20260"/>
                    <a:pt x="21600" y="19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4366822" y="7566302"/>
              <a:ext cx="368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6800"/>
                    <a:pt x="7945" y="12000"/>
                    <a:pt x="11545" y="8400"/>
                  </a:cubicBezTo>
                  <a:cubicBezTo>
                    <a:pt x="15145" y="4800"/>
                    <a:pt x="1837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633522" y="7528202"/>
              <a:ext cx="13404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0" y="0"/>
                  </a:moveTo>
                  <a:cubicBezTo>
                    <a:pt x="6545" y="675"/>
                    <a:pt x="13091" y="1350"/>
                    <a:pt x="16855" y="2812"/>
                  </a:cubicBezTo>
                  <a:cubicBezTo>
                    <a:pt x="20618" y="4275"/>
                    <a:pt x="21600" y="6525"/>
                    <a:pt x="19964" y="9788"/>
                  </a:cubicBezTo>
                  <a:cubicBezTo>
                    <a:pt x="18327" y="13050"/>
                    <a:pt x="14073" y="17325"/>
                    <a:pt x="9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706672" y="7426602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7486"/>
                    <a:pt x="7680" y="13371"/>
                    <a:pt x="11280" y="9771"/>
                  </a:cubicBezTo>
                  <a:cubicBezTo>
                    <a:pt x="14880" y="6171"/>
                    <a:pt x="1824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5725138" y="7566302"/>
              <a:ext cx="140285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873" fill="norm" stroke="1" extrusionOk="0">
                  <a:moveTo>
                    <a:pt x="1993" y="0"/>
                  </a:moveTo>
                  <a:cubicBezTo>
                    <a:pt x="723" y="7200"/>
                    <a:pt x="-548" y="14400"/>
                    <a:pt x="246" y="18000"/>
                  </a:cubicBezTo>
                  <a:cubicBezTo>
                    <a:pt x="1040" y="21600"/>
                    <a:pt x="3899" y="21600"/>
                    <a:pt x="7711" y="19200"/>
                  </a:cubicBezTo>
                  <a:cubicBezTo>
                    <a:pt x="11523" y="16800"/>
                    <a:pt x="16287" y="12000"/>
                    <a:pt x="21052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411522" y="7109102"/>
              <a:ext cx="1392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927"/>
                    <a:pt x="21600" y="7855"/>
                    <a:pt x="20057" y="11455"/>
                  </a:cubicBezTo>
                  <a:cubicBezTo>
                    <a:pt x="18514" y="15055"/>
                    <a:pt x="9257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6284522" y="7455675"/>
              <a:ext cx="228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00" y="12302"/>
                    <a:pt x="11600" y="4448"/>
                    <a:pt x="15200" y="1502"/>
                  </a:cubicBezTo>
                  <a:cubicBezTo>
                    <a:pt x="18800" y="-1443"/>
                    <a:pt x="202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329442" y="7583235"/>
              <a:ext cx="15193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3533" y="2160"/>
                  </a:moveTo>
                  <a:cubicBezTo>
                    <a:pt x="2333" y="7406"/>
                    <a:pt x="1133" y="12651"/>
                    <a:pt x="533" y="16200"/>
                  </a:cubicBezTo>
                  <a:cubicBezTo>
                    <a:pt x="-67" y="19749"/>
                    <a:pt x="-67" y="21600"/>
                    <a:pt x="83" y="21600"/>
                  </a:cubicBezTo>
                  <a:cubicBezTo>
                    <a:pt x="233" y="21600"/>
                    <a:pt x="533" y="19749"/>
                    <a:pt x="1883" y="16354"/>
                  </a:cubicBezTo>
                  <a:cubicBezTo>
                    <a:pt x="3233" y="12960"/>
                    <a:pt x="5633" y="8023"/>
                    <a:pt x="7433" y="4783"/>
                  </a:cubicBezTo>
                  <a:cubicBezTo>
                    <a:pt x="9233" y="1543"/>
                    <a:pt x="10433" y="0"/>
                    <a:pt x="12233" y="0"/>
                  </a:cubicBezTo>
                  <a:cubicBezTo>
                    <a:pt x="14033" y="0"/>
                    <a:pt x="16433" y="1543"/>
                    <a:pt x="18083" y="4783"/>
                  </a:cubicBezTo>
                  <a:cubicBezTo>
                    <a:pt x="19733" y="8023"/>
                    <a:pt x="20633" y="12960"/>
                    <a:pt x="21533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614722" y="7471052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735372" y="7267852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400"/>
                    <a:pt x="10473" y="10800"/>
                    <a:pt x="14073" y="14400"/>
                  </a:cubicBezTo>
                  <a:cubicBezTo>
                    <a:pt x="17673" y="18000"/>
                    <a:pt x="19636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6784279" y="7248802"/>
              <a:ext cx="12254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9364" y="0"/>
                    <a:pt x="17534" y="0"/>
                    <a:pt x="15520" y="810"/>
                  </a:cubicBezTo>
                  <a:cubicBezTo>
                    <a:pt x="13507" y="1620"/>
                    <a:pt x="11310" y="3240"/>
                    <a:pt x="8564" y="6030"/>
                  </a:cubicBezTo>
                  <a:cubicBezTo>
                    <a:pt x="5819" y="8820"/>
                    <a:pt x="2524" y="12780"/>
                    <a:pt x="1059" y="15570"/>
                  </a:cubicBezTo>
                  <a:cubicBezTo>
                    <a:pt x="-405" y="18360"/>
                    <a:pt x="-39" y="19980"/>
                    <a:pt x="3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925872" y="7407552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217972" y="7439302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800"/>
                    <a:pt x="11421" y="12000"/>
                    <a:pt x="15021" y="8400"/>
                  </a:cubicBezTo>
                  <a:cubicBezTo>
                    <a:pt x="18621" y="4800"/>
                    <a:pt x="2011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7292055" y="7401202"/>
              <a:ext cx="4021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4896"/>
                    <a:pt x="-1080" y="9792"/>
                    <a:pt x="2160" y="13392"/>
                  </a:cubicBezTo>
                  <a:cubicBezTo>
                    <a:pt x="5400" y="16992"/>
                    <a:pt x="12960" y="19296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7618022" y="7217052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7510072" y="7483752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200"/>
                    <a:pt x="5184" y="10800"/>
                    <a:pt x="8784" y="7200"/>
                  </a:cubicBezTo>
                  <a:cubicBezTo>
                    <a:pt x="12384" y="3600"/>
                    <a:pt x="1699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538382" y="7612503"/>
              <a:ext cx="117741" cy="1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94" fill="norm" stroke="1" extrusionOk="0">
                  <a:moveTo>
                    <a:pt x="5255" y="2108"/>
                  </a:moveTo>
                  <a:cubicBezTo>
                    <a:pt x="3712" y="5776"/>
                    <a:pt x="2169" y="9444"/>
                    <a:pt x="1205" y="13112"/>
                  </a:cubicBezTo>
                  <a:cubicBezTo>
                    <a:pt x="241" y="16780"/>
                    <a:pt x="-145" y="20448"/>
                    <a:pt x="48" y="20855"/>
                  </a:cubicBezTo>
                  <a:cubicBezTo>
                    <a:pt x="241" y="21263"/>
                    <a:pt x="1012" y="18410"/>
                    <a:pt x="2748" y="14335"/>
                  </a:cubicBezTo>
                  <a:cubicBezTo>
                    <a:pt x="4484" y="10259"/>
                    <a:pt x="7184" y="4961"/>
                    <a:pt x="9498" y="2312"/>
                  </a:cubicBezTo>
                  <a:cubicBezTo>
                    <a:pt x="11812" y="-337"/>
                    <a:pt x="13741" y="-337"/>
                    <a:pt x="15284" y="478"/>
                  </a:cubicBezTo>
                  <a:cubicBezTo>
                    <a:pt x="16826" y="1293"/>
                    <a:pt x="17984" y="2923"/>
                    <a:pt x="18948" y="5980"/>
                  </a:cubicBezTo>
                  <a:cubicBezTo>
                    <a:pt x="19912" y="9037"/>
                    <a:pt x="20684" y="13520"/>
                    <a:pt x="21455" y="18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808522" y="7528202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891072" y="7232492"/>
              <a:ext cx="133351" cy="17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433"/>
                  </a:moveTo>
                  <a:cubicBezTo>
                    <a:pt x="2400" y="-75"/>
                    <a:pt x="4800" y="-583"/>
                    <a:pt x="8229" y="1704"/>
                  </a:cubicBezTo>
                  <a:cubicBezTo>
                    <a:pt x="11657" y="3991"/>
                    <a:pt x="16114" y="9073"/>
                    <a:pt x="18514" y="12758"/>
                  </a:cubicBezTo>
                  <a:cubicBezTo>
                    <a:pt x="20914" y="16443"/>
                    <a:pt x="21257" y="18730"/>
                    <a:pt x="21600" y="21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948222" y="7228255"/>
              <a:ext cx="171451" cy="26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119"/>
                  </a:moveTo>
                  <a:cubicBezTo>
                    <a:pt x="20267" y="-49"/>
                    <a:pt x="18933" y="-218"/>
                    <a:pt x="17067" y="963"/>
                  </a:cubicBezTo>
                  <a:cubicBezTo>
                    <a:pt x="15200" y="2144"/>
                    <a:pt x="12800" y="4676"/>
                    <a:pt x="9867" y="7798"/>
                  </a:cubicBezTo>
                  <a:cubicBezTo>
                    <a:pt x="6933" y="10920"/>
                    <a:pt x="3467" y="14632"/>
                    <a:pt x="1733" y="16994"/>
                  </a:cubicBezTo>
                  <a:cubicBezTo>
                    <a:pt x="0" y="19357"/>
                    <a:pt x="0" y="20370"/>
                    <a:pt x="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8068872" y="7391941"/>
              <a:ext cx="69851" cy="13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7435"/>
                  </a:moveTo>
                  <a:cubicBezTo>
                    <a:pt x="0" y="5774"/>
                    <a:pt x="0" y="4112"/>
                    <a:pt x="1309" y="2783"/>
                  </a:cubicBezTo>
                  <a:cubicBezTo>
                    <a:pt x="2618" y="1454"/>
                    <a:pt x="5236" y="457"/>
                    <a:pt x="8182" y="124"/>
                  </a:cubicBezTo>
                  <a:cubicBezTo>
                    <a:pt x="11127" y="-208"/>
                    <a:pt x="14400" y="124"/>
                    <a:pt x="16364" y="1121"/>
                  </a:cubicBezTo>
                  <a:cubicBezTo>
                    <a:pt x="18327" y="2118"/>
                    <a:pt x="18982" y="3780"/>
                    <a:pt x="17345" y="6272"/>
                  </a:cubicBezTo>
                  <a:cubicBezTo>
                    <a:pt x="15709" y="8764"/>
                    <a:pt x="11782" y="12087"/>
                    <a:pt x="8182" y="14746"/>
                  </a:cubicBezTo>
                  <a:cubicBezTo>
                    <a:pt x="4582" y="17404"/>
                    <a:pt x="1309" y="19398"/>
                    <a:pt x="1964" y="20395"/>
                  </a:cubicBezTo>
                  <a:cubicBezTo>
                    <a:pt x="2618" y="21392"/>
                    <a:pt x="7200" y="21392"/>
                    <a:pt x="11127" y="21226"/>
                  </a:cubicBezTo>
                  <a:cubicBezTo>
                    <a:pt x="15055" y="21060"/>
                    <a:pt x="18327" y="20727"/>
                    <a:pt x="21600" y="20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233972" y="7432952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296249" y="7407552"/>
              <a:ext cx="139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00"/>
                    <a:pt x="-1303" y="7200"/>
                    <a:pt x="240" y="10800"/>
                  </a:cubicBezTo>
                  <a:cubicBezTo>
                    <a:pt x="1783" y="14400"/>
                    <a:pt x="11040" y="180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8570522" y="7496452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824522" y="7496452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989622" y="7493458"/>
              <a:ext cx="2095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873" y="11918"/>
                    <a:pt x="1745" y="3818"/>
                    <a:pt x="5345" y="1118"/>
                  </a:cubicBezTo>
                  <a:cubicBezTo>
                    <a:pt x="8945" y="-1582"/>
                    <a:pt x="15273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095127" y="7401202"/>
              <a:ext cx="2784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2483"/>
                    <a:pt x="4867" y="4966"/>
                    <a:pt x="1782" y="8566"/>
                  </a:cubicBezTo>
                  <a:cubicBezTo>
                    <a:pt x="-1304" y="12166"/>
                    <a:pt x="239" y="16883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319822" y="7261502"/>
              <a:ext cx="762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032"/>
                    <a:pt x="9600" y="12065"/>
                    <a:pt x="6000" y="15665"/>
                  </a:cubicBezTo>
                  <a:cubicBezTo>
                    <a:pt x="2400" y="19265"/>
                    <a:pt x="1200" y="20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218222" y="7557957"/>
              <a:ext cx="1841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972" y="13094"/>
                    <a:pt x="7945" y="5581"/>
                    <a:pt x="11545" y="2294"/>
                  </a:cubicBezTo>
                  <a:cubicBezTo>
                    <a:pt x="15145" y="-993"/>
                    <a:pt x="18372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209890" y="7621137"/>
              <a:ext cx="135333" cy="14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56" fill="norm" stroke="1" extrusionOk="0">
                  <a:moveTo>
                    <a:pt x="6292" y="11128"/>
                  </a:moveTo>
                  <a:cubicBezTo>
                    <a:pt x="5628" y="12628"/>
                    <a:pt x="4963" y="14128"/>
                    <a:pt x="3800" y="16078"/>
                  </a:cubicBezTo>
                  <a:cubicBezTo>
                    <a:pt x="2637" y="18028"/>
                    <a:pt x="975" y="20428"/>
                    <a:pt x="311" y="20878"/>
                  </a:cubicBezTo>
                  <a:cubicBezTo>
                    <a:pt x="-354" y="21328"/>
                    <a:pt x="-22" y="19828"/>
                    <a:pt x="1972" y="16528"/>
                  </a:cubicBezTo>
                  <a:cubicBezTo>
                    <a:pt x="3966" y="13228"/>
                    <a:pt x="7621" y="8128"/>
                    <a:pt x="10114" y="4978"/>
                  </a:cubicBezTo>
                  <a:cubicBezTo>
                    <a:pt x="12606" y="1828"/>
                    <a:pt x="13935" y="628"/>
                    <a:pt x="15431" y="178"/>
                  </a:cubicBezTo>
                  <a:cubicBezTo>
                    <a:pt x="16926" y="-272"/>
                    <a:pt x="18588" y="28"/>
                    <a:pt x="19584" y="2278"/>
                  </a:cubicBezTo>
                  <a:cubicBezTo>
                    <a:pt x="20581" y="4528"/>
                    <a:pt x="20914" y="8728"/>
                    <a:pt x="21080" y="11578"/>
                  </a:cubicBezTo>
                  <a:cubicBezTo>
                    <a:pt x="21246" y="14428"/>
                    <a:pt x="21246" y="15928"/>
                    <a:pt x="21246" y="17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9554772" y="7354308"/>
              <a:ext cx="152401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47"/>
                  </a:moveTo>
                  <a:cubicBezTo>
                    <a:pt x="2100" y="33"/>
                    <a:pt x="4200" y="-181"/>
                    <a:pt x="5550" y="247"/>
                  </a:cubicBezTo>
                  <a:cubicBezTo>
                    <a:pt x="6900" y="674"/>
                    <a:pt x="7500" y="1744"/>
                    <a:pt x="9000" y="4738"/>
                  </a:cubicBezTo>
                  <a:cubicBezTo>
                    <a:pt x="10500" y="7732"/>
                    <a:pt x="12900" y="12651"/>
                    <a:pt x="15150" y="15752"/>
                  </a:cubicBezTo>
                  <a:cubicBezTo>
                    <a:pt x="17400" y="18853"/>
                    <a:pt x="19500" y="20136"/>
                    <a:pt x="2160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9554772" y="7350402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0"/>
                    <a:pt x="18982" y="0"/>
                    <a:pt x="17455" y="900"/>
                  </a:cubicBezTo>
                  <a:cubicBezTo>
                    <a:pt x="15927" y="1800"/>
                    <a:pt x="14182" y="3600"/>
                    <a:pt x="11564" y="6525"/>
                  </a:cubicBezTo>
                  <a:cubicBezTo>
                    <a:pt x="8945" y="9450"/>
                    <a:pt x="5455" y="13500"/>
                    <a:pt x="3382" y="16200"/>
                  </a:cubicBezTo>
                  <a:cubicBezTo>
                    <a:pt x="1309" y="18900"/>
                    <a:pt x="655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9674205" y="7548474"/>
              <a:ext cx="115518" cy="12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92" fill="norm" stroke="1" extrusionOk="0">
                  <a:moveTo>
                    <a:pt x="10829" y="872"/>
                  </a:moveTo>
                  <a:cubicBezTo>
                    <a:pt x="8080" y="3752"/>
                    <a:pt x="5331" y="6632"/>
                    <a:pt x="3368" y="9152"/>
                  </a:cubicBezTo>
                  <a:cubicBezTo>
                    <a:pt x="1404" y="11672"/>
                    <a:pt x="226" y="13832"/>
                    <a:pt x="29" y="14012"/>
                  </a:cubicBezTo>
                  <a:cubicBezTo>
                    <a:pt x="-167" y="14192"/>
                    <a:pt x="618" y="12392"/>
                    <a:pt x="2386" y="10052"/>
                  </a:cubicBezTo>
                  <a:cubicBezTo>
                    <a:pt x="4153" y="7712"/>
                    <a:pt x="6902" y="4832"/>
                    <a:pt x="9258" y="3032"/>
                  </a:cubicBezTo>
                  <a:cubicBezTo>
                    <a:pt x="11615" y="1232"/>
                    <a:pt x="13578" y="512"/>
                    <a:pt x="15542" y="152"/>
                  </a:cubicBezTo>
                  <a:cubicBezTo>
                    <a:pt x="17506" y="-208"/>
                    <a:pt x="19469" y="-208"/>
                    <a:pt x="20451" y="3392"/>
                  </a:cubicBezTo>
                  <a:cubicBezTo>
                    <a:pt x="21433" y="6992"/>
                    <a:pt x="21433" y="14192"/>
                    <a:pt x="21433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0183422" y="5153302"/>
              <a:ext cx="977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452"/>
                  </a:moveTo>
                  <a:cubicBezTo>
                    <a:pt x="1122" y="7513"/>
                    <a:pt x="2244" y="6574"/>
                    <a:pt x="3717" y="5322"/>
                  </a:cubicBezTo>
                  <a:cubicBezTo>
                    <a:pt x="5190" y="4070"/>
                    <a:pt x="7013" y="2504"/>
                    <a:pt x="8860" y="1565"/>
                  </a:cubicBezTo>
                  <a:cubicBezTo>
                    <a:pt x="10706" y="626"/>
                    <a:pt x="12577" y="313"/>
                    <a:pt x="14143" y="157"/>
                  </a:cubicBezTo>
                  <a:cubicBezTo>
                    <a:pt x="15709" y="0"/>
                    <a:pt x="16971" y="0"/>
                    <a:pt x="17743" y="0"/>
                  </a:cubicBezTo>
                  <a:cubicBezTo>
                    <a:pt x="18514" y="0"/>
                    <a:pt x="18795" y="0"/>
                    <a:pt x="18748" y="313"/>
                  </a:cubicBezTo>
                  <a:cubicBezTo>
                    <a:pt x="18701" y="626"/>
                    <a:pt x="18327" y="1252"/>
                    <a:pt x="17369" y="1878"/>
                  </a:cubicBezTo>
                  <a:cubicBezTo>
                    <a:pt x="16410" y="2504"/>
                    <a:pt x="14868" y="3130"/>
                    <a:pt x="13255" y="4070"/>
                  </a:cubicBezTo>
                  <a:cubicBezTo>
                    <a:pt x="11642" y="5009"/>
                    <a:pt x="9958" y="6261"/>
                    <a:pt x="8883" y="7200"/>
                  </a:cubicBezTo>
                  <a:cubicBezTo>
                    <a:pt x="7808" y="8139"/>
                    <a:pt x="7340" y="8765"/>
                    <a:pt x="6990" y="9391"/>
                  </a:cubicBezTo>
                  <a:cubicBezTo>
                    <a:pt x="6639" y="10017"/>
                    <a:pt x="6405" y="10643"/>
                    <a:pt x="6429" y="10957"/>
                  </a:cubicBezTo>
                  <a:cubicBezTo>
                    <a:pt x="6452" y="11270"/>
                    <a:pt x="6732" y="11270"/>
                    <a:pt x="7784" y="11270"/>
                  </a:cubicBezTo>
                  <a:cubicBezTo>
                    <a:pt x="8836" y="11270"/>
                    <a:pt x="10660" y="11270"/>
                    <a:pt x="12226" y="10957"/>
                  </a:cubicBezTo>
                  <a:cubicBezTo>
                    <a:pt x="13792" y="10643"/>
                    <a:pt x="15101" y="10017"/>
                    <a:pt x="15896" y="9548"/>
                  </a:cubicBezTo>
                  <a:cubicBezTo>
                    <a:pt x="16691" y="9078"/>
                    <a:pt x="16971" y="8765"/>
                    <a:pt x="16948" y="8609"/>
                  </a:cubicBezTo>
                  <a:cubicBezTo>
                    <a:pt x="16925" y="8452"/>
                    <a:pt x="16597" y="8452"/>
                    <a:pt x="15499" y="8765"/>
                  </a:cubicBezTo>
                  <a:cubicBezTo>
                    <a:pt x="14400" y="9078"/>
                    <a:pt x="12530" y="9704"/>
                    <a:pt x="10753" y="10330"/>
                  </a:cubicBezTo>
                  <a:cubicBezTo>
                    <a:pt x="8977" y="10957"/>
                    <a:pt x="7294" y="11583"/>
                    <a:pt x="6008" y="12052"/>
                  </a:cubicBezTo>
                  <a:cubicBezTo>
                    <a:pt x="4722" y="12522"/>
                    <a:pt x="3834" y="12835"/>
                    <a:pt x="3249" y="12991"/>
                  </a:cubicBezTo>
                  <a:cubicBezTo>
                    <a:pt x="2665" y="13148"/>
                    <a:pt x="2384" y="13148"/>
                    <a:pt x="2384" y="13148"/>
                  </a:cubicBezTo>
                  <a:cubicBezTo>
                    <a:pt x="2384" y="13148"/>
                    <a:pt x="2665" y="13148"/>
                    <a:pt x="3810" y="13148"/>
                  </a:cubicBezTo>
                  <a:cubicBezTo>
                    <a:pt x="4956" y="13148"/>
                    <a:pt x="6966" y="13148"/>
                    <a:pt x="8766" y="13148"/>
                  </a:cubicBezTo>
                  <a:cubicBezTo>
                    <a:pt x="10566" y="13148"/>
                    <a:pt x="12156" y="13148"/>
                    <a:pt x="14260" y="14557"/>
                  </a:cubicBezTo>
                  <a:cubicBezTo>
                    <a:pt x="16364" y="15965"/>
                    <a:pt x="18982" y="187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716322" y="5887056"/>
              <a:ext cx="361951" cy="33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8863"/>
                  </a:moveTo>
                  <a:cubicBezTo>
                    <a:pt x="1011" y="14887"/>
                    <a:pt x="2021" y="10912"/>
                    <a:pt x="2653" y="8460"/>
                  </a:cubicBezTo>
                  <a:cubicBezTo>
                    <a:pt x="3284" y="6009"/>
                    <a:pt x="3537" y="5081"/>
                    <a:pt x="3853" y="3756"/>
                  </a:cubicBezTo>
                  <a:cubicBezTo>
                    <a:pt x="4168" y="2431"/>
                    <a:pt x="4547" y="708"/>
                    <a:pt x="4547" y="178"/>
                  </a:cubicBezTo>
                  <a:cubicBezTo>
                    <a:pt x="4547" y="-352"/>
                    <a:pt x="4168" y="311"/>
                    <a:pt x="3726" y="2033"/>
                  </a:cubicBezTo>
                  <a:cubicBezTo>
                    <a:pt x="3284" y="3756"/>
                    <a:pt x="2779" y="6539"/>
                    <a:pt x="2653" y="9322"/>
                  </a:cubicBezTo>
                  <a:cubicBezTo>
                    <a:pt x="2526" y="12104"/>
                    <a:pt x="2779" y="14887"/>
                    <a:pt x="3032" y="16610"/>
                  </a:cubicBezTo>
                  <a:cubicBezTo>
                    <a:pt x="3284" y="18333"/>
                    <a:pt x="3537" y="18995"/>
                    <a:pt x="3979" y="19592"/>
                  </a:cubicBezTo>
                  <a:cubicBezTo>
                    <a:pt x="4421" y="20188"/>
                    <a:pt x="5053" y="20718"/>
                    <a:pt x="5684" y="20850"/>
                  </a:cubicBezTo>
                  <a:cubicBezTo>
                    <a:pt x="6316" y="20983"/>
                    <a:pt x="6947" y="20718"/>
                    <a:pt x="8084" y="19260"/>
                  </a:cubicBezTo>
                  <a:cubicBezTo>
                    <a:pt x="9221" y="17803"/>
                    <a:pt x="10863" y="15152"/>
                    <a:pt x="12063" y="12767"/>
                  </a:cubicBezTo>
                  <a:cubicBezTo>
                    <a:pt x="13263" y="10382"/>
                    <a:pt x="14021" y="8261"/>
                    <a:pt x="14526" y="6804"/>
                  </a:cubicBezTo>
                  <a:cubicBezTo>
                    <a:pt x="15032" y="5346"/>
                    <a:pt x="15284" y="4551"/>
                    <a:pt x="15411" y="4551"/>
                  </a:cubicBezTo>
                  <a:cubicBezTo>
                    <a:pt x="15537" y="4551"/>
                    <a:pt x="15537" y="5346"/>
                    <a:pt x="15979" y="7466"/>
                  </a:cubicBezTo>
                  <a:cubicBezTo>
                    <a:pt x="16421" y="9587"/>
                    <a:pt x="17305" y="13032"/>
                    <a:pt x="18316" y="15550"/>
                  </a:cubicBezTo>
                  <a:cubicBezTo>
                    <a:pt x="19326" y="18068"/>
                    <a:pt x="20463" y="19658"/>
                    <a:pt x="21600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097322" y="6239152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233294" y="8060376"/>
              <a:ext cx="790629" cy="9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02" fill="norm" stroke="1" extrusionOk="0">
                  <a:moveTo>
                    <a:pt x="1301" y="3089"/>
                  </a:moveTo>
                  <a:cubicBezTo>
                    <a:pt x="1070" y="1680"/>
                    <a:pt x="839" y="272"/>
                    <a:pt x="868" y="37"/>
                  </a:cubicBezTo>
                  <a:cubicBezTo>
                    <a:pt x="897" y="-198"/>
                    <a:pt x="1186" y="741"/>
                    <a:pt x="2399" y="1211"/>
                  </a:cubicBezTo>
                  <a:cubicBezTo>
                    <a:pt x="3612" y="1680"/>
                    <a:pt x="5748" y="1680"/>
                    <a:pt x="7972" y="1915"/>
                  </a:cubicBezTo>
                  <a:cubicBezTo>
                    <a:pt x="10195" y="2150"/>
                    <a:pt x="12506" y="2619"/>
                    <a:pt x="14671" y="3089"/>
                  </a:cubicBezTo>
                  <a:cubicBezTo>
                    <a:pt x="16837" y="3559"/>
                    <a:pt x="18859" y="4028"/>
                    <a:pt x="20043" y="4263"/>
                  </a:cubicBezTo>
                  <a:cubicBezTo>
                    <a:pt x="21226" y="4498"/>
                    <a:pt x="21573" y="4498"/>
                    <a:pt x="21573" y="4498"/>
                  </a:cubicBezTo>
                  <a:cubicBezTo>
                    <a:pt x="21573" y="4498"/>
                    <a:pt x="21226" y="4498"/>
                    <a:pt x="20158" y="4028"/>
                  </a:cubicBezTo>
                  <a:cubicBezTo>
                    <a:pt x="19090" y="3559"/>
                    <a:pt x="17299" y="2619"/>
                    <a:pt x="15278" y="1915"/>
                  </a:cubicBezTo>
                  <a:cubicBezTo>
                    <a:pt x="13256" y="1211"/>
                    <a:pt x="11004" y="741"/>
                    <a:pt x="8867" y="1445"/>
                  </a:cubicBezTo>
                  <a:cubicBezTo>
                    <a:pt x="6730" y="2150"/>
                    <a:pt x="4709" y="4028"/>
                    <a:pt x="3409" y="5672"/>
                  </a:cubicBezTo>
                  <a:cubicBezTo>
                    <a:pt x="2110" y="7315"/>
                    <a:pt x="1532" y="8724"/>
                    <a:pt x="1013" y="10367"/>
                  </a:cubicBezTo>
                  <a:cubicBezTo>
                    <a:pt x="493" y="12011"/>
                    <a:pt x="31" y="13889"/>
                    <a:pt x="2" y="15063"/>
                  </a:cubicBezTo>
                  <a:cubicBezTo>
                    <a:pt x="-27" y="16237"/>
                    <a:pt x="377" y="16706"/>
                    <a:pt x="1648" y="16941"/>
                  </a:cubicBezTo>
                  <a:cubicBezTo>
                    <a:pt x="2918" y="17176"/>
                    <a:pt x="5055" y="17176"/>
                    <a:pt x="7077" y="16706"/>
                  </a:cubicBezTo>
                  <a:cubicBezTo>
                    <a:pt x="9098" y="16237"/>
                    <a:pt x="11004" y="15298"/>
                    <a:pt x="12621" y="14593"/>
                  </a:cubicBezTo>
                  <a:cubicBezTo>
                    <a:pt x="14238" y="13889"/>
                    <a:pt x="15567" y="13419"/>
                    <a:pt x="16404" y="13185"/>
                  </a:cubicBezTo>
                  <a:cubicBezTo>
                    <a:pt x="17241" y="12950"/>
                    <a:pt x="17588" y="12950"/>
                    <a:pt x="17559" y="12715"/>
                  </a:cubicBezTo>
                  <a:cubicBezTo>
                    <a:pt x="17530" y="12480"/>
                    <a:pt x="17126" y="12011"/>
                    <a:pt x="16000" y="11072"/>
                  </a:cubicBezTo>
                  <a:cubicBezTo>
                    <a:pt x="14874" y="10132"/>
                    <a:pt x="13025" y="8724"/>
                    <a:pt x="11235" y="7550"/>
                  </a:cubicBezTo>
                  <a:cubicBezTo>
                    <a:pt x="9445" y="6376"/>
                    <a:pt x="7712" y="5437"/>
                    <a:pt x="6586" y="4732"/>
                  </a:cubicBezTo>
                  <a:cubicBezTo>
                    <a:pt x="5460" y="4028"/>
                    <a:pt x="4940" y="3559"/>
                    <a:pt x="5922" y="3324"/>
                  </a:cubicBezTo>
                  <a:cubicBezTo>
                    <a:pt x="6903" y="3089"/>
                    <a:pt x="9387" y="3089"/>
                    <a:pt x="11177" y="3324"/>
                  </a:cubicBezTo>
                  <a:cubicBezTo>
                    <a:pt x="12968" y="3559"/>
                    <a:pt x="14065" y="4028"/>
                    <a:pt x="14816" y="4967"/>
                  </a:cubicBezTo>
                  <a:cubicBezTo>
                    <a:pt x="15567" y="5906"/>
                    <a:pt x="15971" y="7315"/>
                    <a:pt x="16029" y="8724"/>
                  </a:cubicBezTo>
                  <a:cubicBezTo>
                    <a:pt x="16086" y="10132"/>
                    <a:pt x="15798" y="11541"/>
                    <a:pt x="14758" y="12950"/>
                  </a:cubicBezTo>
                  <a:cubicBezTo>
                    <a:pt x="13718" y="14359"/>
                    <a:pt x="11928" y="15767"/>
                    <a:pt x="10080" y="16941"/>
                  </a:cubicBezTo>
                  <a:cubicBezTo>
                    <a:pt x="8232" y="18115"/>
                    <a:pt x="6326" y="19054"/>
                    <a:pt x="5200" y="19524"/>
                  </a:cubicBezTo>
                  <a:cubicBezTo>
                    <a:pt x="4074" y="19993"/>
                    <a:pt x="3727" y="19993"/>
                    <a:pt x="3149" y="20228"/>
                  </a:cubicBezTo>
                  <a:cubicBezTo>
                    <a:pt x="2572" y="20463"/>
                    <a:pt x="1763" y="20932"/>
                    <a:pt x="1648" y="20698"/>
                  </a:cubicBezTo>
                  <a:cubicBezTo>
                    <a:pt x="1532" y="20463"/>
                    <a:pt x="2110" y="19524"/>
                    <a:pt x="3380" y="18585"/>
                  </a:cubicBezTo>
                  <a:cubicBezTo>
                    <a:pt x="4651" y="17645"/>
                    <a:pt x="6615" y="16706"/>
                    <a:pt x="8694" y="16002"/>
                  </a:cubicBezTo>
                  <a:cubicBezTo>
                    <a:pt x="10773" y="15298"/>
                    <a:pt x="12968" y="14828"/>
                    <a:pt x="15018" y="15767"/>
                  </a:cubicBezTo>
                  <a:cubicBezTo>
                    <a:pt x="17068" y="16706"/>
                    <a:pt x="18974" y="19054"/>
                    <a:pt x="2088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470295" y="6042252"/>
              <a:ext cx="433478" cy="17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998" fill="norm" stroke="1" extrusionOk="0">
                  <a:moveTo>
                    <a:pt x="5116" y="7630"/>
                  </a:moveTo>
                  <a:cubicBezTo>
                    <a:pt x="5430" y="8900"/>
                    <a:pt x="5745" y="10171"/>
                    <a:pt x="5640" y="12204"/>
                  </a:cubicBezTo>
                  <a:cubicBezTo>
                    <a:pt x="5535" y="14237"/>
                    <a:pt x="5011" y="17032"/>
                    <a:pt x="4277" y="18811"/>
                  </a:cubicBezTo>
                  <a:cubicBezTo>
                    <a:pt x="3543" y="20590"/>
                    <a:pt x="2599" y="21352"/>
                    <a:pt x="1760" y="20844"/>
                  </a:cubicBezTo>
                  <a:cubicBezTo>
                    <a:pt x="922" y="20336"/>
                    <a:pt x="188" y="18557"/>
                    <a:pt x="30" y="16397"/>
                  </a:cubicBezTo>
                  <a:cubicBezTo>
                    <a:pt x="-127" y="14237"/>
                    <a:pt x="292" y="11696"/>
                    <a:pt x="1970" y="9408"/>
                  </a:cubicBezTo>
                  <a:cubicBezTo>
                    <a:pt x="3648" y="7121"/>
                    <a:pt x="6584" y="5088"/>
                    <a:pt x="9729" y="3437"/>
                  </a:cubicBezTo>
                  <a:cubicBezTo>
                    <a:pt x="12875" y="1785"/>
                    <a:pt x="16230" y="514"/>
                    <a:pt x="18223" y="133"/>
                  </a:cubicBezTo>
                  <a:cubicBezTo>
                    <a:pt x="20215" y="-248"/>
                    <a:pt x="20844" y="260"/>
                    <a:pt x="21473" y="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7863676" y="5860269"/>
              <a:ext cx="275047" cy="9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81" fill="norm" stroke="1" extrusionOk="0">
                  <a:moveTo>
                    <a:pt x="156" y="16085"/>
                  </a:moveTo>
                  <a:cubicBezTo>
                    <a:pt x="-9" y="13787"/>
                    <a:pt x="-174" y="11489"/>
                    <a:pt x="403" y="8962"/>
                  </a:cubicBezTo>
                  <a:cubicBezTo>
                    <a:pt x="980" y="6434"/>
                    <a:pt x="2299" y="3677"/>
                    <a:pt x="3618" y="2068"/>
                  </a:cubicBezTo>
                  <a:cubicBezTo>
                    <a:pt x="4937" y="460"/>
                    <a:pt x="6257" y="0"/>
                    <a:pt x="7328" y="0"/>
                  </a:cubicBezTo>
                  <a:cubicBezTo>
                    <a:pt x="8400" y="0"/>
                    <a:pt x="9224" y="460"/>
                    <a:pt x="9802" y="1838"/>
                  </a:cubicBezTo>
                  <a:cubicBezTo>
                    <a:pt x="10379" y="3217"/>
                    <a:pt x="10708" y="5515"/>
                    <a:pt x="10626" y="7813"/>
                  </a:cubicBezTo>
                  <a:cubicBezTo>
                    <a:pt x="10544" y="10111"/>
                    <a:pt x="10049" y="12409"/>
                    <a:pt x="9060" y="14706"/>
                  </a:cubicBezTo>
                  <a:cubicBezTo>
                    <a:pt x="8070" y="17004"/>
                    <a:pt x="6586" y="19302"/>
                    <a:pt x="6421" y="20451"/>
                  </a:cubicBezTo>
                  <a:cubicBezTo>
                    <a:pt x="6257" y="21600"/>
                    <a:pt x="7411" y="21600"/>
                    <a:pt x="9966" y="20911"/>
                  </a:cubicBezTo>
                  <a:cubicBezTo>
                    <a:pt x="12522" y="20221"/>
                    <a:pt x="16479" y="18843"/>
                    <a:pt x="18623" y="18153"/>
                  </a:cubicBezTo>
                  <a:cubicBezTo>
                    <a:pt x="20766" y="17464"/>
                    <a:pt x="21096" y="17464"/>
                    <a:pt x="21426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075222" y="5813702"/>
              <a:ext cx="156562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8526" y="415"/>
                  </a:moveTo>
                  <a:cubicBezTo>
                    <a:pt x="9663" y="208"/>
                    <a:pt x="10800" y="0"/>
                    <a:pt x="11937" y="0"/>
                  </a:cubicBezTo>
                  <a:cubicBezTo>
                    <a:pt x="13074" y="0"/>
                    <a:pt x="14211" y="208"/>
                    <a:pt x="15632" y="1246"/>
                  </a:cubicBezTo>
                  <a:cubicBezTo>
                    <a:pt x="17053" y="2285"/>
                    <a:pt x="18758" y="4154"/>
                    <a:pt x="19895" y="6300"/>
                  </a:cubicBezTo>
                  <a:cubicBezTo>
                    <a:pt x="21032" y="8446"/>
                    <a:pt x="21600" y="10869"/>
                    <a:pt x="20179" y="13119"/>
                  </a:cubicBezTo>
                  <a:cubicBezTo>
                    <a:pt x="18758" y="15369"/>
                    <a:pt x="15347" y="17446"/>
                    <a:pt x="11653" y="18831"/>
                  </a:cubicBezTo>
                  <a:cubicBezTo>
                    <a:pt x="7958" y="20215"/>
                    <a:pt x="3979" y="209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318440" y="6251852"/>
              <a:ext cx="604383" cy="9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9" fill="norm" stroke="1" extrusionOk="0">
                  <a:moveTo>
                    <a:pt x="720" y="20160"/>
                  </a:moveTo>
                  <a:cubicBezTo>
                    <a:pt x="343" y="20640"/>
                    <a:pt x="-35" y="21120"/>
                    <a:pt x="3" y="21360"/>
                  </a:cubicBezTo>
                  <a:cubicBezTo>
                    <a:pt x="41" y="21600"/>
                    <a:pt x="494" y="21600"/>
                    <a:pt x="2080" y="20160"/>
                  </a:cubicBezTo>
                  <a:cubicBezTo>
                    <a:pt x="3666" y="18720"/>
                    <a:pt x="6385" y="15840"/>
                    <a:pt x="9028" y="13200"/>
                  </a:cubicBezTo>
                  <a:cubicBezTo>
                    <a:pt x="11671" y="10560"/>
                    <a:pt x="14239" y="8160"/>
                    <a:pt x="16316" y="6000"/>
                  </a:cubicBezTo>
                  <a:cubicBezTo>
                    <a:pt x="18393" y="3840"/>
                    <a:pt x="19979" y="1920"/>
                    <a:pt x="215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463251" y="6466694"/>
              <a:ext cx="173822" cy="15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79" fill="norm" stroke="1" extrusionOk="0">
                  <a:moveTo>
                    <a:pt x="1072" y="140"/>
                  </a:moveTo>
                  <a:cubicBezTo>
                    <a:pt x="1332" y="5189"/>
                    <a:pt x="1593" y="10239"/>
                    <a:pt x="1463" y="13465"/>
                  </a:cubicBezTo>
                  <a:cubicBezTo>
                    <a:pt x="1332" y="16691"/>
                    <a:pt x="812" y="18093"/>
                    <a:pt x="422" y="18093"/>
                  </a:cubicBezTo>
                  <a:cubicBezTo>
                    <a:pt x="31" y="18093"/>
                    <a:pt x="-229" y="16691"/>
                    <a:pt x="291" y="13745"/>
                  </a:cubicBezTo>
                  <a:cubicBezTo>
                    <a:pt x="812" y="10800"/>
                    <a:pt x="2113" y="6311"/>
                    <a:pt x="4065" y="3506"/>
                  </a:cubicBezTo>
                  <a:cubicBezTo>
                    <a:pt x="6017" y="701"/>
                    <a:pt x="8619" y="-421"/>
                    <a:pt x="11612" y="140"/>
                  </a:cubicBezTo>
                  <a:cubicBezTo>
                    <a:pt x="14605" y="701"/>
                    <a:pt x="17988" y="2945"/>
                    <a:pt x="19679" y="6732"/>
                  </a:cubicBezTo>
                  <a:cubicBezTo>
                    <a:pt x="21371" y="10519"/>
                    <a:pt x="21371" y="15849"/>
                    <a:pt x="21371" y="211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04422" y="8106052"/>
              <a:ext cx="2540174" cy="34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93" fill="norm" stroke="1" extrusionOk="0">
                  <a:moveTo>
                    <a:pt x="0" y="2371"/>
                  </a:moveTo>
                  <a:cubicBezTo>
                    <a:pt x="504" y="2371"/>
                    <a:pt x="1007" y="2371"/>
                    <a:pt x="1583" y="2371"/>
                  </a:cubicBezTo>
                  <a:cubicBezTo>
                    <a:pt x="2158" y="2371"/>
                    <a:pt x="2806" y="2371"/>
                    <a:pt x="3417" y="2305"/>
                  </a:cubicBezTo>
                  <a:cubicBezTo>
                    <a:pt x="4029" y="2239"/>
                    <a:pt x="4604" y="2107"/>
                    <a:pt x="5225" y="1910"/>
                  </a:cubicBezTo>
                  <a:cubicBezTo>
                    <a:pt x="5845" y="1712"/>
                    <a:pt x="6511" y="1449"/>
                    <a:pt x="7221" y="1185"/>
                  </a:cubicBezTo>
                  <a:cubicBezTo>
                    <a:pt x="7931" y="922"/>
                    <a:pt x="8687" y="659"/>
                    <a:pt x="9442" y="461"/>
                  </a:cubicBezTo>
                  <a:cubicBezTo>
                    <a:pt x="10198" y="263"/>
                    <a:pt x="10953" y="132"/>
                    <a:pt x="11681" y="66"/>
                  </a:cubicBezTo>
                  <a:cubicBezTo>
                    <a:pt x="12410" y="0"/>
                    <a:pt x="13111" y="0"/>
                    <a:pt x="13777" y="0"/>
                  </a:cubicBezTo>
                  <a:cubicBezTo>
                    <a:pt x="14442" y="0"/>
                    <a:pt x="15071" y="0"/>
                    <a:pt x="15683" y="132"/>
                  </a:cubicBezTo>
                  <a:cubicBezTo>
                    <a:pt x="16294" y="263"/>
                    <a:pt x="16888" y="527"/>
                    <a:pt x="17544" y="922"/>
                  </a:cubicBezTo>
                  <a:cubicBezTo>
                    <a:pt x="18201" y="1317"/>
                    <a:pt x="18920" y="1844"/>
                    <a:pt x="19541" y="2371"/>
                  </a:cubicBezTo>
                  <a:cubicBezTo>
                    <a:pt x="20161" y="2898"/>
                    <a:pt x="20683" y="3424"/>
                    <a:pt x="21033" y="3754"/>
                  </a:cubicBezTo>
                  <a:cubicBezTo>
                    <a:pt x="21384" y="4083"/>
                    <a:pt x="21564" y="4215"/>
                    <a:pt x="21582" y="4280"/>
                  </a:cubicBezTo>
                  <a:cubicBezTo>
                    <a:pt x="21600" y="4346"/>
                    <a:pt x="21456" y="4346"/>
                    <a:pt x="20989" y="4346"/>
                  </a:cubicBezTo>
                  <a:cubicBezTo>
                    <a:pt x="20521" y="4346"/>
                    <a:pt x="19730" y="4346"/>
                    <a:pt x="19028" y="4215"/>
                  </a:cubicBezTo>
                  <a:cubicBezTo>
                    <a:pt x="18327" y="4083"/>
                    <a:pt x="17715" y="3820"/>
                    <a:pt x="17032" y="3688"/>
                  </a:cubicBezTo>
                  <a:cubicBezTo>
                    <a:pt x="16348" y="3556"/>
                    <a:pt x="15593" y="3556"/>
                    <a:pt x="14901" y="3556"/>
                  </a:cubicBezTo>
                  <a:cubicBezTo>
                    <a:pt x="14208" y="3556"/>
                    <a:pt x="13579" y="3556"/>
                    <a:pt x="12940" y="3622"/>
                  </a:cubicBezTo>
                  <a:cubicBezTo>
                    <a:pt x="12302" y="3688"/>
                    <a:pt x="11654" y="3820"/>
                    <a:pt x="10989" y="4017"/>
                  </a:cubicBezTo>
                  <a:cubicBezTo>
                    <a:pt x="10323" y="4215"/>
                    <a:pt x="9640" y="4478"/>
                    <a:pt x="8984" y="4676"/>
                  </a:cubicBezTo>
                  <a:cubicBezTo>
                    <a:pt x="8327" y="4873"/>
                    <a:pt x="7698" y="5005"/>
                    <a:pt x="7005" y="5202"/>
                  </a:cubicBezTo>
                  <a:cubicBezTo>
                    <a:pt x="6313" y="5400"/>
                    <a:pt x="5557" y="5663"/>
                    <a:pt x="4829" y="5993"/>
                  </a:cubicBezTo>
                  <a:cubicBezTo>
                    <a:pt x="4101" y="6322"/>
                    <a:pt x="3399" y="6717"/>
                    <a:pt x="2806" y="7244"/>
                  </a:cubicBezTo>
                  <a:cubicBezTo>
                    <a:pt x="2212" y="7771"/>
                    <a:pt x="1727" y="8429"/>
                    <a:pt x="1439" y="9022"/>
                  </a:cubicBezTo>
                  <a:cubicBezTo>
                    <a:pt x="1151" y="9615"/>
                    <a:pt x="1061" y="10141"/>
                    <a:pt x="1007" y="10734"/>
                  </a:cubicBezTo>
                  <a:cubicBezTo>
                    <a:pt x="953" y="11327"/>
                    <a:pt x="935" y="11985"/>
                    <a:pt x="971" y="12512"/>
                  </a:cubicBezTo>
                  <a:cubicBezTo>
                    <a:pt x="1007" y="13039"/>
                    <a:pt x="1097" y="13434"/>
                    <a:pt x="1430" y="13632"/>
                  </a:cubicBezTo>
                  <a:cubicBezTo>
                    <a:pt x="1763" y="13829"/>
                    <a:pt x="2338" y="13829"/>
                    <a:pt x="2950" y="13698"/>
                  </a:cubicBezTo>
                  <a:cubicBezTo>
                    <a:pt x="3561" y="13566"/>
                    <a:pt x="4208" y="13302"/>
                    <a:pt x="4856" y="13039"/>
                  </a:cubicBezTo>
                  <a:cubicBezTo>
                    <a:pt x="5503" y="12776"/>
                    <a:pt x="6151" y="12512"/>
                    <a:pt x="6834" y="12249"/>
                  </a:cubicBezTo>
                  <a:cubicBezTo>
                    <a:pt x="7518" y="11985"/>
                    <a:pt x="8237" y="11722"/>
                    <a:pt x="8867" y="11590"/>
                  </a:cubicBezTo>
                  <a:cubicBezTo>
                    <a:pt x="9496" y="11459"/>
                    <a:pt x="10036" y="11459"/>
                    <a:pt x="10566" y="11524"/>
                  </a:cubicBezTo>
                  <a:cubicBezTo>
                    <a:pt x="11097" y="11590"/>
                    <a:pt x="11618" y="11722"/>
                    <a:pt x="12266" y="12117"/>
                  </a:cubicBezTo>
                  <a:cubicBezTo>
                    <a:pt x="12913" y="12512"/>
                    <a:pt x="13687" y="13171"/>
                    <a:pt x="14406" y="13961"/>
                  </a:cubicBezTo>
                  <a:cubicBezTo>
                    <a:pt x="15125" y="14751"/>
                    <a:pt x="15791" y="15673"/>
                    <a:pt x="16465" y="16595"/>
                  </a:cubicBezTo>
                  <a:cubicBezTo>
                    <a:pt x="17140" y="17517"/>
                    <a:pt x="17823" y="18439"/>
                    <a:pt x="18525" y="19229"/>
                  </a:cubicBezTo>
                  <a:cubicBezTo>
                    <a:pt x="19226" y="20020"/>
                    <a:pt x="19945" y="20678"/>
                    <a:pt x="20359" y="21073"/>
                  </a:cubicBezTo>
                  <a:cubicBezTo>
                    <a:pt x="20773" y="21468"/>
                    <a:pt x="20881" y="21600"/>
                    <a:pt x="20881" y="21402"/>
                  </a:cubicBezTo>
                  <a:cubicBezTo>
                    <a:pt x="20881" y="21205"/>
                    <a:pt x="20773" y="20678"/>
                    <a:pt x="20377" y="19888"/>
                  </a:cubicBezTo>
                  <a:cubicBezTo>
                    <a:pt x="19981" y="19098"/>
                    <a:pt x="19298" y="18044"/>
                    <a:pt x="18659" y="17254"/>
                  </a:cubicBezTo>
                  <a:cubicBezTo>
                    <a:pt x="18021" y="16463"/>
                    <a:pt x="17427" y="15937"/>
                    <a:pt x="16798" y="15476"/>
                  </a:cubicBezTo>
                  <a:cubicBezTo>
                    <a:pt x="16169" y="15015"/>
                    <a:pt x="15503" y="14620"/>
                    <a:pt x="14802" y="14422"/>
                  </a:cubicBezTo>
                  <a:cubicBezTo>
                    <a:pt x="14100" y="14224"/>
                    <a:pt x="13363" y="14224"/>
                    <a:pt x="12670" y="14224"/>
                  </a:cubicBezTo>
                  <a:cubicBezTo>
                    <a:pt x="11978" y="14224"/>
                    <a:pt x="11331" y="14224"/>
                    <a:pt x="10638" y="14224"/>
                  </a:cubicBezTo>
                  <a:cubicBezTo>
                    <a:pt x="9946" y="14224"/>
                    <a:pt x="9208" y="14224"/>
                    <a:pt x="8480" y="14159"/>
                  </a:cubicBezTo>
                  <a:cubicBezTo>
                    <a:pt x="7752" y="14093"/>
                    <a:pt x="7032" y="13961"/>
                    <a:pt x="6430" y="13763"/>
                  </a:cubicBezTo>
                  <a:cubicBezTo>
                    <a:pt x="5827" y="13566"/>
                    <a:pt x="5342" y="13302"/>
                    <a:pt x="5027" y="13171"/>
                  </a:cubicBezTo>
                  <a:cubicBezTo>
                    <a:pt x="4712" y="13039"/>
                    <a:pt x="4568" y="13039"/>
                    <a:pt x="4586" y="12841"/>
                  </a:cubicBezTo>
                  <a:cubicBezTo>
                    <a:pt x="4604" y="12644"/>
                    <a:pt x="4784" y="12249"/>
                    <a:pt x="5225" y="11722"/>
                  </a:cubicBezTo>
                  <a:cubicBezTo>
                    <a:pt x="5665" y="11195"/>
                    <a:pt x="6367" y="10537"/>
                    <a:pt x="7086" y="9878"/>
                  </a:cubicBezTo>
                  <a:cubicBezTo>
                    <a:pt x="7805" y="9220"/>
                    <a:pt x="8543" y="8561"/>
                    <a:pt x="9181" y="8034"/>
                  </a:cubicBezTo>
                  <a:cubicBezTo>
                    <a:pt x="9820" y="7507"/>
                    <a:pt x="10359" y="7112"/>
                    <a:pt x="11007" y="6717"/>
                  </a:cubicBezTo>
                  <a:cubicBezTo>
                    <a:pt x="11654" y="6322"/>
                    <a:pt x="12410" y="5927"/>
                    <a:pt x="13120" y="5663"/>
                  </a:cubicBezTo>
                  <a:cubicBezTo>
                    <a:pt x="13830" y="5400"/>
                    <a:pt x="14496" y="5268"/>
                    <a:pt x="15197" y="5137"/>
                  </a:cubicBezTo>
                  <a:cubicBezTo>
                    <a:pt x="15899" y="5005"/>
                    <a:pt x="16636" y="4873"/>
                    <a:pt x="17122" y="4939"/>
                  </a:cubicBezTo>
                  <a:cubicBezTo>
                    <a:pt x="17607" y="5005"/>
                    <a:pt x="17841" y="5268"/>
                    <a:pt x="17994" y="5598"/>
                  </a:cubicBezTo>
                  <a:cubicBezTo>
                    <a:pt x="18147" y="5927"/>
                    <a:pt x="18219" y="6322"/>
                    <a:pt x="18210" y="6717"/>
                  </a:cubicBezTo>
                  <a:cubicBezTo>
                    <a:pt x="18201" y="7112"/>
                    <a:pt x="18111" y="7507"/>
                    <a:pt x="17733" y="8166"/>
                  </a:cubicBezTo>
                  <a:cubicBezTo>
                    <a:pt x="17356" y="8824"/>
                    <a:pt x="16690" y="9746"/>
                    <a:pt x="16061" y="10471"/>
                  </a:cubicBezTo>
                  <a:cubicBezTo>
                    <a:pt x="15431" y="11195"/>
                    <a:pt x="14838" y="11722"/>
                    <a:pt x="14199" y="12249"/>
                  </a:cubicBezTo>
                  <a:cubicBezTo>
                    <a:pt x="13561" y="12776"/>
                    <a:pt x="12877" y="13302"/>
                    <a:pt x="12212" y="13763"/>
                  </a:cubicBezTo>
                  <a:cubicBezTo>
                    <a:pt x="11546" y="14224"/>
                    <a:pt x="10899" y="14620"/>
                    <a:pt x="10503" y="14817"/>
                  </a:cubicBezTo>
                  <a:cubicBezTo>
                    <a:pt x="10108" y="15015"/>
                    <a:pt x="9964" y="15015"/>
                    <a:pt x="9973" y="14883"/>
                  </a:cubicBezTo>
                  <a:cubicBezTo>
                    <a:pt x="9982" y="14751"/>
                    <a:pt x="10144" y="14488"/>
                    <a:pt x="10530" y="13895"/>
                  </a:cubicBezTo>
                  <a:cubicBezTo>
                    <a:pt x="10917" y="13302"/>
                    <a:pt x="11528" y="12380"/>
                    <a:pt x="12221" y="11524"/>
                  </a:cubicBezTo>
                  <a:cubicBezTo>
                    <a:pt x="12913" y="10668"/>
                    <a:pt x="13687" y="9878"/>
                    <a:pt x="14505" y="9285"/>
                  </a:cubicBezTo>
                  <a:cubicBezTo>
                    <a:pt x="15323" y="8693"/>
                    <a:pt x="16187" y="8298"/>
                    <a:pt x="16897" y="8166"/>
                  </a:cubicBezTo>
                  <a:cubicBezTo>
                    <a:pt x="17607" y="8034"/>
                    <a:pt x="18165" y="8166"/>
                    <a:pt x="18722" y="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776772" y="5254902"/>
              <a:ext cx="2235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" y="1800"/>
                    <a:pt x="1105" y="3600"/>
                    <a:pt x="1759" y="4500"/>
                  </a:cubicBezTo>
                  <a:cubicBezTo>
                    <a:pt x="2414" y="5400"/>
                    <a:pt x="3170" y="5400"/>
                    <a:pt x="3927" y="5400"/>
                  </a:cubicBezTo>
                  <a:cubicBezTo>
                    <a:pt x="4684" y="5400"/>
                    <a:pt x="5441" y="5400"/>
                    <a:pt x="6239" y="5400"/>
                  </a:cubicBezTo>
                  <a:cubicBezTo>
                    <a:pt x="7036" y="5400"/>
                    <a:pt x="7875" y="5400"/>
                    <a:pt x="8734" y="5250"/>
                  </a:cubicBezTo>
                  <a:cubicBezTo>
                    <a:pt x="9593" y="5100"/>
                    <a:pt x="10473" y="4800"/>
                    <a:pt x="11352" y="4350"/>
                  </a:cubicBezTo>
                  <a:cubicBezTo>
                    <a:pt x="12232" y="3900"/>
                    <a:pt x="13111" y="3300"/>
                    <a:pt x="13970" y="2850"/>
                  </a:cubicBezTo>
                  <a:cubicBezTo>
                    <a:pt x="14830" y="2400"/>
                    <a:pt x="15668" y="2100"/>
                    <a:pt x="16333" y="1800"/>
                  </a:cubicBezTo>
                  <a:cubicBezTo>
                    <a:pt x="16998" y="1500"/>
                    <a:pt x="17489" y="1200"/>
                    <a:pt x="17785" y="1200"/>
                  </a:cubicBezTo>
                  <a:cubicBezTo>
                    <a:pt x="18082" y="1200"/>
                    <a:pt x="18184" y="1500"/>
                    <a:pt x="18184" y="1950"/>
                  </a:cubicBezTo>
                  <a:cubicBezTo>
                    <a:pt x="18184" y="2400"/>
                    <a:pt x="18082" y="3000"/>
                    <a:pt x="17652" y="3600"/>
                  </a:cubicBezTo>
                  <a:cubicBezTo>
                    <a:pt x="17223" y="4200"/>
                    <a:pt x="16466" y="4800"/>
                    <a:pt x="15689" y="5250"/>
                  </a:cubicBezTo>
                  <a:cubicBezTo>
                    <a:pt x="14911" y="5700"/>
                    <a:pt x="14114" y="6000"/>
                    <a:pt x="13285" y="6150"/>
                  </a:cubicBezTo>
                  <a:cubicBezTo>
                    <a:pt x="12457" y="6300"/>
                    <a:pt x="11598" y="6300"/>
                    <a:pt x="10728" y="6450"/>
                  </a:cubicBezTo>
                  <a:cubicBezTo>
                    <a:pt x="9859" y="6600"/>
                    <a:pt x="8980" y="6900"/>
                    <a:pt x="8489" y="7050"/>
                  </a:cubicBezTo>
                  <a:cubicBezTo>
                    <a:pt x="7998" y="7200"/>
                    <a:pt x="7895" y="7200"/>
                    <a:pt x="7895" y="7200"/>
                  </a:cubicBezTo>
                  <a:cubicBezTo>
                    <a:pt x="7895" y="7200"/>
                    <a:pt x="7998" y="7200"/>
                    <a:pt x="8427" y="7200"/>
                  </a:cubicBezTo>
                  <a:cubicBezTo>
                    <a:pt x="8857" y="7200"/>
                    <a:pt x="9614" y="7200"/>
                    <a:pt x="10330" y="7200"/>
                  </a:cubicBezTo>
                  <a:cubicBezTo>
                    <a:pt x="11045" y="7200"/>
                    <a:pt x="11720" y="7200"/>
                    <a:pt x="12498" y="7200"/>
                  </a:cubicBezTo>
                  <a:cubicBezTo>
                    <a:pt x="13275" y="7200"/>
                    <a:pt x="14155" y="7200"/>
                    <a:pt x="15075" y="7500"/>
                  </a:cubicBezTo>
                  <a:cubicBezTo>
                    <a:pt x="15995" y="7800"/>
                    <a:pt x="16957" y="8400"/>
                    <a:pt x="17918" y="10050"/>
                  </a:cubicBezTo>
                  <a:cubicBezTo>
                    <a:pt x="18880" y="11700"/>
                    <a:pt x="19841" y="14400"/>
                    <a:pt x="20455" y="16500"/>
                  </a:cubicBezTo>
                  <a:cubicBezTo>
                    <a:pt x="21068" y="18600"/>
                    <a:pt x="21334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8621322" y="6213752"/>
              <a:ext cx="558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1" y="15840"/>
                    <a:pt x="6382" y="10080"/>
                    <a:pt x="9327" y="6120"/>
                  </a:cubicBezTo>
                  <a:cubicBezTo>
                    <a:pt x="12273" y="2160"/>
                    <a:pt x="14973" y="0"/>
                    <a:pt x="16977" y="0"/>
                  </a:cubicBezTo>
                  <a:cubicBezTo>
                    <a:pt x="18982" y="0"/>
                    <a:pt x="20291" y="2160"/>
                    <a:pt x="2160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8735622" y="6309002"/>
              <a:ext cx="393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7" y="16800"/>
                    <a:pt x="8594" y="12000"/>
                    <a:pt x="12194" y="8400"/>
                  </a:cubicBezTo>
                  <a:cubicBezTo>
                    <a:pt x="15794" y="4800"/>
                    <a:pt x="1869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9091222" y="6095965"/>
              <a:ext cx="197974" cy="30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97" fill="norm" stroke="1" extrusionOk="0">
                  <a:moveTo>
                    <a:pt x="0" y="697"/>
                  </a:moveTo>
                  <a:cubicBezTo>
                    <a:pt x="2004" y="247"/>
                    <a:pt x="4008" y="-203"/>
                    <a:pt x="7237" y="97"/>
                  </a:cubicBezTo>
                  <a:cubicBezTo>
                    <a:pt x="10466" y="397"/>
                    <a:pt x="14920" y="1447"/>
                    <a:pt x="17703" y="2947"/>
                  </a:cubicBezTo>
                  <a:cubicBezTo>
                    <a:pt x="20487" y="4447"/>
                    <a:pt x="21600" y="6397"/>
                    <a:pt x="20264" y="8572"/>
                  </a:cubicBezTo>
                  <a:cubicBezTo>
                    <a:pt x="18928" y="10747"/>
                    <a:pt x="15142" y="13147"/>
                    <a:pt x="12359" y="14872"/>
                  </a:cubicBezTo>
                  <a:cubicBezTo>
                    <a:pt x="9575" y="16597"/>
                    <a:pt x="7794" y="17647"/>
                    <a:pt x="7126" y="18622"/>
                  </a:cubicBezTo>
                  <a:cubicBezTo>
                    <a:pt x="6458" y="19597"/>
                    <a:pt x="6903" y="20497"/>
                    <a:pt x="7348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9599222" y="5996478"/>
              <a:ext cx="342901" cy="25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15"/>
                  </a:moveTo>
                  <a:cubicBezTo>
                    <a:pt x="1333" y="-62"/>
                    <a:pt x="2667" y="-239"/>
                    <a:pt x="4667" y="1266"/>
                  </a:cubicBezTo>
                  <a:cubicBezTo>
                    <a:pt x="6667" y="2771"/>
                    <a:pt x="9333" y="5958"/>
                    <a:pt x="11600" y="9322"/>
                  </a:cubicBezTo>
                  <a:cubicBezTo>
                    <a:pt x="13867" y="12686"/>
                    <a:pt x="15733" y="16227"/>
                    <a:pt x="17333" y="18263"/>
                  </a:cubicBezTo>
                  <a:cubicBezTo>
                    <a:pt x="18933" y="20299"/>
                    <a:pt x="20267" y="20830"/>
                    <a:pt x="21600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9650022" y="6004202"/>
              <a:ext cx="2730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8" y="2016"/>
                    <a:pt x="16577" y="4032"/>
                    <a:pt x="13228" y="7272"/>
                  </a:cubicBezTo>
                  <a:cubicBezTo>
                    <a:pt x="9879" y="10512"/>
                    <a:pt x="5693" y="14976"/>
                    <a:pt x="3349" y="17568"/>
                  </a:cubicBezTo>
                  <a:cubicBezTo>
                    <a:pt x="1005" y="20160"/>
                    <a:pt x="502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9535722" y="5881747"/>
              <a:ext cx="35560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3857" y="13298"/>
                    <a:pt x="7714" y="5849"/>
                    <a:pt x="11314" y="2498"/>
                  </a:cubicBezTo>
                  <a:cubicBezTo>
                    <a:pt x="14914" y="-854"/>
                    <a:pt x="18257" y="-109"/>
                    <a:pt x="21600" y="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0100872" y="6224335"/>
              <a:ext cx="196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413" y="12960"/>
                    <a:pt x="8826" y="5400"/>
                    <a:pt x="12426" y="2160"/>
                  </a:cubicBezTo>
                  <a:cubicBezTo>
                    <a:pt x="16026" y="-1080"/>
                    <a:pt x="18813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0361222" y="6014785"/>
              <a:ext cx="298451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5" y="18406"/>
                    <a:pt x="4289" y="15211"/>
                    <a:pt x="5668" y="11865"/>
                  </a:cubicBezTo>
                  <a:cubicBezTo>
                    <a:pt x="7047" y="8518"/>
                    <a:pt x="7660" y="5020"/>
                    <a:pt x="7889" y="2890"/>
                  </a:cubicBezTo>
                  <a:cubicBezTo>
                    <a:pt x="8119" y="761"/>
                    <a:pt x="7966" y="0"/>
                    <a:pt x="7583" y="0"/>
                  </a:cubicBezTo>
                  <a:cubicBezTo>
                    <a:pt x="7200" y="0"/>
                    <a:pt x="6587" y="761"/>
                    <a:pt x="5821" y="2738"/>
                  </a:cubicBezTo>
                  <a:cubicBezTo>
                    <a:pt x="5055" y="4715"/>
                    <a:pt x="4136" y="7910"/>
                    <a:pt x="3677" y="10572"/>
                  </a:cubicBezTo>
                  <a:cubicBezTo>
                    <a:pt x="3217" y="13234"/>
                    <a:pt x="3217" y="15363"/>
                    <a:pt x="3523" y="16808"/>
                  </a:cubicBezTo>
                  <a:cubicBezTo>
                    <a:pt x="3830" y="18254"/>
                    <a:pt x="4443" y="19014"/>
                    <a:pt x="5362" y="19394"/>
                  </a:cubicBezTo>
                  <a:cubicBezTo>
                    <a:pt x="6281" y="19775"/>
                    <a:pt x="7506" y="19775"/>
                    <a:pt x="9421" y="18482"/>
                  </a:cubicBezTo>
                  <a:cubicBezTo>
                    <a:pt x="11336" y="17189"/>
                    <a:pt x="13940" y="14603"/>
                    <a:pt x="15855" y="11713"/>
                  </a:cubicBezTo>
                  <a:cubicBezTo>
                    <a:pt x="17770" y="8823"/>
                    <a:pt x="18996" y="5628"/>
                    <a:pt x="19685" y="3651"/>
                  </a:cubicBezTo>
                  <a:cubicBezTo>
                    <a:pt x="20374" y="1673"/>
                    <a:pt x="20528" y="913"/>
                    <a:pt x="20604" y="1065"/>
                  </a:cubicBezTo>
                  <a:cubicBezTo>
                    <a:pt x="20681" y="1217"/>
                    <a:pt x="20681" y="2282"/>
                    <a:pt x="20834" y="5400"/>
                  </a:cubicBezTo>
                  <a:cubicBezTo>
                    <a:pt x="20987" y="8518"/>
                    <a:pt x="21294" y="13690"/>
                    <a:pt x="21600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0711480" y="6268785"/>
              <a:ext cx="72259" cy="8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856" fill="norm" stroke="1" extrusionOk="0">
                  <a:moveTo>
                    <a:pt x="14517" y="540"/>
                  </a:moveTo>
                  <a:cubicBezTo>
                    <a:pt x="11432" y="0"/>
                    <a:pt x="8346" y="-540"/>
                    <a:pt x="5877" y="1080"/>
                  </a:cubicBezTo>
                  <a:cubicBezTo>
                    <a:pt x="3409" y="2700"/>
                    <a:pt x="1557" y="6480"/>
                    <a:pt x="632" y="9720"/>
                  </a:cubicBezTo>
                  <a:cubicBezTo>
                    <a:pt x="-294" y="12960"/>
                    <a:pt x="-294" y="15660"/>
                    <a:pt x="1249" y="17550"/>
                  </a:cubicBezTo>
                  <a:cubicBezTo>
                    <a:pt x="2792" y="19440"/>
                    <a:pt x="5877" y="20520"/>
                    <a:pt x="8963" y="20790"/>
                  </a:cubicBezTo>
                  <a:cubicBezTo>
                    <a:pt x="12049" y="21060"/>
                    <a:pt x="15135" y="20520"/>
                    <a:pt x="17295" y="18900"/>
                  </a:cubicBezTo>
                  <a:cubicBezTo>
                    <a:pt x="19455" y="17280"/>
                    <a:pt x="20689" y="14580"/>
                    <a:pt x="20997" y="11880"/>
                  </a:cubicBezTo>
                  <a:cubicBezTo>
                    <a:pt x="21306" y="9180"/>
                    <a:pt x="20689" y="6480"/>
                    <a:pt x="17295" y="4590"/>
                  </a:cubicBezTo>
                  <a:cubicBezTo>
                    <a:pt x="13900" y="2700"/>
                    <a:pt x="7729" y="1620"/>
                    <a:pt x="1557" y="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9573822" y="6496533"/>
              <a:ext cx="793751" cy="7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21231"/>
                  </a:moveTo>
                  <a:cubicBezTo>
                    <a:pt x="1728" y="15677"/>
                    <a:pt x="3456" y="10122"/>
                    <a:pt x="5472" y="6420"/>
                  </a:cubicBezTo>
                  <a:cubicBezTo>
                    <a:pt x="7488" y="2717"/>
                    <a:pt x="9792" y="865"/>
                    <a:pt x="12038" y="248"/>
                  </a:cubicBezTo>
                  <a:cubicBezTo>
                    <a:pt x="14285" y="-369"/>
                    <a:pt x="16474" y="248"/>
                    <a:pt x="18058" y="1174"/>
                  </a:cubicBezTo>
                  <a:cubicBezTo>
                    <a:pt x="19642" y="2100"/>
                    <a:pt x="20621" y="3334"/>
                    <a:pt x="21600" y="4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9720062" y="6751239"/>
              <a:ext cx="317311" cy="10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38" fill="norm" stroke="1" extrusionOk="0">
                  <a:moveTo>
                    <a:pt x="7712" y="9167"/>
                  </a:moveTo>
                  <a:cubicBezTo>
                    <a:pt x="6424" y="12075"/>
                    <a:pt x="5137" y="14982"/>
                    <a:pt x="4135" y="17059"/>
                  </a:cubicBezTo>
                  <a:cubicBezTo>
                    <a:pt x="3134" y="19136"/>
                    <a:pt x="2419" y="20382"/>
                    <a:pt x="1704" y="20798"/>
                  </a:cubicBezTo>
                  <a:cubicBezTo>
                    <a:pt x="988" y="21213"/>
                    <a:pt x="273" y="20798"/>
                    <a:pt x="59" y="18305"/>
                  </a:cubicBezTo>
                  <a:cubicBezTo>
                    <a:pt x="-156" y="15813"/>
                    <a:pt x="130" y="11244"/>
                    <a:pt x="2419" y="7713"/>
                  </a:cubicBezTo>
                  <a:cubicBezTo>
                    <a:pt x="4708" y="4182"/>
                    <a:pt x="8999" y="1690"/>
                    <a:pt x="12504" y="651"/>
                  </a:cubicBezTo>
                  <a:cubicBezTo>
                    <a:pt x="16008" y="-387"/>
                    <a:pt x="18726" y="28"/>
                    <a:pt x="21444" y="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0081822" y="6658252"/>
              <a:ext cx="76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9"/>
                    <a:pt x="7200" y="10017"/>
                    <a:pt x="3600" y="13617"/>
                  </a:cubicBezTo>
                  <a:cubicBezTo>
                    <a:pt x="0" y="17217"/>
                    <a:pt x="0" y="194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0151672" y="6712956"/>
              <a:ext cx="273051" cy="259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4311"/>
                  </a:moveTo>
                  <a:cubicBezTo>
                    <a:pt x="335" y="16227"/>
                    <a:pt x="670" y="18143"/>
                    <a:pt x="1088" y="19450"/>
                  </a:cubicBezTo>
                  <a:cubicBezTo>
                    <a:pt x="1507" y="20756"/>
                    <a:pt x="2009" y="21453"/>
                    <a:pt x="2512" y="21366"/>
                  </a:cubicBezTo>
                  <a:cubicBezTo>
                    <a:pt x="3014" y="21279"/>
                    <a:pt x="3516" y="20408"/>
                    <a:pt x="4186" y="17882"/>
                  </a:cubicBezTo>
                  <a:cubicBezTo>
                    <a:pt x="4856" y="15356"/>
                    <a:pt x="5693" y="11176"/>
                    <a:pt x="6447" y="8301"/>
                  </a:cubicBezTo>
                  <a:cubicBezTo>
                    <a:pt x="7200" y="5427"/>
                    <a:pt x="7870" y="3859"/>
                    <a:pt x="9460" y="2553"/>
                  </a:cubicBezTo>
                  <a:cubicBezTo>
                    <a:pt x="11051" y="1247"/>
                    <a:pt x="13563" y="201"/>
                    <a:pt x="15740" y="27"/>
                  </a:cubicBezTo>
                  <a:cubicBezTo>
                    <a:pt x="17916" y="-147"/>
                    <a:pt x="19758" y="550"/>
                    <a:pt x="21600" y="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291982" y="6837533"/>
              <a:ext cx="132740" cy="15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117" fill="norm" stroke="1" extrusionOk="0">
                  <a:moveTo>
                    <a:pt x="1958" y="3212"/>
                  </a:moveTo>
                  <a:cubicBezTo>
                    <a:pt x="1615" y="6338"/>
                    <a:pt x="1272" y="9464"/>
                    <a:pt x="930" y="12306"/>
                  </a:cubicBezTo>
                  <a:cubicBezTo>
                    <a:pt x="587" y="15149"/>
                    <a:pt x="244" y="17706"/>
                    <a:pt x="72" y="17991"/>
                  </a:cubicBezTo>
                  <a:cubicBezTo>
                    <a:pt x="-99" y="18275"/>
                    <a:pt x="-99" y="16285"/>
                    <a:pt x="1615" y="13017"/>
                  </a:cubicBezTo>
                  <a:cubicBezTo>
                    <a:pt x="3330" y="9749"/>
                    <a:pt x="6758" y="5201"/>
                    <a:pt x="9330" y="2643"/>
                  </a:cubicBezTo>
                  <a:cubicBezTo>
                    <a:pt x="11901" y="85"/>
                    <a:pt x="13615" y="-483"/>
                    <a:pt x="14987" y="370"/>
                  </a:cubicBezTo>
                  <a:cubicBezTo>
                    <a:pt x="16358" y="1222"/>
                    <a:pt x="17387" y="3496"/>
                    <a:pt x="18415" y="7191"/>
                  </a:cubicBezTo>
                  <a:cubicBezTo>
                    <a:pt x="19444" y="10885"/>
                    <a:pt x="20472" y="16001"/>
                    <a:pt x="21501" y="2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0829181" y="6480452"/>
              <a:ext cx="262291" cy="13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18" fill="norm" stroke="1" extrusionOk="0">
                  <a:moveTo>
                    <a:pt x="4824" y="17409"/>
                  </a:moveTo>
                  <a:cubicBezTo>
                    <a:pt x="4133" y="18376"/>
                    <a:pt x="3442" y="19343"/>
                    <a:pt x="2664" y="20149"/>
                  </a:cubicBezTo>
                  <a:cubicBezTo>
                    <a:pt x="1887" y="20955"/>
                    <a:pt x="1023" y="21600"/>
                    <a:pt x="504" y="20955"/>
                  </a:cubicBezTo>
                  <a:cubicBezTo>
                    <a:pt x="-14" y="20310"/>
                    <a:pt x="-187" y="18376"/>
                    <a:pt x="245" y="15636"/>
                  </a:cubicBezTo>
                  <a:cubicBezTo>
                    <a:pt x="677" y="12896"/>
                    <a:pt x="1714" y="9349"/>
                    <a:pt x="2664" y="7415"/>
                  </a:cubicBezTo>
                  <a:cubicBezTo>
                    <a:pt x="3615" y="5481"/>
                    <a:pt x="4479" y="5158"/>
                    <a:pt x="5515" y="6287"/>
                  </a:cubicBezTo>
                  <a:cubicBezTo>
                    <a:pt x="6552" y="7415"/>
                    <a:pt x="7762" y="9994"/>
                    <a:pt x="9058" y="12734"/>
                  </a:cubicBezTo>
                  <a:cubicBezTo>
                    <a:pt x="10354" y="15475"/>
                    <a:pt x="11736" y="18376"/>
                    <a:pt x="12859" y="19827"/>
                  </a:cubicBezTo>
                  <a:cubicBezTo>
                    <a:pt x="13983" y="21278"/>
                    <a:pt x="14847" y="21278"/>
                    <a:pt x="16229" y="17731"/>
                  </a:cubicBezTo>
                  <a:cubicBezTo>
                    <a:pt x="17611" y="14185"/>
                    <a:pt x="19512" y="7093"/>
                    <a:pt x="214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1189621" y="6231674"/>
              <a:ext cx="187024" cy="34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23" fill="norm" stroke="1" extrusionOk="0">
                  <a:moveTo>
                    <a:pt x="4764" y="10219"/>
                  </a:moveTo>
                  <a:cubicBezTo>
                    <a:pt x="3793" y="13211"/>
                    <a:pt x="2822" y="16204"/>
                    <a:pt x="2094" y="18221"/>
                  </a:cubicBezTo>
                  <a:cubicBezTo>
                    <a:pt x="1366" y="20238"/>
                    <a:pt x="881" y="21279"/>
                    <a:pt x="517" y="21409"/>
                  </a:cubicBezTo>
                  <a:cubicBezTo>
                    <a:pt x="153" y="21539"/>
                    <a:pt x="-90" y="20758"/>
                    <a:pt x="31" y="18221"/>
                  </a:cubicBezTo>
                  <a:cubicBezTo>
                    <a:pt x="153" y="15684"/>
                    <a:pt x="638" y="11390"/>
                    <a:pt x="1123" y="8852"/>
                  </a:cubicBezTo>
                  <a:cubicBezTo>
                    <a:pt x="1609" y="6315"/>
                    <a:pt x="2094" y="5534"/>
                    <a:pt x="2580" y="4753"/>
                  </a:cubicBezTo>
                  <a:cubicBezTo>
                    <a:pt x="3065" y="3973"/>
                    <a:pt x="3550" y="3192"/>
                    <a:pt x="3914" y="3257"/>
                  </a:cubicBezTo>
                  <a:cubicBezTo>
                    <a:pt x="4279" y="3322"/>
                    <a:pt x="4521" y="4233"/>
                    <a:pt x="5492" y="6575"/>
                  </a:cubicBezTo>
                  <a:cubicBezTo>
                    <a:pt x="6463" y="8917"/>
                    <a:pt x="8162" y="12691"/>
                    <a:pt x="9132" y="14968"/>
                  </a:cubicBezTo>
                  <a:cubicBezTo>
                    <a:pt x="10103" y="17245"/>
                    <a:pt x="10346" y="18026"/>
                    <a:pt x="11074" y="18481"/>
                  </a:cubicBezTo>
                  <a:cubicBezTo>
                    <a:pt x="11802" y="18937"/>
                    <a:pt x="13016" y="19067"/>
                    <a:pt x="13865" y="18741"/>
                  </a:cubicBezTo>
                  <a:cubicBezTo>
                    <a:pt x="14714" y="18416"/>
                    <a:pt x="15200" y="17635"/>
                    <a:pt x="16413" y="14643"/>
                  </a:cubicBezTo>
                  <a:cubicBezTo>
                    <a:pt x="17627" y="11650"/>
                    <a:pt x="19568" y="6445"/>
                    <a:pt x="20539" y="3517"/>
                  </a:cubicBezTo>
                  <a:cubicBezTo>
                    <a:pt x="21510" y="590"/>
                    <a:pt x="21510" y="-61"/>
                    <a:pt x="21389" y="4"/>
                  </a:cubicBezTo>
                  <a:cubicBezTo>
                    <a:pt x="21267" y="69"/>
                    <a:pt x="21025" y="850"/>
                    <a:pt x="20782" y="1566"/>
                  </a:cubicBezTo>
                  <a:cubicBezTo>
                    <a:pt x="20539" y="2281"/>
                    <a:pt x="20297" y="2932"/>
                    <a:pt x="20054" y="3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1384423" y="6391552"/>
              <a:ext cx="240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5040" y="13148"/>
                  </a:moveTo>
                  <a:cubicBezTo>
                    <a:pt x="4471" y="11896"/>
                    <a:pt x="3903" y="10643"/>
                    <a:pt x="3050" y="10487"/>
                  </a:cubicBezTo>
                  <a:cubicBezTo>
                    <a:pt x="2198" y="10330"/>
                    <a:pt x="1061" y="11270"/>
                    <a:pt x="492" y="12522"/>
                  </a:cubicBezTo>
                  <a:cubicBezTo>
                    <a:pt x="-76" y="13774"/>
                    <a:pt x="-76" y="15339"/>
                    <a:pt x="113" y="16904"/>
                  </a:cubicBezTo>
                  <a:cubicBezTo>
                    <a:pt x="303" y="18470"/>
                    <a:pt x="682" y="20035"/>
                    <a:pt x="1345" y="20817"/>
                  </a:cubicBezTo>
                  <a:cubicBezTo>
                    <a:pt x="2008" y="21600"/>
                    <a:pt x="2956" y="21600"/>
                    <a:pt x="3903" y="21443"/>
                  </a:cubicBezTo>
                  <a:cubicBezTo>
                    <a:pt x="4850" y="21287"/>
                    <a:pt x="5798" y="20974"/>
                    <a:pt x="5798" y="20191"/>
                  </a:cubicBezTo>
                  <a:cubicBezTo>
                    <a:pt x="5798" y="19409"/>
                    <a:pt x="4850" y="18157"/>
                    <a:pt x="4092" y="16904"/>
                  </a:cubicBezTo>
                  <a:cubicBezTo>
                    <a:pt x="3335" y="15652"/>
                    <a:pt x="2766" y="14400"/>
                    <a:pt x="2956" y="13461"/>
                  </a:cubicBezTo>
                  <a:cubicBezTo>
                    <a:pt x="3145" y="12522"/>
                    <a:pt x="4092" y="11896"/>
                    <a:pt x="5229" y="11426"/>
                  </a:cubicBezTo>
                  <a:cubicBezTo>
                    <a:pt x="6366" y="10957"/>
                    <a:pt x="7692" y="10643"/>
                    <a:pt x="9019" y="11739"/>
                  </a:cubicBezTo>
                  <a:cubicBezTo>
                    <a:pt x="10345" y="12835"/>
                    <a:pt x="11671" y="15339"/>
                    <a:pt x="12335" y="17530"/>
                  </a:cubicBezTo>
                  <a:cubicBezTo>
                    <a:pt x="12998" y="19722"/>
                    <a:pt x="12998" y="21600"/>
                    <a:pt x="12619" y="21600"/>
                  </a:cubicBezTo>
                  <a:cubicBezTo>
                    <a:pt x="12240" y="21600"/>
                    <a:pt x="11482" y="19722"/>
                    <a:pt x="11387" y="16748"/>
                  </a:cubicBezTo>
                  <a:cubicBezTo>
                    <a:pt x="11292" y="13774"/>
                    <a:pt x="11861" y="9704"/>
                    <a:pt x="13661" y="6730"/>
                  </a:cubicBezTo>
                  <a:cubicBezTo>
                    <a:pt x="15461" y="3757"/>
                    <a:pt x="18492" y="1878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1738652" y="6270902"/>
              <a:ext cx="127521" cy="32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60" fill="norm" stroke="1" extrusionOk="0">
                  <a:moveTo>
                    <a:pt x="21333" y="836"/>
                  </a:moveTo>
                  <a:cubicBezTo>
                    <a:pt x="19917" y="418"/>
                    <a:pt x="18500" y="0"/>
                    <a:pt x="16907" y="0"/>
                  </a:cubicBezTo>
                  <a:cubicBezTo>
                    <a:pt x="15313" y="0"/>
                    <a:pt x="13543" y="418"/>
                    <a:pt x="10887" y="2021"/>
                  </a:cubicBezTo>
                  <a:cubicBezTo>
                    <a:pt x="8231" y="3623"/>
                    <a:pt x="4690" y="6410"/>
                    <a:pt x="2566" y="9337"/>
                  </a:cubicBezTo>
                  <a:cubicBezTo>
                    <a:pt x="441" y="12263"/>
                    <a:pt x="-267" y="15329"/>
                    <a:pt x="87" y="17489"/>
                  </a:cubicBezTo>
                  <a:cubicBezTo>
                    <a:pt x="441" y="19649"/>
                    <a:pt x="1858" y="20903"/>
                    <a:pt x="4513" y="21252"/>
                  </a:cubicBezTo>
                  <a:cubicBezTo>
                    <a:pt x="7169" y="21600"/>
                    <a:pt x="11064" y="21043"/>
                    <a:pt x="14959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1851519" y="6380772"/>
              <a:ext cx="98335" cy="17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0634" fill="norm" stroke="1" extrusionOk="0">
                  <a:moveTo>
                    <a:pt x="19315" y="2754"/>
                  </a:moveTo>
                  <a:cubicBezTo>
                    <a:pt x="17065" y="1761"/>
                    <a:pt x="14815" y="768"/>
                    <a:pt x="12565" y="272"/>
                  </a:cubicBezTo>
                  <a:cubicBezTo>
                    <a:pt x="10315" y="-225"/>
                    <a:pt x="8065" y="-225"/>
                    <a:pt x="5815" y="1885"/>
                  </a:cubicBezTo>
                  <a:cubicBezTo>
                    <a:pt x="3565" y="3996"/>
                    <a:pt x="1315" y="8216"/>
                    <a:pt x="415" y="11568"/>
                  </a:cubicBezTo>
                  <a:cubicBezTo>
                    <a:pt x="-485" y="14920"/>
                    <a:pt x="-35" y="17403"/>
                    <a:pt x="2890" y="19016"/>
                  </a:cubicBezTo>
                  <a:cubicBezTo>
                    <a:pt x="5815" y="20630"/>
                    <a:pt x="11215" y="21375"/>
                    <a:pt x="15040" y="19637"/>
                  </a:cubicBezTo>
                  <a:cubicBezTo>
                    <a:pt x="18865" y="17899"/>
                    <a:pt x="21115" y="13678"/>
                    <a:pt x="20890" y="10451"/>
                  </a:cubicBezTo>
                  <a:cubicBezTo>
                    <a:pt x="20665" y="7223"/>
                    <a:pt x="17965" y="4989"/>
                    <a:pt x="15490" y="3872"/>
                  </a:cubicBezTo>
                  <a:cubicBezTo>
                    <a:pt x="13015" y="2754"/>
                    <a:pt x="10765" y="2754"/>
                    <a:pt x="9415" y="3375"/>
                  </a:cubicBezTo>
                  <a:cubicBezTo>
                    <a:pt x="8065" y="3996"/>
                    <a:pt x="7615" y="5237"/>
                    <a:pt x="7615" y="6851"/>
                  </a:cubicBezTo>
                  <a:cubicBezTo>
                    <a:pt x="7615" y="8465"/>
                    <a:pt x="8065" y="10451"/>
                    <a:pt x="8515" y="12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1974122" y="6556652"/>
              <a:ext cx="6298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10452" y="0"/>
                  </a:moveTo>
                  <a:cubicBezTo>
                    <a:pt x="14632" y="0"/>
                    <a:pt x="18813" y="0"/>
                    <a:pt x="20206" y="1000"/>
                  </a:cubicBezTo>
                  <a:cubicBezTo>
                    <a:pt x="21600" y="2000"/>
                    <a:pt x="20206" y="4000"/>
                    <a:pt x="16374" y="7600"/>
                  </a:cubicBezTo>
                  <a:cubicBezTo>
                    <a:pt x="12542" y="11200"/>
                    <a:pt x="6271" y="16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2139222" y="6429652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2145572" y="6347102"/>
              <a:ext cx="15897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0800" y="0"/>
                  </a:moveTo>
                  <a:cubicBezTo>
                    <a:pt x="14677" y="1953"/>
                    <a:pt x="18554" y="3905"/>
                    <a:pt x="20077" y="6468"/>
                  </a:cubicBezTo>
                  <a:cubicBezTo>
                    <a:pt x="21600" y="9031"/>
                    <a:pt x="20769" y="12203"/>
                    <a:pt x="17031" y="14827"/>
                  </a:cubicBezTo>
                  <a:cubicBezTo>
                    <a:pt x="13292" y="17451"/>
                    <a:pt x="6646" y="19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0881922" y="7134502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0894622" y="6948732"/>
              <a:ext cx="63501" cy="4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1" fill="norm" stroke="1" extrusionOk="0">
                  <a:moveTo>
                    <a:pt x="0" y="20441"/>
                  </a:moveTo>
                  <a:cubicBezTo>
                    <a:pt x="720" y="12928"/>
                    <a:pt x="1440" y="5415"/>
                    <a:pt x="3600" y="2128"/>
                  </a:cubicBezTo>
                  <a:cubicBezTo>
                    <a:pt x="5760" y="-1159"/>
                    <a:pt x="9360" y="-220"/>
                    <a:pt x="12600" y="2128"/>
                  </a:cubicBezTo>
                  <a:cubicBezTo>
                    <a:pt x="15840" y="4476"/>
                    <a:pt x="18720" y="8232"/>
                    <a:pt x="21600" y="11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0996222" y="6935688"/>
              <a:ext cx="139701" cy="35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21600" y="505"/>
                  </a:moveTo>
                  <a:cubicBezTo>
                    <a:pt x="17673" y="120"/>
                    <a:pt x="13745" y="-266"/>
                    <a:pt x="10309" y="248"/>
                  </a:cubicBezTo>
                  <a:cubicBezTo>
                    <a:pt x="6873" y="763"/>
                    <a:pt x="3927" y="2177"/>
                    <a:pt x="2618" y="4620"/>
                  </a:cubicBezTo>
                  <a:cubicBezTo>
                    <a:pt x="1309" y="7063"/>
                    <a:pt x="1636" y="10534"/>
                    <a:pt x="1473" y="13491"/>
                  </a:cubicBezTo>
                  <a:cubicBezTo>
                    <a:pt x="1309" y="16448"/>
                    <a:pt x="655" y="18891"/>
                    <a:pt x="0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10907322" y="7094905"/>
              <a:ext cx="266701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20965"/>
                  </a:moveTo>
                  <a:cubicBezTo>
                    <a:pt x="3600" y="13601"/>
                    <a:pt x="7200" y="6238"/>
                    <a:pt x="10800" y="2801"/>
                  </a:cubicBezTo>
                  <a:cubicBezTo>
                    <a:pt x="14400" y="-635"/>
                    <a:pt x="18000" y="-144"/>
                    <a:pt x="21600" y="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1383572" y="6947908"/>
              <a:ext cx="82551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00"/>
                  </a:moveTo>
                  <a:cubicBezTo>
                    <a:pt x="18831" y="27"/>
                    <a:pt x="16062" y="-146"/>
                    <a:pt x="13846" y="200"/>
                  </a:cubicBezTo>
                  <a:cubicBezTo>
                    <a:pt x="11631" y="545"/>
                    <a:pt x="9969" y="1409"/>
                    <a:pt x="8308" y="4088"/>
                  </a:cubicBezTo>
                  <a:cubicBezTo>
                    <a:pt x="6646" y="6766"/>
                    <a:pt x="4985" y="11259"/>
                    <a:pt x="3600" y="14456"/>
                  </a:cubicBezTo>
                  <a:cubicBezTo>
                    <a:pt x="2215" y="17652"/>
                    <a:pt x="1108" y="19553"/>
                    <a:pt x="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1364522" y="6935535"/>
              <a:ext cx="212815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0" y="16498"/>
                  </a:moveTo>
                  <a:cubicBezTo>
                    <a:pt x="1283" y="15137"/>
                    <a:pt x="2566" y="13776"/>
                    <a:pt x="5026" y="12161"/>
                  </a:cubicBezTo>
                  <a:cubicBezTo>
                    <a:pt x="7485" y="10545"/>
                    <a:pt x="11121" y="8674"/>
                    <a:pt x="13687" y="7058"/>
                  </a:cubicBezTo>
                  <a:cubicBezTo>
                    <a:pt x="16253" y="5443"/>
                    <a:pt x="17750" y="4082"/>
                    <a:pt x="19034" y="2721"/>
                  </a:cubicBezTo>
                  <a:cubicBezTo>
                    <a:pt x="20317" y="1361"/>
                    <a:pt x="21386" y="0"/>
                    <a:pt x="21493" y="0"/>
                  </a:cubicBezTo>
                  <a:cubicBezTo>
                    <a:pt x="21600" y="0"/>
                    <a:pt x="20745" y="1361"/>
                    <a:pt x="19675" y="4337"/>
                  </a:cubicBezTo>
                  <a:cubicBezTo>
                    <a:pt x="18606" y="7313"/>
                    <a:pt x="17323" y="11906"/>
                    <a:pt x="16574" y="15052"/>
                  </a:cubicBezTo>
                  <a:cubicBezTo>
                    <a:pt x="15826" y="18198"/>
                    <a:pt x="15612" y="19899"/>
                    <a:pt x="153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1575080" y="7147202"/>
              <a:ext cx="80598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4721" y="3411"/>
                  </a:moveTo>
                  <a:cubicBezTo>
                    <a:pt x="3059" y="5684"/>
                    <a:pt x="1398" y="7958"/>
                    <a:pt x="567" y="10800"/>
                  </a:cubicBezTo>
                  <a:cubicBezTo>
                    <a:pt x="-264" y="13642"/>
                    <a:pt x="-264" y="17053"/>
                    <a:pt x="1121" y="19042"/>
                  </a:cubicBezTo>
                  <a:cubicBezTo>
                    <a:pt x="2505" y="21032"/>
                    <a:pt x="5274" y="21600"/>
                    <a:pt x="8044" y="21600"/>
                  </a:cubicBezTo>
                  <a:cubicBezTo>
                    <a:pt x="10813" y="21600"/>
                    <a:pt x="13582" y="21032"/>
                    <a:pt x="16074" y="19611"/>
                  </a:cubicBezTo>
                  <a:cubicBezTo>
                    <a:pt x="18567" y="18189"/>
                    <a:pt x="20782" y="15916"/>
                    <a:pt x="21059" y="13642"/>
                  </a:cubicBezTo>
                  <a:cubicBezTo>
                    <a:pt x="21336" y="11368"/>
                    <a:pt x="19674" y="9095"/>
                    <a:pt x="16074" y="6821"/>
                  </a:cubicBezTo>
                  <a:cubicBezTo>
                    <a:pt x="12474" y="4547"/>
                    <a:pt x="6936" y="2274"/>
                    <a:pt x="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1835792" y="6917473"/>
              <a:ext cx="87531" cy="30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08" fill="norm" stroke="1" extrusionOk="0">
                  <a:moveTo>
                    <a:pt x="21267" y="1880"/>
                  </a:moveTo>
                  <a:cubicBezTo>
                    <a:pt x="21267" y="980"/>
                    <a:pt x="21267" y="80"/>
                    <a:pt x="20496" y="5"/>
                  </a:cubicBezTo>
                  <a:cubicBezTo>
                    <a:pt x="19724" y="-70"/>
                    <a:pt x="18181" y="680"/>
                    <a:pt x="14581" y="3305"/>
                  </a:cubicBezTo>
                  <a:cubicBezTo>
                    <a:pt x="10981" y="5930"/>
                    <a:pt x="5324" y="10430"/>
                    <a:pt x="2496" y="13355"/>
                  </a:cubicBezTo>
                  <a:cubicBezTo>
                    <a:pt x="-333" y="16280"/>
                    <a:pt x="-333" y="17630"/>
                    <a:pt x="438" y="18680"/>
                  </a:cubicBezTo>
                  <a:cubicBezTo>
                    <a:pt x="1210" y="19730"/>
                    <a:pt x="2753" y="20480"/>
                    <a:pt x="4810" y="20930"/>
                  </a:cubicBezTo>
                  <a:cubicBezTo>
                    <a:pt x="6867" y="21380"/>
                    <a:pt x="9438" y="21530"/>
                    <a:pt x="11496" y="21305"/>
                  </a:cubicBezTo>
                  <a:cubicBezTo>
                    <a:pt x="13553" y="21080"/>
                    <a:pt x="15096" y="20480"/>
                    <a:pt x="16638" y="19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1783622" y="7046975"/>
              <a:ext cx="590551" cy="17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5427"/>
                  </a:moveTo>
                  <a:cubicBezTo>
                    <a:pt x="1394" y="3560"/>
                    <a:pt x="2787" y="1694"/>
                    <a:pt x="3871" y="760"/>
                  </a:cubicBezTo>
                  <a:cubicBezTo>
                    <a:pt x="4955" y="-173"/>
                    <a:pt x="5729" y="-173"/>
                    <a:pt x="6232" y="360"/>
                  </a:cubicBezTo>
                  <a:cubicBezTo>
                    <a:pt x="6735" y="894"/>
                    <a:pt x="6968" y="1960"/>
                    <a:pt x="7045" y="4760"/>
                  </a:cubicBezTo>
                  <a:cubicBezTo>
                    <a:pt x="7123" y="7560"/>
                    <a:pt x="7045" y="12094"/>
                    <a:pt x="6774" y="14894"/>
                  </a:cubicBezTo>
                  <a:cubicBezTo>
                    <a:pt x="6503" y="17694"/>
                    <a:pt x="6039" y="18760"/>
                    <a:pt x="5768" y="18494"/>
                  </a:cubicBezTo>
                  <a:cubicBezTo>
                    <a:pt x="5497" y="18227"/>
                    <a:pt x="5419" y="16627"/>
                    <a:pt x="5652" y="14627"/>
                  </a:cubicBezTo>
                  <a:cubicBezTo>
                    <a:pt x="5884" y="12627"/>
                    <a:pt x="6426" y="10227"/>
                    <a:pt x="6852" y="8627"/>
                  </a:cubicBezTo>
                  <a:cubicBezTo>
                    <a:pt x="7277" y="7027"/>
                    <a:pt x="7587" y="6227"/>
                    <a:pt x="7935" y="5827"/>
                  </a:cubicBezTo>
                  <a:cubicBezTo>
                    <a:pt x="8284" y="5427"/>
                    <a:pt x="8671" y="5427"/>
                    <a:pt x="9019" y="5827"/>
                  </a:cubicBezTo>
                  <a:cubicBezTo>
                    <a:pt x="9368" y="6227"/>
                    <a:pt x="9677" y="7027"/>
                    <a:pt x="9832" y="8494"/>
                  </a:cubicBezTo>
                  <a:cubicBezTo>
                    <a:pt x="9987" y="9960"/>
                    <a:pt x="9987" y="12094"/>
                    <a:pt x="10103" y="13694"/>
                  </a:cubicBezTo>
                  <a:cubicBezTo>
                    <a:pt x="10219" y="15294"/>
                    <a:pt x="10452" y="16360"/>
                    <a:pt x="10761" y="16894"/>
                  </a:cubicBezTo>
                  <a:cubicBezTo>
                    <a:pt x="11071" y="17427"/>
                    <a:pt x="11458" y="17427"/>
                    <a:pt x="12271" y="16494"/>
                  </a:cubicBezTo>
                  <a:cubicBezTo>
                    <a:pt x="13084" y="15560"/>
                    <a:pt x="14323" y="13694"/>
                    <a:pt x="15097" y="12360"/>
                  </a:cubicBezTo>
                  <a:cubicBezTo>
                    <a:pt x="15871" y="11027"/>
                    <a:pt x="16181" y="10227"/>
                    <a:pt x="16490" y="8760"/>
                  </a:cubicBezTo>
                  <a:cubicBezTo>
                    <a:pt x="16800" y="7294"/>
                    <a:pt x="17110" y="5160"/>
                    <a:pt x="16994" y="4094"/>
                  </a:cubicBezTo>
                  <a:cubicBezTo>
                    <a:pt x="16877" y="3027"/>
                    <a:pt x="16335" y="3027"/>
                    <a:pt x="15910" y="3427"/>
                  </a:cubicBezTo>
                  <a:cubicBezTo>
                    <a:pt x="15484" y="3827"/>
                    <a:pt x="15174" y="4627"/>
                    <a:pt x="14942" y="5694"/>
                  </a:cubicBezTo>
                  <a:cubicBezTo>
                    <a:pt x="14710" y="6760"/>
                    <a:pt x="14555" y="8094"/>
                    <a:pt x="14477" y="9827"/>
                  </a:cubicBezTo>
                  <a:cubicBezTo>
                    <a:pt x="14400" y="11560"/>
                    <a:pt x="14400" y="13694"/>
                    <a:pt x="15600" y="15694"/>
                  </a:cubicBezTo>
                  <a:cubicBezTo>
                    <a:pt x="16800" y="17694"/>
                    <a:pt x="19200" y="19560"/>
                    <a:pt x="2160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12129878" y="7102752"/>
              <a:ext cx="1569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200"/>
                    <a:pt x="3818" y="10400"/>
                    <a:pt x="1118" y="14000"/>
                  </a:cubicBezTo>
                  <a:cubicBezTo>
                    <a:pt x="-1582" y="17600"/>
                    <a:pt x="1118" y="196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9" name="Drawing"/>
          <p:cNvGrpSpPr/>
          <p:nvPr/>
        </p:nvGrpSpPr>
        <p:grpSpPr>
          <a:xfrm>
            <a:off x="1346200" y="1409964"/>
            <a:ext cx="10185333" cy="7061022"/>
            <a:chOff x="0" y="-12700"/>
            <a:chExt cx="10185332" cy="7061020"/>
          </a:xfrm>
        </p:grpSpPr>
        <p:sp>
          <p:nvSpPr>
            <p:cNvPr id="1359" name="Line"/>
            <p:cNvSpPr/>
            <p:nvPr/>
          </p:nvSpPr>
          <p:spPr>
            <a:xfrm>
              <a:off x="617651" y="410842"/>
              <a:ext cx="430099" cy="58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1" fill="norm" stroke="1" extrusionOk="0">
                  <a:moveTo>
                    <a:pt x="1821" y="3570"/>
                  </a:moveTo>
                  <a:cubicBezTo>
                    <a:pt x="3621" y="2868"/>
                    <a:pt x="5421" y="2166"/>
                    <a:pt x="8015" y="1543"/>
                  </a:cubicBezTo>
                  <a:cubicBezTo>
                    <a:pt x="10609" y="919"/>
                    <a:pt x="13997" y="373"/>
                    <a:pt x="16009" y="139"/>
                  </a:cubicBezTo>
                  <a:cubicBezTo>
                    <a:pt x="18021" y="-95"/>
                    <a:pt x="18656" y="-17"/>
                    <a:pt x="18974" y="256"/>
                  </a:cubicBezTo>
                  <a:cubicBezTo>
                    <a:pt x="19291" y="529"/>
                    <a:pt x="19291" y="997"/>
                    <a:pt x="18339" y="2322"/>
                  </a:cubicBezTo>
                  <a:cubicBezTo>
                    <a:pt x="17386" y="3648"/>
                    <a:pt x="15480" y="5831"/>
                    <a:pt x="13627" y="7781"/>
                  </a:cubicBezTo>
                  <a:cubicBezTo>
                    <a:pt x="11774" y="9730"/>
                    <a:pt x="9974" y="11446"/>
                    <a:pt x="7962" y="13278"/>
                  </a:cubicBezTo>
                  <a:cubicBezTo>
                    <a:pt x="5950" y="15111"/>
                    <a:pt x="3727" y="17060"/>
                    <a:pt x="2456" y="18191"/>
                  </a:cubicBezTo>
                  <a:cubicBezTo>
                    <a:pt x="1186" y="19322"/>
                    <a:pt x="868" y="19634"/>
                    <a:pt x="550" y="20023"/>
                  </a:cubicBezTo>
                  <a:cubicBezTo>
                    <a:pt x="233" y="20413"/>
                    <a:pt x="-85" y="20881"/>
                    <a:pt x="21" y="21154"/>
                  </a:cubicBezTo>
                  <a:cubicBezTo>
                    <a:pt x="127" y="21427"/>
                    <a:pt x="656" y="21505"/>
                    <a:pt x="2562" y="21232"/>
                  </a:cubicBezTo>
                  <a:cubicBezTo>
                    <a:pt x="4468" y="20959"/>
                    <a:pt x="7750" y="20335"/>
                    <a:pt x="11139" y="19478"/>
                  </a:cubicBezTo>
                  <a:cubicBezTo>
                    <a:pt x="14527" y="18620"/>
                    <a:pt x="18021" y="17528"/>
                    <a:pt x="21515" y="16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168400" y="729985"/>
              <a:ext cx="2286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200"/>
                    <a:pt x="8800" y="10800"/>
                    <a:pt x="12400" y="7200"/>
                  </a:cubicBezTo>
                  <a:cubicBezTo>
                    <a:pt x="16000" y="3600"/>
                    <a:pt x="188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676400" y="253735"/>
              <a:ext cx="95251" cy="61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0"/>
                  </a:moveTo>
                  <a:cubicBezTo>
                    <a:pt x="960" y="2830"/>
                    <a:pt x="1920" y="5661"/>
                    <a:pt x="2160" y="8454"/>
                  </a:cubicBezTo>
                  <a:cubicBezTo>
                    <a:pt x="2400" y="11247"/>
                    <a:pt x="1920" y="14003"/>
                    <a:pt x="1680" y="16051"/>
                  </a:cubicBezTo>
                  <a:cubicBezTo>
                    <a:pt x="1440" y="18099"/>
                    <a:pt x="1440" y="19440"/>
                    <a:pt x="1680" y="20297"/>
                  </a:cubicBezTo>
                  <a:cubicBezTo>
                    <a:pt x="1920" y="21153"/>
                    <a:pt x="2400" y="21526"/>
                    <a:pt x="4800" y="21563"/>
                  </a:cubicBezTo>
                  <a:cubicBezTo>
                    <a:pt x="7200" y="21600"/>
                    <a:pt x="11520" y="21302"/>
                    <a:pt x="14640" y="20669"/>
                  </a:cubicBezTo>
                  <a:cubicBezTo>
                    <a:pt x="17760" y="20036"/>
                    <a:pt x="19680" y="19068"/>
                    <a:pt x="21600" y="18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600200" y="571235"/>
              <a:ext cx="234951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2335" y="20110"/>
                  </a:moveTo>
                  <a:cubicBezTo>
                    <a:pt x="1168" y="20855"/>
                    <a:pt x="0" y="21600"/>
                    <a:pt x="0" y="21228"/>
                  </a:cubicBezTo>
                  <a:cubicBezTo>
                    <a:pt x="0" y="20855"/>
                    <a:pt x="1168" y="19366"/>
                    <a:pt x="4962" y="15641"/>
                  </a:cubicBezTo>
                  <a:cubicBezTo>
                    <a:pt x="8757" y="11917"/>
                    <a:pt x="15178" y="59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832262" y="540493"/>
              <a:ext cx="291083" cy="30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02" fill="norm" stroke="1" extrusionOk="0">
                  <a:moveTo>
                    <a:pt x="1599" y="8807"/>
                  </a:moveTo>
                  <a:cubicBezTo>
                    <a:pt x="3451" y="6588"/>
                    <a:pt x="5302" y="4368"/>
                    <a:pt x="6459" y="2889"/>
                  </a:cubicBezTo>
                  <a:cubicBezTo>
                    <a:pt x="7617" y="1409"/>
                    <a:pt x="8079" y="670"/>
                    <a:pt x="7925" y="374"/>
                  </a:cubicBezTo>
                  <a:cubicBezTo>
                    <a:pt x="7771" y="78"/>
                    <a:pt x="6999" y="226"/>
                    <a:pt x="5688" y="1409"/>
                  </a:cubicBezTo>
                  <a:cubicBezTo>
                    <a:pt x="4377" y="2593"/>
                    <a:pt x="2525" y="4812"/>
                    <a:pt x="1368" y="7401"/>
                  </a:cubicBezTo>
                  <a:cubicBezTo>
                    <a:pt x="211" y="9990"/>
                    <a:pt x="-252" y="12949"/>
                    <a:pt x="134" y="14946"/>
                  </a:cubicBezTo>
                  <a:cubicBezTo>
                    <a:pt x="519" y="16944"/>
                    <a:pt x="1754" y="17979"/>
                    <a:pt x="3759" y="18127"/>
                  </a:cubicBezTo>
                  <a:cubicBezTo>
                    <a:pt x="5765" y="18275"/>
                    <a:pt x="8542" y="17535"/>
                    <a:pt x="11165" y="15834"/>
                  </a:cubicBezTo>
                  <a:cubicBezTo>
                    <a:pt x="13788" y="14133"/>
                    <a:pt x="16257" y="11470"/>
                    <a:pt x="17645" y="9029"/>
                  </a:cubicBezTo>
                  <a:cubicBezTo>
                    <a:pt x="19034" y="6588"/>
                    <a:pt x="19342" y="4368"/>
                    <a:pt x="19265" y="2889"/>
                  </a:cubicBezTo>
                  <a:cubicBezTo>
                    <a:pt x="19188" y="1409"/>
                    <a:pt x="18725" y="670"/>
                    <a:pt x="17799" y="300"/>
                  </a:cubicBezTo>
                  <a:cubicBezTo>
                    <a:pt x="16874" y="-70"/>
                    <a:pt x="15485" y="-70"/>
                    <a:pt x="14251" y="152"/>
                  </a:cubicBezTo>
                  <a:cubicBezTo>
                    <a:pt x="13017" y="374"/>
                    <a:pt x="11937" y="818"/>
                    <a:pt x="11474" y="1409"/>
                  </a:cubicBezTo>
                  <a:cubicBezTo>
                    <a:pt x="11011" y="2001"/>
                    <a:pt x="11165" y="2741"/>
                    <a:pt x="12554" y="4294"/>
                  </a:cubicBezTo>
                  <a:cubicBezTo>
                    <a:pt x="13942" y="5848"/>
                    <a:pt x="16565" y="8215"/>
                    <a:pt x="18339" y="10212"/>
                  </a:cubicBezTo>
                  <a:cubicBezTo>
                    <a:pt x="20114" y="12209"/>
                    <a:pt x="21039" y="13837"/>
                    <a:pt x="21194" y="15612"/>
                  </a:cubicBezTo>
                  <a:cubicBezTo>
                    <a:pt x="21348" y="17388"/>
                    <a:pt x="20731" y="19311"/>
                    <a:pt x="20037" y="20346"/>
                  </a:cubicBezTo>
                  <a:cubicBezTo>
                    <a:pt x="19342" y="21382"/>
                    <a:pt x="18571" y="21530"/>
                    <a:pt x="17877" y="21012"/>
                  </a:cubicBezTo>
                  <a:cubicBezTo>
                    <a:pt x="17182" y="20494"/>
                    <a:pt x="16565" y="19311"/>
                    <a:pt x="15948" y="18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2200555" y="209285"/>
              <a:ext cx="72745" cy="56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65" fill="norm" stroke="1" extrusionOk="0">
                  <a:moveTo>
                    <a:pt x="19359" y="0"/>
                  </a:moveTo>
                  <a:cubicBezTo>
                    <a:pt x="14421" y="3224"/>
                    <a:pt x="9484" y="6448"/>
                    <a:pt x="6090" y="9390"/>
                  </a:cubicBezTo>
                  <a:cubicBezTo>
                    <a:pt x="2696" y="12331"/>
                    <a:pt x="844" y="14991"/>
                    <a:pt x="227" y="16925"/>
                  </a:cubicBezTo>
                  <a:cubicBezTo>
                    <a:pt x="-390" y="18860"/>
                    <a:pt x="227" y="20069"/>
                    <a:pt x="2387" y="20754"/>
                  </a:cubicBezTo>
                  <a:cubicBezTo>
                    <a:pt x="4547" y="21439"/>
                    <a:pt x="8250" y="21600"/>
                    <a:pt x="11644" y="21560"/>
                  </a:cubicBezTo>
                  <a:cubicBezTo>
                    <a:pt x="15039" y="21519"/>
                    <a:pt x="18124" y="21278"/>
                    <a:pt x="21210" y="2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2152650" y="580942"/>
              <a:ext cx="273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028" y="1118"/>
                    <a:pt x="12056" y="-1582"/>
                    <a:pt x="15656" y="1118"/>
                  </a:cubicBezTo>
                  <a:cubicBezTo>
                    <a:pt x="19256" y="3818"/>
                    <a:pt x="20428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66750" y="1066535"/>
              <a:ext cx="1257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1" y="18960"/>
                    <a:pt x="2982" y="16320"/>
                    <a:pt x="4418" y="14640"/>
                  </a:cubicBezTo>
                  <a:cubicBezTo>
                    <a:pt x="5855" y="12960"/>
                    <a:pt x="7236" y="12240"/>
                    <a:pt x="8691" y="11280"/>
                  </a:cubicBezTo>
                  <a:cubicBezTo>
                    <a:pt x="10145" y="10320"/>
                    <a:pt x="11673" y="9120"/>
                    <a:pt x="13200" y="7800"/>
                  </a:cubicBezTo>
                  <a:cubicBezTo>
                    <a:pt x="14727" y="6480"/>
                    <a:pt x="16255" y="5040"/>
                    <a:pt x="17655" y="3720"/>
                  </a:cubicBezTo>
                  <a:cubicBezTo>
                    <a:pt x="19055" y="2400"/>
                    <a:pt x="2032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263650" y="1180835"/>
              <a:ext cx="704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7811"/>
                    <a:pt x="4670" y="14021"/>
                    <a:pt x="6973" y="10800"/>
                  </a:cubicBezTo>
                  <a:cubicBezTo>
                    <a:pt x="9276" y="7579"/>
                    <a:pt x="11546" y="4926"/>
                    <a:pt x="13978" y="3221"/>
                  </a:cubicBezTo>
                  <a:cubicBezTo>
                    <a:pt x="16411" y="1516"/>
                    <a:pt x="19005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520950" y="73633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2533650" y="83793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647230" y="295903"/>
              <a:ext cx="283421" cy="60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6" fill="norm" stroke="1" extrusionOk="0">
                  <a:moveTo>
                    <a:pt x="784" y="21456"/>
                  </a:moveTo>
                  <a:cubicBezTo>
                    <a:pt x="304" y="20706"/>
                    <a:pt x="-176" y="19956"/>
                    <a:pt x="64" y="18044"/>
                  </a:cubicBezTo>
                  <a:cubicBezTo>
                    <a:pt x="304" y="16131"/>
                    <a:pt x="1264" y="13056"/>
                    <a:pt x="2224" y="10244"/>
                  </a:cubicBezTo>
                  <a:cubicBezTo>
                    <a:pt x="3184" y="7431"/>
                    <a:pt x="4144" y="4881"/>
                    <a:pt x="4944" y="3194"/>
                  </a:cubicBezTo>
                  <a:cubicBezTo>
                    <a:pt x="5744" y="1506"/>
                    <a:pt x="6384" y="681"/>
                    <a:pt x="7104" y="269"/>
                  </a:cubicBezTo>
                  <a:cubicBezTo>
                    <a:pt x="7824" y="-144"/>
                    <a:pt x="8624" y="-144"/>
                    <a:pt x="9584" y="719"/>
                  </a:cubicBezTo>
                  <a:cubicBezTo>
                    <a:pt x="10544" y="1581"/>
                    <a:pt x="11664" y="3306"/>
                    <a:pt x="12544" y="5519"/>
                  </a:cubicBezTo>
                  <a:cubicBezTo>
                    <a:pt x="13424" y="7731"/>
                    <a:pt x="14064" y="10431"/>
                    <a:pt x="14464" y="12681"/>
                  </a:cubicBezTo>
                  <a:cubicBezTo>
                    <a:pt x="14864" y="14931"/>
                    <a:pt x="15024" y="16731"/>
                    <a:pt x="14944" y="17894"/>
                  </a:cubicBezTo>
                  <a:cubicBezTo>
                    <a:pt x="14864" y="19056"/>
                    <a:pt x="14544" y="19581"/>
                    <a:pt x="13984" y="19694"/>
                  </a:cubicBezTo>
                  <a:cubicBezTo>
                    <a:pt x="13424" y="19806"/>
                    <a:pt x="12624" y="19506"/>
                    <a:pt x="10704" y="18418"/>
                  </a:cubicBezTo>
                  <a:cubicBezTo>
                    <a:pt x="8784" y="17331"/>
                    <a:pt x="5744" y="15456"/>
                    <a:pt x="3984" y="14369"/>
                  </a:cubicBezTo>
                  <a:cubicBezTo>
                    <a:pt x="2224" y="13281"/>
                    <a:pt x="1744" y="12981"/>
                    <a:pt x="1744" y="12681"/>
                  </a:cubicBezTo>
                  <a:cubicBezTo>
                    <a:pt x="1744" y="12381"/>
                    <a:pt x="2224" y="12081"/>
                    <a:pt x="5024" y="11894"/>
                  </a:cubicBezTo>
                  <a:cubicBezTo>
                    <a:pt x="7824" y="11706"/>
                    <a:pt x="12944" y="11631"/>
                    <a:pt x="16064" y="11594"/>
                  </a:cubicBezTo>
                  <a:cubicBezTo>
                    <a:pt x="19184" y="11556"/>
                    <a:pt x="20304" y="11556"/>
                    <a:pt x="21424" y="1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918897" y="598353"/>
              <a:ext cx="128880" cy="27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241" fill="norm" stroke="1" extrusionOk="0">
                  <a:moveTo>
                    <a:pt x="20418" y="1831"/>
                  </a:moveTo>
                  <a:cubicBezTo>
                    <a:pt x="14590" y="1012"/>
                    <a:pt x="8761" y="194"/>
                    <a:pt x="5161" y="31"/>
                  </a:cubicBezTo>
                  <a:cubicBezTo>
                    <a:pt x="1561" y="-133"/>
                    <a:pt x="190" y="358"/>
                    <a:pt x="18" y="1422"/>
                  </a:cubicBezTo>
                  <a:cubicBezTo>
                    <a:pt x="-153" y="2485"/>
                    <a:pt x="876" y="4122"/>
                    <a:pt x="4304" y="6167"/>
                  </a:cubicBezTo>
                  <a:cubicBezTo>
                    <a:pt x="7733" y="8212"/>
                    <a:pt x="13561" y="10667"/>
                    <a:pt x="16990" y="12794"/>
                  </a:cubicBezTo>
                  <a:cubicBezTo>
                    <a:pt x="20418" y="14922"/>
                    <a:pt x="21447" y="16722"/>
                    <a:pt x="20590" y="18194"/>
                  </a:cubicBezTo>
                  <a:cubicBezTo>
                    <a:pt x="19733" y="19667"/>
                    <a:pt x="16990" y="20812"/>
                    <a:pt x="13904" y="21140"/>
                  </a:cubicBezTo>
                  <a:cubicBezTo>
                    <a:pt x="10818" y="21467"/>
                    <a:pt x="7390" y="20976"/>
                    <a:pt x="5333" y="19994"/>
                  </a:cubicBezTo>
                  <a:cubicBezTo>
                    <a:pt x="3276" y="19012"/>
                    <a:pt x="2590" y="17540"/>
                    <a:pt x="1904" y="16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4088518" y="588508"/>
              <a:ext cx="87452" cy="29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303" fill="norm" stroke="1" extrusionOk="0">
                  <a:moveTo>
                    <a:pt x="17878" y="2393"/>
                  </a:moveTo>
                  <a:cubicBezTo>
                    <a:pt x="19350" y="1487"/>
                    <a:pt x="20823" y="580"/>
                    <a:pt x="20087" y="203"/>
                  </a:cubicBezTo>
                  <a:cubicBezTo>
                    <a:pt x="19350" y="-175"/>
                    <a:pt x="16405" y="-24"/>
                    <a:pt x="12478" y="656"/>
                  </a:cubicBezTo>
                  <a:cubicBezTo>
                    <a:pt x="8550" y="1335"/>
                    <a:pt x="3641" y="2544"/>
                    <a:pt x="1432" y="3903"/>
                  </a:cubicBezTo>
                  <a:cubicBezTo>
                    <a:pt x="-777" y="5263"/>
                    <a:pt x="-286" y="6773"/>
                    <a:pt x="1923" y="8057"/>
                  </a:cubicBezTo>
                  <a:cubicBezTo>
                    <a:pt x="4132" y="9341"/>
                    <a:pt x="8059" y="10398"/>
                    <a:pt x="11250" y="12060"/>
                  </a:cubicBezTo>
                  <a:cubicBezTo>
                    <a:pt x="14441" y="13722"/>
                    <a:pt x="16896" y="15987"/>
                    <a:pt x="16896" y="17498"/>
                  </a:cubicBezTo>
                  <a:cubicBezTo>
                    <a:pt x="16896" y="19008"/>
                    <a:pt x="14441" y="19763"/>
                    <a:pt x="11741" y="20368"/>
                  </a:cubicBezTo>
                  <a:cubicBezTo>
                    <a:pt x="9041" y="20972"/>
                    <a:pt x="6096" y="21425"/>
                    <a:pt x="4623" y="21274"/>
                  </a:cubicBezTo>
                  <a:cubicBezTo>
                    <a:pt x="3150" y="21123"/>
                    <a:pt x="3150" y="20368"/>
                    <a:pt x="3887" y="19310"/>
                  </a:cubicBezTo>
                  <a:cubicBezTo>
                    <a:pt x="4623" y="18253"/>
                    <a:pt x="6096" y="16894"/>
                    <a:pt x="7568" y="15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4229099" y="636472"/>
              <a:ext cx="393701" cy="195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439" y="1203"/>
                  </a:moveTo>
                  <a:cubicBezTo>
                    <a:pt x="1858" y="1899"/>
                    <a:pt x="1277" y="2596"/>
                    <a:pt x="813" y="5267"/>
                  </a:cubicBezTo>
                  <a:cubicBezTo>
                    <a:pt x="348" y="7938"/>
                    <a:pt x="0" y="12583"/>
                    <a:pt x="0" y="15486"/>
                  </a:cubicBezTo>
                  <a:cubicBezTo>
                    <a:pt x="0" y="18390"/>
                    <a:pt x="348" y="19551"/>
                    <a:pt x="987" y="19667"/>
                  </a:cubicBezTo>
                  <a:cubicBezTo>
                    <a:pt x="1626" y="19783"/>
                    <a:pt x="2555" y="18854"/>
                    <a:pt x="3368" y="17228"/>
                  </a:cubicBezTo>
                  <a:cubicBezTo>
                    <a:pt x="4181" y="15603"/>
                    <a:pt x="4877" y="13280"/>
                    <a:pt x="5342" y="11190"/>
                  </a:cubicBezTo>
                  <a:cubicBezTo>
                    <a:pt x="5806" y="9099"/>
                    <a:pt x="6039" y="7241"/>
                    <a:pt x="6097" y="7009"/>
                  </a:cubicBezTo>
                  <a:cubicBezTo>
                    <a:pt x="6155" y="6777"/>
                    <a:pt x="6039" y="8170"/>
                    <a:pt x="5923" y="9448"/>
                  </a:cubicBezTo>
                  <a:cubicBezTo>
                    <a:pt x="5806" y="10725"/>
                    <a:pt x="5690" y="11886"/>
                    <a:pt x="5632" y="13048"/>
                  </a:cubicBezTo>
                  <a:cubicBezTo>
                    <a:pt x="5574" y="14209"/>
                    <a:pt x="5574" y="15370"/>
                    <a:pt x="5865" y="16183"/>
                  </a:cubicBezTo>
                  <a:cubicBezTo>
                    <a:pt x="6155" y="16996"/>
                    <a:pt x="6735" y="17461"/>
                    <a:pt x="7548" y="16183"/>
                  </a:cubicBezTo>
                  <a:cubicBezTo>
                    <a:pt x="8361" y="14906"/>
                    <a:pt x="9406" y="11886"/>
                    <a:pt x="10045" y="9680"/>
                  </a:cubicBezTo>
                  <a:cubicBezTo>
                    <a:pt x="10684" y="7474"/>
                    <a:pt x="10916" y="6080"/>
                    <a:pt x="11032" y="5964"/>
                  </a:cubicBezTo>
                  <a:cubicBezTo>
                    <a:pt x="11148" y="5848"/>
                    <a:pt x="11148" y="7009"/>
                    <a:pt x="11148" y="8867"/>
                  </a:cubicBezTo>
                  <a:cubicBezTo>
                    <a:pt x="11148" y="10725"/>
                    <a:pt x="11148" y="13280"/>
                    <a:pt x="11206" y="15138"/>
                  </a:cubicBezTo>
                  <a:cubicBezTo>
                    <a:pt x="11265" y="16996"/>
                    <a:pt x="11381" y="18157"/>
                    <a:pt x="11555" y="18041"/>
                  </a:cubicBezTo>
                  <a:cubicBezTo>
                    <a:pt x="11729" y="17925"/>
                    <a:pt x="11961" y="16532"/>
                    <a:pt x="12484" y="13512"/>
                  </a:cubicBezTo>
                  <a:cubicBezTo>
                    <a:pt x="13006" y="10493"/>
                    <a:pt x="13819" y="5848"/>
                    <a:pt x="14458" y="3177"/>
                  </a:cubicBezTo>
                  <a:cubicBezTo>
                    <a:pt x="15097" y="506"/>
                    <a:pt x="15561" y="-191"/>
                    <a:pt x="15852" y="41"/>
                  </a:cubicBezTo>
                  <a:cubicBezTo>
                    <a:pt x="16142" y="274"/>
                    <a:pt x="16258" y="1435"/>
                    <a:pt x="16316" y="3409"/>
                  </a:cubicBezTo>
                  <a:cubicBezTo>
                    <a:pt x="16374" y="5383"/>
                    <a:pt x="16374" y="8170"/>
                    <a:pt x="16374" y="10609"/>
                  </a:cubicBezTo>
                  <a:cubicBezTo>
                    <a:pt x="16374" y="13048"/>
                    <a:pt x="16374" y="15138"/>
                    <a:pt x="16374" y="15138"/>
                  </a:cubicBezTo>
                  <a:cubicBezTo>
                    <a:pt x="16374" y="15138"/>
                    <a:pt x="16374" y="13048"/>
                    <a:pt x="16665" y="10725"/>
                  </a:cubicBezTo>
                  <a:cubicBezTo>
                    <a:pt x="16955" y="8403"/>
                    <a:pt x="17535" y="5848"/>
                    <a:pt x="18058" y="4222"/>
                  </a:cubicBezTo>
                  <a:cubicBezTo>
                    <a:pt x="18581" y="2596"/>
                    <a:pt x="19045" y="1899"/>
                    <a:pt x="19510" y="2015"/>
                  </a:cubicBezTo>
                  <a:cubicBezTo>
                    <a:pt x="19974" y="2132"/>
                    <a:pt x="20439" y="3061"/>
                    <a:pt x="20729" y="5848"/>
                  </a:cubicBezTo>
                  <a:cubicBezTo>
                    <a:pt x="21019" y="8635"/>
                    <a:pt x="21135" y="13280"/>
                    <a:pt x="21252" y="16183"/>
                  </a:cubicBezTo>
                  <a:cubicBezTo>
                    <a:pt x="21368" y="19086"/>
                    <a:pt x="21484" y="20248"/>
                    <a:pt x="2160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654975" y="560652"/>
              <a:ext cx="87697" cy="54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561" fill="norm" stroke="1" extrusionOk="0">
                  <a:moveTo>
                    <a:pt x="11955" y="5898"/>
                  </a:moveTo>
                  <a:cubicBezTo>
                    <a:pt x="10448" y="8723"/>
                    <a:pt x="8941" y="11548"/>
                    <a:pt x="7936" y="13998"/>
                  </a:cubicBezTo>
                  <a:cubicBezTo>
                    <a:pt x="6932" y="16449"/>
                    <a:pt x="6429" y="18526"/>
                    <a:pt x="5425" y="19814"/>
                  </a:cubicBezTo>
                  <a:cubicBezTo>
                    <a:pt x="4420" y="21102"/>
                    <a:pt x="2913" y="21600"/>
                    <a:pt x="1908" y="21558"/>
                  </a:cubicBezTo>
                  <a:cubicBezTo>
                    <a:pt x="904" y="21517"/>
                    <a:pt x="401" y="20935"/>
                    <a:pt x="150" y="19108"/>
                  </a:cubicBezTo>
                  <a:cubicBezTo>
                    <a:pt x="-101" y="17280"/>
                    <a:pt x="-101" y="14206"/>
                    <a:pt x="652" y="11298"/>
                  </a:cubicBezTo>
                  <a:cubicBezTo>
                    <a:pt x="1406" y="8391"/>
                    <a:pt x="2913" y="5649"/>
                    <a:pt x="4169" y="3905"/>
                  </a:cubicBezTo>
                  <a:cubicBezTo>
                    <a:pt x="5425" y="2160"/>
                    <a:pt x="6429" y="1412"/>
                    <a:pt x="7936" y="872"/>
                  </a:cubicBezTo>
                  <a:cubicBezTo>
                    <a:pt x="9443" y="332"/>
                    <a:pt x="11452" y="0"/>
                    <a:pt x="13462" y="0"/>
                  </a:cubicBezTo>
                  <a:cubicBezTo>
                    <a:pt x="15471" y="0"/>
                    <a:pt x="17480" y="332"/>
                    <a:pt x="18987" y="1205"/>
                  </a:cubicBezTo>
                  <a:cubicBezTo>
                    <a:pt x="20494" y="2077"/>
                    <a:pt x="21499" y="3489"/>
                    <a:pt x="20243" y="4694"/>
                  </a:cubicBezTo>
                  <a:cubicBezTo>
                    <a:pt x="18987" y="5898"/>
                    <a:pt x="15471" y="6895"/>
                    <a:pt x="11704" y="7560"/>
                  </a:cubicBezTo>
                  <a:cubicBezTo>
                    <a:pt x="7936" y="8225"/>
                    <a:pt x="3918" y="8557"/>
                    <a:pt x="1908" y="8474"/>
                  </a:cubicBezTo>
                  <a:cubicBezTo>
                    <a:pt x="-101" y="8391"/>
                    <a:pt x="-101" y="7892"/>
                    <a:pt x="652" y="7352"/>
                  </a:cubicBezTo>
                  <a:cubicBezTo>
                    <a:pt x="1406" y="6812"/>
                    <a:pt x="2913" y="6231"/>
                    <a:pt x="4420" y="5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774069" y="305065"/>
              <a:ext cx="185282" cy="43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20" fill="norm" stroke="1" extrusionOk="0">
                  <a:moveTo>
                    <a:pt x="8231" y="1861"/>
                  </a:moveTo>
                  <a:cubicBezTo>
                    <a:pt x="9459" y="1022"/>
                    <a:pt x="10686" y="184"/>
                    <a:pt x="11668" y="26"/>
                  </a:cubicBezTo>
                  <a:cubicBezTo>
                    <a:pt x="12650" y="-131"/>
                    <a:pt x="13386" y="393"/>
                    <a:pt x="12895" y="2333"/>
                  </a:cubicBezTo>
                  <a:cubicBezTo>
                    <a:pt x="12404" y="4273"/>
                    <a:pt x="10686" y="7628"/>
                    <a:pt x="9336" y="10826"/>
                  </a:cubicBezTo>
                  <a:cubicBezTo>
                    <a:pt x="7986" y="14024"/>
                    <a:pt x="7004" y="17065"/>
                    <a:pt x="6636" y="18900"/>
                  </a:cubicBezTo>
                  <a:cubicBezTo>
                    <a:pt x="6268" y="20735"/>
                    <a:pt x="6513" y="21364"/>
                    <a:pt x="6881" y="21417"/>
                  </a:cubicBezTo>
                  <a:cubicBezTo>
                    <a:pt x="7250" y="21469"/>
                    <a:pt x="7741" y="20945"/>
                    <a:pt x="7618" y="19634"/>
                  </a:cubicBezTo>
                  <a:cubicBezTo>
                    <a:pt x="7495" y="18323"/>
                    <a:pt x="6759" y="16226"/>
                    <a:pt x="5900" y="14916"/>
                  </a:cubicBezTo>
                  <a:cubicBezTo>
                    <a:pt x="5041" y="13605"/>
                    <a:pt x="4059" y="13081"/>
                    <a:pt x="2831" y="12609"/>
                  </a:cubicBezTo>
                  <a:cubicBezTo>
                    <a:pt x="1604" y="12137"/>
                    <a:pt x="131" y="11718"/>
                    <a:pt x="9" y="11508"/>
                  </a:cubicBezTo>
                  <a:cubicBezTo>
                    <a:pt x="-114" y="11298"/>
                    <a:pt x="1113" y="11298"/>
                    <a:pt x="3322" y="11560"/>
                  </a:cubicBezTo>
                  <a:cubicBezTo>
                    <a:pt x="5531" y="11822"/>
                    <a:pt x="8722" y="12347"/>
                    <a:pt x="11054" y="13238"/>
                  </a:cubicBezTo>
                  <a:cubicBezTo>
                    <a:pt x="13386" y="14129"/>
                    <a:pt x="14859" y="15387"/>
                    <a:pt x="15595" y="16488"/>
                  </a:cubicBezTo>
                  <a:cubicBezTo>
                    <a:pt x="16331" y="17589"/>
                    <a:pt x="16331" y="18533"/>
                    <a:pt x="16209" y="19267"/>
                  </a:cubicBezTo>
                  <a:cubicBezTo>
                    <a:pt x="16086" y="20001"/>
                    <a:pt x="15841" y="20525"/>
                    <a:pt x="15595" y="20525"/>
                  </a:cubicBezTo>
                  <a:cubicBezTo>
                    <a:pt x="15350" y="20525"/>
                    <a:pt x="15104" y="20001"/>
                    <a:pt x="15595" y="17956"/>
                  </a:cubicBezTo>
                  <a:cubicBezTo>
                    <a:pt x="16086" y="15912"/>
                    <a:pt x="17313" y="12347"/>
                    <a:pt x="18418" y="10302"/>
                  </a:cubicBezTo>
                  <a:cubicBezTo>
                    <a:pt x="19522" y="8257"/>
                    <a:pt x="20504" y="7733"/>
                    <a:pt x="21486" y="7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940151" y="567540"/>
              <a:ext cx="120800" cy="15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0457" fill="norm" stroke="1" extrusionOk="0">
                  <a:moveTo>
                    <a:pt x="18696" y="490"/>
                  </a:moveTo>
                  <a:cubicBezTo>
                    <a:pt x="16500" y="-71"/>
                    <a:pt x="14303" y="-632"/>
                    <a:pt x="11008" y="1752"/>
                  </a:cubicBezTo>
                  <a:cubicBezTo>
                    <a:pt x="7713" y="4137"/>
                    <a:pt x="3320" y="9467"/>
                    <a:pt x="1307" y="12973"/>
                  </a:cubicBezTo>
                  <a:cubicBezTo>
                    <a:pt x="-707" y="16480"/>
                    <a:pt x="-341" y="18163"/>
                    <a:pt x="2039" y="19285"/>
                  </a:cubicBezTo>
                  <a:cubicBezTo>
                    <a:pt x="4418" y="20407"/>
                    <a:pt x="8812" y="20968"/>
                    <a:pt x="12107" y="19846"/>
                  </a:cubicBezTo>
                  <a:cubicBezTo>
                    <a:pt x="15401" y="18724"/>
                    <a:pt x="17598" y="15919"/>
                    <a:pt x="18879" y="12412"/>
                  </a:cubicBezTo>
                  <a:cubicBezTo>
                    <a:pt x="20161" y="8906"/>
                    <a:pt x="20527" y="4698"/>
                    <a:pt x="20893" y="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5073649" y="527013"/>
              <a:ext cx="123329" cy="20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90" fill="norm" stroke="1" extrusionOk="0">
                  <a:moveTo>
                    <a:pt x="0" y="1921"/>
                  </a:moveTo>
                  <a:cubicBezTo>
                    <a:pt x="1098" y="6673"/>
                    <a:pt x="2197" y="11425"/>
                    <a:pt x="2746" y="14341"/>
                  </a:cubicBezTo>
                  <a:cubicBezTo>
                    <a:pt x="3295" y="17257"/>
                    <a:pt x="3295" y="18337"/>
                    <a:pt x="2746" y="19309"/>
                  </a:cubicBezTo>
                  <a:cubicBezTo>
                    <a:pt x="2197" y="20281"/>
                    <a:pt x="1098" y="21145"/>
                    <a:pt x="549" y="20821"/>
                  </a:cubicBezTo>
                  <a:cubicBezTo>
                    <a:pt x="0" y="20497"/>
                    <a:pt x="0" y="18985"/>
                    <a:pt x="1281" y="15961"/>
                  </a:cubicBezTo>
                  <a:cubicBezTo>
                    <a:pt x="2563" y="12937"/>
                    <a:pt x="5125" y="8401"/>
                    <a:pt x="7139" y="5485"/>
                  </a:cubicBezTo>
                  <a:cubicBezTo>
                    <a:pt x="9153" y="2569"/>
                    <a:pt x="10617" y="1273"/>
                    <a:pt x="12264" y="517"/>
                  </a:cubicBezTo>
                  <a:cubicBezTo>
                    <a:pt x="13912" y="-239"/>
                    <a:pt x="15742" y="-455"/>
                    <a:pt x="17390" y="1921"/>
                  </a:cubicBezTo>
                  <a:cubicBezTo>
                    <a:pt x="19037" y="4297"/>
                    <a:pt x="20502" y="9265"/>
                    <a:pt x="21051" y="12289"/>
                  </a:cubicBezTo>
                  <a:cubicBezTo>
                    <a:pt x="21600" y="15313"/>
                    <a:pt x="21234" y="16393"/>
                    <a:pt x="20868" y="17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5156199" y="488770"/>
              <a:ext cx="158218" cy="38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76" fill="norm" stroke="1" extrusionOk="0">
                  <a:moveTo>
                    <a:pt x="20736" y="3575"/>
                  </a:moveTo>
                  <a:cubicBezTo>
                    <a:pt x="21024" y="2859"/>
                    <a:pt x="21312" y="2143"/>
                    <a:pt x="21456" y="1487"/>
                  </a:cubicBezTo>
                  <a:cubicBezTo>
                    <a:pt x="21600" y="831"/>
                    <a:pt x="21600" y="234"/>
                    <a:pt x="20736" y="55"/>
                  </a:cubicBezTo>
                  <a:cubicBezTo>
                    <a:pt x="19872" y="-124"/>
                    <a:pt x="18144" y="115"/>
                    <a:pt x="16416" y="1069"/>
                  </a:cubicBezTo>
                  <a:cubicBezTo>
                    <a:pt x="14688" y="2024"/>
                    <a:pt x="12960" y="3695"/>
                    <a:pt x="12960" y="5664"/>
                  </a:cubicBezTo>
                  <a:cubicBezTo>
                    <a:pt x="12960" y="7633"/>
                    <a:pt x="14688" y="9900"/>
                    <a:pt x="15984" y="11929"/>
                  </a:cubicBezTo>
                  <a:cubicBezTo>
                    <a:pt x="17280" y="13958"/>
                    <a:pt x="18144" y="15748"/>
                    <a:pt x="15408" y="17299"/>
                  </a:cubicBezTo>
                  <a:cubicBezTo>
                    <a:pt x="12672" y="18851"/>
                    <a:pt x="6336" y="20163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454349" y="926835"/>
              <a:ext cx="165740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83" y="21600"/>
                  </a:moveTo>
                  <a:cubicBezTo>
                    <a:pt x="28" y="20571"/>
                    <a:pt x="-27" y="19543"/>
                    <a:pt x="14" y="18857"/>
                  </a:cubicBezTo>
                  <a:cubicBezTo>
                    <a:pt x="56" y="18171"/>
                    <a:pt x="193" y="17829"/>
                    <a:pt x="786" y="17229"/>
                  </a:cubicBezTo>
                  <a:cubicBezTo>
                    <a:pt x="1378" y="16629"/>
                    <a:pt x="2425" y="15771"/>
                    <a:pt x="3444" y="14914"/>
                  </a:cubicBezTo>
                  <a:cubicBezTo>
                    <a:pt x="4464" y="14057"/>
                    <a:pt x="5456" y="13200"/>
                    <a:pt x="6475" y="12429"/>
                  </a:cubicBezTo>
                  <a:cubicBezTo>
                    <a:pt x="7494" y="11657"/>
                    <a:pt x="8541" y="10971"/>
                    <a:pt x="9726" y="10457"/>
                  </a:cubicBezTo>
                  <a:cubicBezTo>
                    <a:pt x="10911" y="9943"/>
                    <a:pt x="12233" y="9600"/>
                    <a:pt x="13459" y="9429"/>
                  </a:cubicBezTo>
                  <a:cubicBezTo>
                    <a:pt x="14685" y="9257"/>
                    <a:pt x="15815" y="9257"/>
                    <a:pt x="16449" y="9257"/>
                  </a:cubicBezTo>
                  <a:cubicBezTo>
                    <a:pt x="17082" y="9257"/>
                    <a:pt x="17220" y="9257"/>
                    <a:pt x="17206" y="9514"/>
                  </a:cubicBezTo>
                  <a:cubicBezTo>
                    <a:pt x="17192" y="9771"/>
                    <a:pt x="17027" y="10286"/>
                    <a:pt x="16862" y="10543"/>
                  </a:cubicBezTo>
                  <a:cubicBezTo>
                    <a:pt x="16696" y="10800"/>
                    <a:pt x="16531" y="10800"/>
                    <a:pt x="16504" y="10457"/>
                  </a:cubicBezTo>
                  <a:cubicBezTo>
                    <a:pt x="16476" y="10114"/>
                    <a:pt x="16586" y="9429"/>
                    <a:pt x="17055" y="8400"/>
                  </a:cubicBezTo>
                  <a:cubicBezTo>
                    <a:pt x="17523" y="7371"/>
                    <a:pt x="18350" y="6000"/>
                    <a:pt x="19162" y="4543"/>
                  </a:cubicBezTo>
                  <a:cubicBezTo>
                    <a:pt x="19975" y="3086"/>
                    <a:pt x="20774" y="1543"/>
                    <a:pt x="215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5549899" y="609335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581649" y="81253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328508" y="615685"/>
              <a:ext cx="631093" cy="25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96" fill="norm" stroke="1" extrusionOk="0">
                  <a:moveTo>
                    <a:pt x="4851" y="518"/>
                  </a:moveTo>
                  <a:cubicBezTo>
                    <a:pt x="4779" y="3974"/>
                    <a:pt x="4707" y="7430"/>
                    <a:pt x="4454" y="10800"/>
                  </a:cubicBezTo>
                  <a:cubicBezTo>
                    <a:pt x="4201" y="14169"/>
                    <a:pt x="3768" y="17453"/>
                    <a:pt x="3334" y="19267"/>
                  </a:cubicBezTo>
                  <a:cubicBezTo>
                    <a:pt x="2901" y="21081"/>
                    <a:pt x="2467" y="21427"/>
                    <a:pt x="1998" y="20822"/>
                  </a:cubicBezTo>
                  <a:cubicBezTo>
                    <a:pt x="1528" y="20217"/>
                    <a:pt x="1023" y="18662"/>
                    <a:pt x="625" y="16329"/>
                  </a:cubicBezTo>
                  <a:cubicBezTo>
                    <a:pt x="228" y="13997"/>
                    <a:pt x="-61" y="10886"/>
                    <a:pt x="11" y="8467"/>
                  </a:cubicBezTo>
                  <a:cubicBezTo>
                    <a:pt x="83" y="6048"/>
                    <a:pt x="517" y="4320"/>
                    <a:pt x="1853" y="2937"/>
                  </a:cubicBezTo>
                  <a:cubicBezTo>
                    <a:pt x="3190" y="1555"/>
                    <a:pt x="5429" y="518"/>
                    <a:pt x="7849" y="173"/>
                  </a:cubicBezTo>
                  <a:cubicBezTo>
                    <a:pt x="10269" y="-173"/>
                    <a:pt x="12870" y="173"/>
                    <a:pt x="15182" y="259"/>
                  </a:cubicBezTo>
                  <a:cubicBezTo>
                    <a:pt x="17494" y="345"/>
                    <a:pt x="19516" y="173"/>
                    <a:pt x="215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7518399" y="679185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526451" y="556418"/>
              <a:ext cx="23699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0800"/>
                    <a:pt x="-1447" y="0"/>
                    <a:pt x="353" y="0"/>
                  </a:cubicBezTo>
                  <a:cubicBezTo>
                    <a:pt x="2153" y="0"/>
                    <a:pt x="11153" y="10800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518399" y="600435"/>
              <a:ext cx="152401" cy="25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21600" y="1792"/>
                  </a:moveTo>
                  <a:cubicBezTo>
                    <a:pt x="20700" y="1089"/>
                    <a:pt x="19800" y="387"/>
                    <a:pt x="17850" y="123"/>
                  </a:cubicBezTo>
                  <a:cubicBezTo>
                    <a:pt x="15900" y="-140"/>
                    <a:pt x="12900" y="36"/>
                    <a:pt x="10650" y="475"/>
                  </a:cubicBezTo>
                  <a:cubicBezTo>
                    <a:pt x="8400" y="914"/>
                    <a:pt x="6900" y="1616"/>
                    <a:pt x="6450" y="2758"/>
                  </a:cubicBezTo>
                  <a:cubicBezTo>
                    <a:pt x="6000" y="3899"/>
                    <a:pt x="6600" y="5480"/>
                    <a:pt x="9000" y="7850"/>
                  </a:cubicBezTo>
                  <a:cubicBezTo>
                    <a:pt x="11400" y="10221"/>
                    <a:pt x="15600" y="13382"/>
                    <a:pt x="17550" y="15489"/>
                  </a:cubicBezTo>
                  <a:cubicBezTo>
                    <a:pt x="19500" y="17597"/>
                    <a:pt x="19200" y="18650"/>
                    <a:pt x="17250" y="19616"/>
                  </a:cubicBezTo>
                  <a:cubicBezTo>
                    <a:pt x="15300" y="20582"/>
                    <a:pt x="11700" y="21460"/>
                    <a:pt x="8550" y="21284"/>
                  </a:cubicBezTo>
                  <a:cubicBezTo>
                    <a:pt x="5400" y="21109"/>
                    <a:pt x="2700" y="19880"/>
                    <a:pt x="0" y="18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8129411" y="406135"/>
              <a:ext cx="18274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8027" y="0"/>
                  </a:moveTo>
                  <a:cubicBezTo>
                    <a:pt x="8027" y="3744"/>
                    <a:pt x="8027" y="7488"/>
                    <a:pt x="7034" y="10800"/>
                  </a:cubicBezTo>
                  <a:cubicBezTo>
                    <a:pt x="6041" y="14112"/>
                    <a:pt x="4055" y="16992"/>
                    <a:pt x="2689" y="18624"/>
                  </a:cubicBezTo>
                  <a:cubicBezTo>
                    <a:pt x="1324" y="20256"/>
                    <a:pt x="579" y="20640"/>
                    <a:pt x="206" y="20448"/>
                  </a:cubicBezTo>
                  <a:cubicBezTo>
                    <a:pt x="-166" y="20256"/>
                    <a:pt x="-166" y="19488"/>
                    <a:pt x="1324" y="17712"/>
                  </a:cubicBezTo>
                  <a:cubicBezTo>
                    <a:pt x="2813" y="15936"/>
                    <a:pt x="5793" y="13152"/>
                    <a:pt x="7903" y="11472"/>
                  </a:cubicBezTo>
                  <a:cubicBezTo>
                    <a:pt x="10013" y="9792"/>
                    <a:pt x="11255" y="9216"/>
                    <a:pt x="12620" y="8880"/>
                  </a:cubicBezTo>
                  <a:cubicBezTo>
                    <a:pt x="13986" y="8544"/>
                    <a:pt x="15475" y="8448"/>
                    <a:pt x="16593" y="8688"/>
                  </a:cubicBezTo>
                  <a:cubicBezTo>
                    <a:pt x="17710" y="8928"/>
                    <a:pt x="18455" y="9504"/>
                    <a:pt x="18579" y="10272"/>
                  </a:cubicBezTo>
                  <a:cubicBezTo>
                    <a:pt x="18703" y="11040"/>
                    <a:pt x="18206" y="12000"/>
                    <a:pt x="16841" y="12768"/>
                  </a:cubicBezTo>
                  <a:cubicBezTo>
                    <a:pt x="15475" y="13536"/>
                    <a:pt x="13241" y="14112"/>
                    <a:pt x="11131" y="14400"/>
                  </a:cubicBezTo>
                  <a:cubicBezTo>
                    <a:pt x="9020" y="14688"/>
                    <a:pt x="7034" y="14688"/>
                    <a:pt x="6413" y="14928"/>
                  </a:cubicBezTo>
                  <a:cubicBezTo>
                    <a:pt x="5793" y="15168"/>
                    <a:pt x="6537" y="15648"/>
                    <a:pt x="9268" y="16800"/>
                  </a:cubicBezTo>
                  <a:cubicBezTo>
                    <a:pt x="12000" y="17952"/>
                    <a:pt x="16717" y="19776"/>
                    <a:pt x="21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8383089" y="665770"/>
              <a:ext cx="157662" cy="17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62" fill="norm" stroke="1" extrusionOk="0">
                  <a:moveTo>
                    <a:pt x="5900" y="879"/>
                  </a:moveTo>
                  <a:cubicBezTo>
                    <a:pt x="4748" y="6411"/>
                    <a:pt x="3596" y="11942"/>
                    <a:pt x="2588" y="15630"/>
                  </a:cubicBezTo>
                  <a:cubicBezTo>
                    <a:pt x="1580" y="19318"/>
                    <a:pt x="716" y="21162"/>
                    <a:pt x="284" y="21162"/>
                  </a:cubicBezTo>
                  <a:cubicBezTo>
                    <a:pt x="-148" y="21162"/>
                    <a:pt x="-148" y="19318"/>
                    <a:pt x="716" y="16025"/>
                  </a:cubicBezTo>
                  <a:cubicBezTo>
                    <a:pt x="1580" y="12733"/>
                    <a:pt x="3308" y="7991"/>
                    <a:pt x="4604" y="5094"/>
                  </a:cubicBezTo>
                  <a:cubicBezTo>
                    <a:pt x="5900" y="2196"/>
                    <a:pt x="6764" y="1142"/>
                    <a:pt x="7916" y="484"/>
                  </a:cubicBezTo>
                  <a:cubicBezTo>
                    <a:pt x="9068" y="-175"/>
                    <a:pt x="10508" y="-438"/>
                    <a:pt x="11660" y="1538"/>
                  </a:cubicBezTo>
                  <a:cubicBezTo>
                    <a:pt x="12812" y="3513"/>
                    <a:pt x="13676" y="7728"/>
                    <a:pt x="14252" y="10757"/>
                  </a:cubicBezTo>
                  <a:cubicBezTo>
                    <a:pt x="14828" y="13786"/>
                    <a:pt x="15116" y="15630"/>
                    <a:pt x="15836" y="17211"/>
                  </a:cubicBezTo>
                  <a:cubicBezTo>
                    <a:pt x="16556" y="18791"/>
                    <a:pt x="17708" y="20108"/>
                    <a:pt x="18716" y="20372"/>
                  </a:cubicBezTo>
                  <a:cubicBezTo>
                    <a:pt x="19724" y="20635"/>
                    <a:pt x="20588" y="19845"/>
                    <a:pt x="21452" y="19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8587316" y="666485"/>
              <a:ext cx="85840" cy="15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906" fill="norm" stroke="1" extrusionOk="0">
                  <a:moveTo>
                    <a:pt x="12117" y="2525"/>
                  </a:moveTo>
                  <a:cubicBezTo>
                    <a:pt x="9483" y="2805"/>
                    <a:pt x="6849" y="3086"/>
                    <a:pt x="4478" y="4769"/>
                  </a:cubicBezTo>
                  <a:cubicBezTo>
                    <a:pt x="2107" y="6452"/>
                    <a:pt x="0" y="9538"/>
                    <a:pt x="0" y="12764"/>
                  </a:cubicBezTo>
                  <a:cubicBezTo>
                    <a:pt x="0" y="15990"/>
                    <a:pt x="2107" y="19356"/>
                    <a:pt x="5532" y="20478"/>
                  </a:cubicBezTo>
                  <a:cubicBezTo>
                    <a:pt x="8956" y="21600"/>
                    <a:pt x="13698" y="20478"/>
                    <a:pt x="16859" y="17532"/>
                  </a:cubicBezTo>
                  <a:cubicBezTo>
                    <a:pt x="20020" y="14587"/>
                    <a:pt x="21600" y="9818"/>
                    <a:pt x="21337" y="6592"/>
                  </a:cubicBezTo>
                  <a:cubicBezTo>
                    <a:pt x="21073" y="3366"/>
                    <a:pt x="18966" y="1683"/>
                    <a:pt x="168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8716608" y="622035"/>
              <a:ext cx="198792" cy="20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54" fill="norm" stroke="1" extrusionOk="0">
                  <a:moveTo>
                    <a:pt x="3619" y="0"/>
                  </a:moveTo>
                  <a:cubicBezTo>
                    <a:pt x="2255" y="5567"/>
                    <a:pt x="891" y="11134"/>
                    <a:pt x="322" y="14586"/>
                  </a:cubicBezTo>
                  <a:cubicBezTo>
                    <a:pt x="-246" y="18037"/>
                    <a:pt x="-19" y="19373"/>
                    <a:pt x="663" y="20264"/>
                  </a:cubicBezTo>
                  <a:cubicBezTo>
                    <a:pt x="1346" y="21155"/>
                    <a:pt x="2482" y="21600"/>
                    <a:pt x="3847" y="20932"/>
                  </a:cubicBezTo>
                  <a:cubicBezTo>
                    <a:pt x="5211" y="20264"/>
                    <a:pt x="6802" y="18482"/>
                    <a:pt x="8053" y="16590"/>
                  </a:cubicBezTo>
                  <a:cubicBezTo>
                    <a:pt x="9303" y="14697"/>
                    <a:pt x="10213" y="12693"/>
                    <a:pt x="10668" y="12693"/>
                  </a:cubicBezTo>
                  <a:cubicBezTo>
                    <a:pt x="11122" y="12693"/>
                    <a:pt x="11122" y="14697"/>
                    <a:pt x="11691" y="15810"/>
                  </a:cubicBezTo>
                  <a:cubicBezTo>
                    <a:pt x="12259" y="16924"/>
                    <a:pt x="13396" y="17146"/>
                    <a:pt x="14874" y="16478"/>
                  </a:cubicBezTo>
                  <a:cubicBezTo>
                    <a:pt x="16352" y="15810"/>
                    <a:pt x="18171" y="14252"/>
                    <a:pt x="19308" y="11468"/>
                  </a:cubicBezTo>
                  <a:cubicBezTo>
                    <a:pt x="20445" y="8685"/>
                    <a:pt x="20899" y="4676"/>
                    <a:pt x="21354" y="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9008533" y="620904"/>
              <a:ext cx="140657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86" fill="norm" stroke="1" extrusionOk="0">
                  <a:moveTo>
                    <a:pt x="1271" y="6022"/>
                  </a:moveTo>
                  <a:cubicBezTo>
                    <a:pt x="1271" y="8477"/>
                    <a:pt x="1271" y="10931"/>
                    <a:pt x="953" y="12895"/>
                  </a:cubicBezTo>
                  <a:cubicBezTo>
                    <a:pt x="635" y="14859"/>
                    <a:pt x="0" y="16331"/>
                    <a:pt x="0" y="16454"/>
                  </a:cubicBezTo>
                  <a:cubicBezTo>
                    <a:pt x="0" y="16577"/>
                    <a:pt x="635" y="15350"/>
                    <a:pt x="2382" y="12772"/>
                  </a:cubicBezTo>
                  <a:cubicBezTo>
                    <a:pt x="4129" y="10195"/>
                    <a:pt x="6988" y="6268"/>
                    <a:pt x="9212" y="3691"/>
                  </a:cubicBezTo>
                  <a:cubicBezTo>
                    <a:pt x="11435" y="1113"/>
                    <a:pt x="13024" y="-114"/>
                    <a:pt x="15247" y="9"/>
                  </a:cubicBezTo>
                  <a:cubicBezTo>
                    <a:pt x="17471" y="131"/>
                    <a:pt x="20329" y="1604"/>
                    <a:pt x="20965" y="5409"/>
                  </a:cubicBezTo>
                  <a:cubicBezTo>
                    <a:pt x="21600" y="9213"/>
                    <a:pt x="20012" y="15350"/>
                    <a:pt x="18424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229349" y="1081352"/>
              <a:ext cx="533401" cy="6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6200"/>
                    <a:pt x="5829" y="10800"/>
                    <a:pt x="8443" y="6750"/>
                  </a:cubicBezTo>
                  <a:cubicBezTo>
                    <a:pt x="11057" y="2700"/>
                    <a:pt x="13371" y="0"/>
                    <a:pt x="15514" y="0"/>
                  </a:cubicBezTo>
                  <a:cubicBezTo>
                    <a:pt x="17657" y="0"/>
                    <a:pt x="19629" y="27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325846" y="1136385"/>
              <a:ext cx="481355" cy="4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774" fill="norm" stroke="1" extrusionOk="0">
                  <a:moveTo>
                    <a:pt x="1925" y="14087"/>
                  </a:moveTo>
                  <a:cubicBezTo>
                    <a:pt x="1076" y="15965"/>
                    <a:pt x="227" y="17843"/>
                    <a:pt x="39" y="19252"/>
                  </a:cubicBezTo>
                  <a:cubicBezTo>
                    <a:pt x="-150" y="20661"/>
                    <a:pt x="322" y="21600"/>
                    <a:pt x="2067" y="19722"/>
                  </a:cubicBezTo>
                  <a:cubicBezTo>
                    <a:pt x="3812" y="17843"/>
                    <a:pt x="6830" y="13148"/>
                    <a:pt x="10084" y="9391"/>
                  </a:cubicBezTo>
                  <a:cubicBezTo>
                    <a:pt x="13338" y="5635"/>
                    <a:pt x="16828" y="2817"/>
                    <a:pt x="18762" y="1409"/>
                  </a:cubicBezTo>
                  <a:cubicBezTo>
                    <a:pt x="20695" y="0"/>
                    <a:pt x="21073" y="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299885" y="1333235"/>
              <a:ext cx="107265" cy="34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37" fill="norm" stroke="1" extrusionOk="0">
                  <a:moveTo>
                    <a:pt x="3675" y="0"/>
                  </a:moveTo>
                  <a:cubicBezTo>
                    <a:pt x="2828" y="4373"/>
                    <a:pt x="1981" y="8746"/>
                    <a:pt x="1345" y="11926"/>
                  </a:cubicBezTo>
                  <a:cubicBezTo>
                    <a:pt x="710" y="15107"/>
                    <a:pt x="287" y="17094"/>
                    <a:pt x="75" y="18685"/>
                  </a:cubicBezTo>
                  <a:cubicBezTo>
                    <a:pt x="-137" y="20275"/>
                    <a:pt x="-137" y="21467"/>
                    <a:pt x="3463" y="21534"/>
                  </a:cubicBezTo>
                  <a:cubicBezTo>
                    <a:pt x="7063" y="21600"/>
                    <a:pt x="14263" y="20540"/>
                    <a:pt x="21463" y="19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210299" y="1531538"/>
              <a:ext cx="577851" cy="15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6539"/>
                  </a:moveTo>
                  <a:cubicBezTo>
                    <a:pt x="1741" y="4295"/>
                    <a:pt x="3481" y="2051"/>
                    <a:pt x="4747" y="929"/>
                  </a:cubicBezTo>
                  <a:cubicBezTo>
                    <a:pt x="6013" y="-193"/>
                    <a:pt x="6804" y="-193"/>
                    <a:pt x="7358" y="368"/>
                  </a:cubicBezTo>
                  <a:cubicBezTo>
                    <a:pt x="7912" y="929"/>
                    <a:pt x="8229" y="2051"/>
                    <a:pt x="8624" y="4155"/>
                  </a:cubicBezTo>
                  <a:cubicBezTo>
                    <a:pt x="9020" y="6259"/>
                    <a:pt x="9495" y="9345"/>
                    <a:pt x="9732" y="11589"/>
                  </a:cubicBezTo>
                  <a:cubicBezTo>
                    <a:pt x="9969" y="13833"/>
                    <a:pt x="9969" y="15236"/>
                    <a:pt x="9811" y="16358"/>
                  </a:cubicBezTo>
                  <a:cubicBezTo>
                    <a:pt x="9653" y="17480"/>
                    <a:pt x="9336" y="18321"/>
                    <a:pt x="9099" y="18041"/>
                  </a:cubicBezTo>
                  <a:cubicBezTo>
                    <a:pt x="8862" y="17760"/>
                    <a:pt x="8703" y="16358"/>
                    <a:pt x="8822" y="14254"/>
                  </a:cubicBezTo>
                  <a:cubicBezTo>
                    <a:pt x="8941" y="12150"/>
                    <a:pt x="9336" y="9345"/>
                    <a:pt x="9692" y="7241"/>
                  </a:cubicBezTo>
                  <a:cubicBezTo>
                    <a:pt x="10048" y="5137"/>
                    <a:pt x="10365" y="3734"/>
                    <a:pt x="10840" y="2612"/>
                  </a:cubicBezTo>
                  <a:cubicBezTo>
                    <a:pt x="11314" y="1490"/>
                    <a:pt x="11947" y="649"/>
                    <a:pt x="12264" y="929"/>
                  </a:cubicBezTo>
                  <a:cubicBezTo>
                    <a:pt x="12580" y="1210"/>
                    <a:pt x="12580" y="2612"/>
                    <a:pt x="12580" y="4716"/>
                  </a:cubicBezTo>
                  <a:cubicBezTo>
                    <a:pt x="12580" y="6820"/>
                    <a:pt x="12580" y="9625"/>
                    <a:pt x="12580" y="11729"/>
                  </a:cubicBezTo>
                  <a:cubicBezTo>
                    <a:pt x="12580" y="13833"/>
                    <a:pt x="12580" y="15236"/>
                    <a:pt x="12699" y="15376"/>
                  </a:cubicBezTo>
                  <a:cubicBezTo>
                    <a:pt x="12818" y="15516"/>
                    <a:pt x="13055" y="14394"/>
                    <a:pt x="13292" y="12991"/>
                  </a:cubicBezTo>
                  <a:cubicBezTo>
                    <a:pt x="13530" y="11589"/>
                    <a:pt x="13767" y="9906"/>
                    <a:pt x="14044" y="9485"/>
                  </a:cubicBezTo>
                  <a:cubicBezTo>
                    <a:pt x="14321" y="9064"/>
                    <a:pt x="14637" y="9906"/>
                    <a:pt x="14954" y="10747"/>
                  </a:cubicBezTo>
                  <a:cubicBezTo>
                    <a:pt x="15270" y="11589"/>
                    <a:pt x="15587" y="12430"/>
                    <a:pt x="16022" y="12851"/>
                  </a:cubicBezTo>
                  <a:cubicBezTo>
                    <a:pt x="16457" y="13272"/>
                    <a:pt x="17011" y="13272"/>
                    <a:pt x="17486" y="12571"/>
                  </a:cubicBezTo>
                  <a:cubicBezTo>
                    <a:pt x="17960" y="11869"/>
                    <a:pt x="18356" y="10467"/>
                    <a:pt x="18633" y="8924"/>
                  </a:cubicBezTo>
                  <a:cubicBezTo>
                    <a:pt x="18910" y="7381"/>
                    <a:pt x="19068" y="5698"/>
                    <a:pt x="18949" y="4856"/>
                  </a:cubicBezTo>
                  <a:cubicBezTo>
                    <a:pt x="18831" y="4015"/>
                    <a:pt x="18435" y="4015"/>
                    <a:pt x="17921" y="5137"/>
                  </a:cubicBezTo>
                  <a:cubicBezTo>
                    <a:pt x="17407" y="6259"/>
                    <a:pt x="16774" y="8503"/>
                    <a:pt x="16457" y="10747"/>
                  </a:cubicBezTo>
                  <a:cubicBezTo>
                    <a:pt x="16141" y="12991"/>
                    <a:pt x="16141" y="15236"/>
                    <a:pt x="16457" y="17199"/>
                  </a:cubicBezTo>
                  <a:cubicBezTo>
                    <a:pt x="16774" y="19163"/>
                    <a:pt x="17407" y="20846"/>
                    <a:pt x="18316" y="21126"/>
                  </a:cubicBezTo>
                  <a:cubicBezTo>
                    <a:pt x="19226" y="21407"/>
                    <a:pt x="20413" y="20285"/>
                    <a:pt x="21600" y="19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989087" y="1486960"/>
              <a:ext cx="92295" cy="211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85" fill="norm" stroke="1" extrusionOk="0">
                  <a:moveTo>
                    <a:pt x="20673" y="4999"/>
                  </a:moveTo>
                  <a:cubicBezTo>
                    <a:pt x="20673" y="3929"/>
                    <a:pt x="20673" y="2860"/>
                    <a:pt x="19713" y="2005"/>
                  </a:cubicBezTo>
                  <a:cubicBezTo>
                    <a:pt x="18753" y="1149"/>
                    <a:pt x="16833" y="508"/>
                    <a:pt x="14193" y="187"/>
                  </a:cubicBezTo>
                  <a:cubicBezTo>
                    <a:pt x="11553" y="-134"/>
                    <a:pt x="8193" y="-134"/>
                    <a:pt x="5793" y="935"/>
                  </a:cubicBezTo>
                  <a:cubicBezTo>
                    <a:pt x="3393" y="2005"/>
                    <a:pt x="1953" y="4143"/>
                    <a:pt x="3873" y="7030"/>
                  </a:cubicBezTo>
                  <a:cubicBezTo>
                    <a:pt x="5793" y="9917"/>
                    <a:pt x="11073" y="13553"/>
                    <a:pt x="14913" y="16013"/>
                  </a:cubicBezTo>
                  <a:cubicBezTo>
                    <a:pt x="18753" y="18472"/>
                    <a:pt x="21153" y="19755"/>
                    <a:pt x="20913" y="20504"/>
                  </a:cubicBezTo>
                  <a:cubicBezTo>
                    <a:pt x="20673" y="21252"/>
                    <a:pt x="17793" y="21466"/>
                    <a:pt x="15153" y="21359"/>
                  </a:cubicBezTo>
                  <a:cubicBezTo>
                    <a:pt x="12513" y="21252"/>
                    <a:pt x="10113" y="20824"/>
                    <a:pt x="7473" y="20290"/>
                  </a:cubicBezTo>
                  <a:cubicBezTo>
                    <a:pt x="4833" y="19755"/>
                    <a:pt x="1953" y="19114"/>
                    <a:pt x="753" y="18579"/>
                  </a:cubicBezTo>
                  <a:cubicBezTo>
                    <a:pt x="-447" y="18044"/>
                    <a:pt x="33" y="17616"/>
                    <a:pt x="513" y="17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7170596" y="1326885"/>
              <a:ext cx="116311" cy="38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48" fill="norm" stroke="1" extrusionOk="0">
                  <a:moveTo>
                    <a:pt x="20565" y="1424"/>
                  </a:moveTo>
                  <a:cubicBezTo>
                    <a:pt x="20950" y="712"/>
                    <a:pt x="21336" y="0"/>
                    <a:pt x="21143" y="0"/>
                  </a:cubicBezTo>
                  <a:cubicBezTo>
                    <a:pt x="20950" y="0"/>
                    <a:pt x="20179" y="712"/>
                    <a:pt x="17479" y="3086"/>
                  </a:cubicBezTo>
                  <a:cubicBezTo>
                    <a:pt x="14779" y="5459"/>
                    <a:pt x="10150" y="9495"/>
                    <a:pt x="6872" y="12521"/>
                  </a:cubicBezTo>
                  <a:cubicBezTo>
                    <a:pt x="3593" y="15547"/>
                    <a:pt x="1665" y="17565"/>
                    <a:pt x="700" y="18870"/>
                  </a:cubicBezTo>
                  <a:cubicBezTo>
                    <a:pt x="-264" y="20176"/>
                    <a:pt x="-264" y="20769"/>
                    <a:pt x="893" y="21125"/>
                  </a:cubicBezTo>
                  <a:cubicBezTo>
                    <a:pt x="2050" y="21481"/>
                    <a:pt x="4365" y="21600"/>
                    <a:pt x="6872" y="21185"/>
                  </a:cubicBezTo>
                  <a:cubicBezTo>
                    <a:pt x="9379" y="20769"/>
                    <a:pt x="12079" y="19820"/>
                    <a:pt x="13429" y="18989"/>
                  </a:cubicBezTo>
                  <a:cubicBezTo>
                    <a:pt x="14779" y="18158"/>
                    <a:pt x="14779" y="17446"/>
                    <a:pt x="14779" y="16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7149839" y="1556211"/>
              <a:ext cx="17171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982" fill="norm" stroke="1" extrusionOk="0">
                  <a:moveTo>
                    <a:pt x="3984" y="10182"/>
                  </a:moveTo>
                  <a:cubicBezTo>
                    <a:pt x="2140" y="6582"/>
                    <a:pt x="296" y="2982"/>
                    <a:pt x="32" y="1182"/>
                  </a:cubicBezTo>
                  <a:cubicBezTo>
                    <a:pt x="-231" y="-618"/>
                    <a:pt x="1086" y="-618"/>
                    <a:pt x="4906" y="2982"/>
                  </a:cubicBezTo>
                  <a:cubicBezTo>
                    <a:pt x="8725" y="6582"/>
                    <a:pt x="15047" y="13782"/>
                    <a:pt x="21369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272651" y="1364720"/>
              <a:ext cx="144149" cy="39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392" fill="norm" stroke="1" extrusionOk="0">
                  <a:moveTo>
                    <a:pt x="13608" y="12489"/>
                  </a:moveTo>
                  <a:cubicBezTo>
                    <a:pt x="12065" y="12374"/>
                    <a:pt x="10523" y="12258"/>
                    <a:pt x="8054" y="13471"/>
                  </a:cubicBezTo>
                  <a:cubicBezTo>
                    <a:pt x="5585" y="14684"/>
                    <a:pt x="2191" y="17225"/>
                    <a:pt x="803" y="18785"/>
                  </a:cubicBezTo>
                  <a:cubicBezTo>
                    <a:pt x="-586" y="20344"/>
                    <a:pt x="31" y="20921"/>
                    <a:pt x="1111" y="21210"/>
                  </a:cubicBezTo>
                  <a:cubicBezTo>
                    <a:pt x="2191" y="21499"/>
                    <a:pt x="3734" y="21499"/>
                    <a:pt x="5894" y="20806"/>
                  </a:cubicBezTo>
                  <a:cubicBezTo>
                    <a:pt x="8054" y="20113"/>
                    <a:pt x="10831" y="18727"/>
                    <a:pt x="13300" y="16243"/>
                  </a:cubicBezTo>
                  <a:cubicBezTo>
                    <a:pt x="15768" y="13760"/>
                    <a:pt x="17928" y="10179"/>
                    <a:pt x="19008" y="7465"/>
                  </a:cubicBezTo>
                  <a:cubicBezTo>
                    <a:pt x="20088" y="4750"/>
                    <a:pt x="20088" y="2902"/>
                    <a:pt x="20088" y="1689"/>
                  </a:cubicBezTo>
                  <a:cubicBezTo>
                    <a:pt x="20088" y="477"/>
                    <a:pt x="20088" y="-101"/>
                    <a:pt x="19625" y="15"/>
                  </a:cubicBezTo>
                  <a:cubicBezTo>
                    <a:pt x="19163" y="130"/>
                    <a:pt x="18237" y="939"/>
                    <a:pt x="17311" y="2671"/>
                  </a:cubicBezTo>
                  <a:cubicBezTo>
                    <a:pt x="16385" y="4404"/>
                    <a:pt x="15460" y="7060"/>
                    <a:pt x="16077" y="9313"/>
                  </a:cubicBezTo>
                  <a:cubicBezTo>
                    <a:pt x="16694" y="11565"/>
                    <a:pt x="18854" y="13413"/>
                    <a:pt x="21014" y="15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615766" y="1352809"/>
              <a:ext cx="180855" cy="40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61" fill="norm" stroke="1" extrusionOk="0">
                  <a:moveTo>
                    <a:pt x="17833" y="14001"/>
                  </a:moveTo>
                  <a:cubicBezTo>
                    <a:pt x="16828" y="13222"/>
                    <a:pt x="15823" y="12442"/>
                    <a:pt x="14693" y="11997"/>
                  </a:cubicBezTo>
                  <a:cubicBezTo>
                    <a:pt x="13563" y="11552"/>
                    <a:pt x="12307" y="11440"/>
                    <a:pt x="9921" y="12442"/>
                  </a:cubicBezTo>
                  <a:cubicBezTo>
                    <a:pt x="7535" y="13445"/>
                    <a:pt x="4019" y="15560"/>
                    <a:pt x="2135" y="17063"/>
                  </a:cubicBezTo>
                  <a:cubicBezTo>
                    <a:pt x="251" y="18566"/>
                    <a:pt x="0" y="19457"/>
                    <a:pt x="0" y="20181"/>
                  </a:cubicBezTo>
                  <a:cubicBezTo>
                    <a:pt x="0" y="20904"/>
                    <a:pt x="251" y="21461"/>
                    <a:pt x="1633" y="21461"/>
                  </a:cubicBezTo>
                  <a:cubicBezTo>
                    <a:pt x="3014" y="21461"/>
                    <a:pt x="5526" y="20904"/>
                    <a:pt x="8414" y="18956"/>
                  </a:cubicBezTo>
                  <a:cubicBezTo>
                    <a:pt x="11302" y="17007"/>
                    <a:pt x="14567" y="13667"/>
                    <a:pt x="16828" y="10438"/>
                  </a:cubicBezTo>
                  <a:cubicBezTo>
                    <a:pt x="19088" y="7209"/>
                    <a:pt x="20344" y="4092"/>
                    <a:pt x="20972" y="2255"/>
                  </a:cubicBezTo>
                  <a:cubicBezTo>
                    <a:pt x="21600" y="418"/>
                    <a:pt x="21600" y="-139"/>
                    <a:pt x="21098" y="28"/>
                  </a:cubicBezTo>
                  <a:cubicBezTo>
                    <a:pt x="20595" y="195"/>
                    <a:pt x="19591" y="1086"/>
                    <a:pt x="18335" y="3424"/>
                  </a:cubicBezTo>
                  <a:cubicBezTo>
                    <a:pt x="17079" y="5762"/>
                    <a:pt x="15572" y="9548"/>
                    <a:pt x="15070" y="12053"/>
                  </a:cubicBezTo>
                  <a:cubicBezTo>
                    <a:pt x="14567" y="14558"/>
                    <a:pt x="15070" y="15783"/>
                    <a:pt x="15949" y="16562"/>
                  </a:cubicBezTo>
                  <a:cubicBezTo>
                    <a:pt x="16828" y="17341"/>
                    <a:pt x="18084" y="17675"/>
                    <a:pt x="19340" y="18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7846658" y="1568286"/>
              <a:ext cx="236892" cy="16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813" fill="norm" stroke="1" extrusionOk="0">
                  <a:moveTo>
                    <a:pt x="1322" y="9588"/>
                  </a:moveTo>
                  <a:cubicBezTo>
                    <a:pt x="2660" y="7454"/>
                    <a:pt x="3998" y="5321"/>
                    <a:pt x="4858" y="3588"/>
                  </a:cubicBezTo>
                  <a:cubicBezTo>
                    <a:pt x="5719" y="1854"/>
                    <a:pt x="6101" y="521"/>
                    <a:pt x="5719" y="121"/>
                  </a:cubicBezTo>
                  <a:cubicBezTo>
                    <a:pt x="5336" y="-279"/>
                    <a:pt x="4189" y="254"/>
                    <a:pt x="3043" y="2654"/>
                  </a:cubicBezTo>
                  <a:cubicBezTo>
                    <a:pt x="1896" y="5054"/>
                    <a:pt x="749" y="9321"/>
                    <a:pt x="271" y="12121"/>
                  </a:cubicBezTo>
                  <a:cubicBezTo>
                    <a:pt x="-207" y="14921"/>
                    <a:pt x="-16" y="16254"/>
                    <a:pt x="558" y="17188"/>
                  </a:cubicBezTo>
                  <a:cubicBezTo>
                    <a:pt x="1131" y="18121"/>
                    <a:pt x="2087" y="18654"/>
                    <a:pt x="3329" y="17321"/>
                  </a:cubicBezTo>
                  <a:cubicBezTo>
                    <a:pt x="4572" y="15988"/>
                    <a:pt x="6101" y="12788"/>
                    <a:pt x="7152" y="10121"/>
                  </a:cubicBezTo>
                  <a:cubicBezTo>
                    <a:pt x="8204" y="7454"/>
                    <a:pt x="8777" y="5321"/>
                    <a:pt x="9064" y="5054"/>
                  </a:cubicBezTo>
                  <a:cubicBezTo>
                    <a:pt x="9351" y="4788"/>
                    <a:pt x="9351" y="6388"/>
                    <a:pt x="9446" y="8654"/>
                  </a:cubicBezTo>
                  <a:cubicBezTo>
                    <a:pt x="9542" y="10921"/>
                    <a:pt x="9733" y="13854"/>
                    <a:pt x="9924" y="15988"/>
                  </a:cubicBezTo>
                  <a:cubicBezTo>
                    <a:pt x="10115" y="18121"/>
                    <a:pt x="10306" y="19454"/>
                    <a:pt x="10880" y="20254"/>
                  </a:cubicBezTo>
                  <a:cubicBezTo>
                    <a:pt x="11453" y="21054"/>
                    <a:pt x="12409" y="21321"/>
                    <a:pt x="14034" y="18788"/>
                  </a:cubicBezTo>
                  <a:cubicBezTo>
                    <a:pt x="15658" y="16254"/>
                    <a:pt x="17952" y="10921"/>
                    <a:pt x="19290" y="7988"/>
                  </a:cubicBezTo>
                  <a:cubicBezTo>
                    <a:pt x="20628" y="5054"/>
                    <a:pt x="21011" y="4521"/>
                    <a:pt x="21393" y="3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8414760" y="1309952"/>
              <a:ext cx="360941" cy="76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2" fill="norm" stroke="1" extrusionOk="0">
                  <a:moveTo>
                    <a:pt x="11308" y="8940"/>
                  </a:moveTo>
                  <a:cubicBezTo>
                    <a:pt x="11056" y="8640"/>
                    <a:pt x="10803" y="8340"/>
                    <a:pt x="9793" y="8130"/>
                  </a:cubicBezTo>
                  <a:cubicBezTo>
                    <a:pt x="8782" y="7920"/>
                    <a:pt x="7014" y="7800"/>
                    <a:pt x="5372" y="8130"/>
                  </a:cubicBezTo>
                  <a:cubicBezTo>
                    <a:pt x="3729" y="8460"/>
                    <a:pt x="2214" y="9240"/>
                    <a:pt x="1329" y="9870"/>
                  </a:cubicBezTo>
                  <a:cubicBezTo>
                    <a:pt x="445" y="10500"/>
                    <a:pt x="193" y="10980"/>
                    <a:pt x="66" y="11370"/>
                  </a:cubicBezTo>
                  <a:cubicBezTo>
                    <a:pt x="-60" y="11760"/>
                    <a:pt x="-60" y="12060"/>
                    <a:pt x="572" y="12210"/>
                  </a:cubicBezTo>
                  <a:cubicBezTo>
                    <a:pt x="1203" y="12360"/>
                    <a:pt x="2466" y="12360"/>
                    <a:pt x="4235" y="11670"/>
                  </a:cubicBezTo>
                  <a:cubicBezTo>
                    <a:pt x="6003" y="10980"/>
                    <a:pt x="8277" y="9600"/>
                    <a:pt x="9666" y="7980"/>
                  </a:cubicBezTo>
                  <a:cubicBezTo>
                    <a:pt x="11056" y="6360"/>
                    <a:pt x="11561" y="4500"/>
                    <a:pt x="11751" y="3270"/>
                  </a:cubicBezTo>
                  <a:cubicBezTo>
                    <a:pt x="11940" y="2040"/>
                    <a:pt x="11814" y="1440"/>
                    <a:pt x="11940" y="1020"/>
                  </a:cubicBezTo>
                  <a:cubicBezTo>
                    <a:pt x="12066" y="600"/>
                    <a:pt x="12445" y="360"/>
                    <a:pt x="13014" y="210"/>
                  </a:cubicBezTo>
                  <a:cubicBezTo>
                    <a:pt x="13582" y="60"/>
                    <a:pt x="14340" y="0"/>
                    <a:pt x="15035" y="0"/>
                  </a:cubicBezTo>
                  <a:cubicBezTo>
                    <a:pt x="15729" y="0"/>
                    <a:pt x="16361" y="60"/>
                    <a:pt x="16677" y="270"/>
                  </a:cubicBezTo>
                  <a:cubicBezTo>
                    <a:pt x="16993" y="480"/>
                    <a:pt x="16993" y="840"/>
                    <a:pt x="16298" y="2070"/>
                  </a:cubicBezTo>
                  <a:cubicBezTo>
                    <a:pt x="15603" y="3300"/>
                    <a:pt x="14214" y="5400"/>
                    <a:pt x="12951" y="7410"/>
                  </a:cubicBezTo>
                  <a:cubicBezTo>
                    <a:pt x="11687" y="9420"/>
                    <a:pt x="10551" y="11340"/>
                    <a:pt x="9351" y="13200"/>
                  </a:cubicBezTo>
                  <a:cubicBezTo>
                    <a:pt x="8151" y="15060"/>
                    <a:pt x="6887" y="16860"/>
                    <a:pt x="6193" y="18120"/>
                  </a:cubicBezTo>
                  <a:cubicBezTo>
                    <a:pt x="5498" y="19380"/>
                    <a:pt x="5372" y="20100"/>
                    <a:pt x="5372" y="20640"/>
                  </a:cubicBezTo>
                  <a:cubicBezTo>
                    <a:pt x="5372" y="21180"/>
                    <a:pt x="5498" y="21540"/>
                    <a:pt x="5687" y="21570"/>
                  </a:cubicBezTo>
                  <a:cubicBezTo>
                    <a:pt x="5877" y="21600"/>
                    <a:pt x="6129" y="21300"/>
                    <a:pt x="6698" y="20190"/>
                  </a:cubicBezTo>
                  <a:cubicBezTo>
                    <a:pt x="7266" y="19080"/>
                    <a:pt x="8151" y="17160"/>
                    <a:pt x="9603" y="15900"/>
                  </a:cubicBezTo>
                  <a:cubicBezTo>
                    <a:pt x="11056" y="14640"/>
                    <a:pt x="13077" y="14040"/>
                    <a:pt x="15161" y="13620"/>
                  </a:cubicBezTo>
                  <a:cubicBezTo>
                    <a:pt x="17245" y="13200"/>
                    <a:pt x="19393" y="12960"/>
                    <a:pt x="21540" y="12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9172315" y="1265789"/>
              <a:ext cx="567639" cy="49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28" fill="norm" stroke="1" extrusionOk="0">
                  <a:moveTo>
                    <a:pt x="3262" y="17743"/>
                  </a:moveTo>
                  <a:cubicBezTo>
                    <a:pt x="3583" y="16828"/>
                    <a:pt x="3905" y="15913"/>
                    <a:pt x="4065" y="15227"/>
                  </a:cubicBezTo>
                  <a:cubicBezTo>
                    <a:pt x="4226" y="14540"/>
                    <a:pt x="4226" y="14082"/>
                    <a:pt x="3985" y="13854"/>
                  </a:cubicBezTo>
                  <a:cubicBezTo>
                    <a:pt x="3744" y="13625"/>
                    <a:pt x="3262" y="13625"/>
                    <a:pt x="2620" y="14357"/>
                  </a:cubicBezTo>
                  <a:cubicBezTo>
                    <a:pt x="1977" y="15089"/>
                    <a:pt x="1174" y="16554"/>
                    <a:pt x="693" y="17560"/>
                  </a:cubicBezTo>
                  <a:cubicBezTo>
                    <a:pt x="211" y="18567"/>
                    <a:pt x="50" y="19116"/>
                    <a:pt x="10" y="19665"/>
                  </a:cubicBezTo>
                  <a:cubicBezTo>
                    <a:pt x="-30" y="20215"/>
                    <a:pt x="50" y="20764"/>
                    <a:pt x="291" y="21084"/>
                  </a:cubicBezTo>
                  <a:cubicBezTo>
                    <a:pt x="532" y="21404"/>
                    <a:pt x="934" y="21496"/>
                    <a:pt x="1817" y="20810"/>
                  </a:cubicBezTo>
                  <a:cubicBezTo>
                    <a:pt x="2700" y="20123"/>
                    <a:pt x="4065" y="18659"/>
                    <a:pt x="5229" y="16691"/>
                  </a:cubicBezTo>
                  <a:cubicBezTo>
                    <a:pt x="6394" y="14723"/>
                    <a:pt x="7357" y="12252"/>
                    <a:pt x="8120" y="9598"/>
                  </a:cubicBezTo>
                  <a:cubicBezTo>
                    <a:pt x="8883" y="6943"/>
                    <a:pt x="9445" y="4106"/>
                    <a:pt x="9646" y="2413"/>
                  </a:cubicBezTo>
                  <a:cubicBezTo>
                    <a:pt x="9847" y="720"/>
                    <a:pt x="9686" y="171"/>
                    <a:pt x="9405" y="33"/>
                  </a:cubicBezTo>
                  <a:cubicBezTo>
                    <a:pt x="9124" y="-104"/>
                    <a:pt x="8722" y="171"/>
                    <a:pt x="8160" y="1086"/>
                  </a:cubicBezTo>
                  <a:cubicBezTo>
                    <a:pt x="7598" y="2001"/>
                    <a:pt x="6876" y="3557"/>
                    <a:pt x="6554" y="5891"/>
                  </a:cubicBezTo>
                  <a:cubicBezTo>
                    <a:pt x="6233" y="8225"/>
                    <a:pt x="6313" y="11337"/>
                    <a:pt x="6755" y="13396"/>
                  </a:cubicBezTo>
                  <a:cubicBezTo>
                    <a:pt x="7197" y="15455"/>
                    <a:pt x="8000" y="16462"/>
                    <a:pt x="8602" y="17011"/>
                  </a:cubicBezTo>
                  <a:cubicBezTo>
                    <a:pt x="9204" y="17560"/>
                    <a:pt x="9606" y="17652"/>
                    <a:pt x="10168" y="17377"/>
                  </a:cubicBezTo>
                  <a:cubicBezTo>
                    <a:pt x="10730" y="17103"/>
                    <a:pt x="11453" y="16462"/>
                    <a:pt x="11894" y="15913"/>
                  </a:cubicBezTo>
                  <a:cubicBezTo>
                    <a:pt x="12336" y="15364"/>
                    <a:pt x="12496" y="14906"/>
                    <a:pt x="12215" y="14723"/>
                  </a:cubicBezTo>
                  <a:cubicBezTo>
                    <a:pt x="11934" y="14540"/>
                    <a:pt x="11212" y="14632"/>
                    <a:pt x="10810" y="14906"/>
                  </a:cubicBezTo>
                  <a:cubicBezTo>
                    <a:pt x="10409" y="15181"/>
                    <a:pt x="10328" y="15638"/>
                    <a:pt x="10409" y="16050"/>
                  </a:cubicBezTo>
                  <a:cubicBezTo>
                    <a:pt x="10489" y="16462"/>
                    <a:pt x="10730" y="16828"/>
                    <a:pt x="11212" y="17240"/>
                  </a:cubicBezTo>
                  <a:cubicBezTo>
                    <a:pt x="11693" y="17652"/>
                    <a:pt x="12416" y="18110"/>
                    <a:pt x="12978" y="18384"/>
                  </a:cubicBezTo>
                  <a:cubicBezTo>
                    <a:pt x="13540" y="18659"/>
                    <a:pt x="13942" y="18750"/>
                    <a:pt x="14263" y="18613"/>
                  </a:cubicBezTo>
                  <a:cubicBezTo>
                    <a:pt x="14584" y="18476"/>
                    <a:pt x="14825" y="18110"/>
                    <a:pt x="15427" y="16279"/>
                  </a:cubicBezTo>
                  <a:cubicBezTo>
                    <a:pt x="16029" y="14449"/>
                    <a:pt x="16993" y="11154"/>
                    <a:pt x="17957" y="8545"/>
                  </a:cubicBezTo>
                  <a:cubicBezTo>
                    <a:pt x="18920" y="5937"/>
                    <a:pt x="19884" y="4015"/>
                    <a:pt x="20526" y="2733"/>
                  </a:cubicBezTo>
                  <a:cubicBezTo>
                    <a:pt x="21169" y="1452"/>
                    <a:pt x="21490" y="811"/>
                    <a:pt x="21530" y="720"/>
                  </a:cubicBezTo>
                  <a:cubicBezTo>
                    <a:pt x="21570" y="628"/>
                    <a:pt x="21329" y="1086"/>
                    <a:pt x="20647" y="2504"/>
                  </a:cubicBezTo>
                  <a:cubicBezTo>
                    <a:pt x="19964" y="3923"/>
                    <a:pt x="18840" y="6303"/>
                    <a:pt x="18157" y="8545"/>
                  </a:cubicBezTo>
                  <a:cubicBezTo>
                    <a:pt x="17475" y="10788"/>
                    <a:pt x="17234" y="12893"/>
                    <a:pt x="17234" y="14449"/>
                  </a:cubicBezTo>
                  <a:cubicBezTo>
                    <a:pt x="17234" y="16004"/>
                    <a:pt x="17475" y="17011"/>
                    <a:pt x="17957" y="17332"/>
                  </a:cubicBezTo>
                  <a:cubicBezTo>
                    <a:pt x="18438" y="17652"/>
                    <a:pt x="19161" y="17286"/>
                    <a:pt x="19884" y="16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9588499" y="1517385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9736666" y="1521300"/>
              <a:ext cx="137585" cy="11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14622" y="4137"/>
                  </a:moveTo>
                  <a:cubicBezTo>
                    <a:pt x="13625" y="2507"/>
                    <a:pt x="12628" y="877"/>
                    <a:pt x="11298" y="265"/>
                  </a:cubicBezTo>
                  <a:cubicBezTo>
                    <a:pt x="9969" y="-346"/>
                    <a:pt x="8308" y="62"/>
                    <a:pt x="6480" y="1896"/>
                  </a:cubicBezTo>
                  <a:cubicBezTo>
                    <a:pt x="4652" y="3729"/>
                    <a:pt x="2658" y="6990"/>
                    <a:pt x="1495" y="9639"/>
                  </a:cubicBezTo>
                  <a:cubicBezTo>
                    <a:pt x="332" y="12288"/>
                    <a:pt x="0" y="14326"/>
                    <a:pt x="0" y="16363"/>
                  </a:cubicBezTo>
                  <a:cubicBezTo>
                    <a:pt x="0" y="18401"/>
                    <a:pt x="332" y="20439"/>
                    <a:pt x="2160" y="20643"/>
                  </a:cubicBezTo>
                  <a:cubicBezTo>
                    <a:pt x="3988" y="20846"/>
                    <a:pt x="7311" y="19216"/>
                    <a:pt x="9471" y="17382"/>
                  </a:cubicBezTo>
                  <a:cubicBezTo>
                    <a:pt x="11631" y="15548"/>
                    <a:pt x="12628" y="13511"/>
                    <a:pt x="13458" y="13918"/>
                  </a:cubicBezTo>
                  <a:cubicBezTo>
                    <a:pt x="14289" y="14326"/>
                    <a:pt x="14954" y="17179"/>
                    <a:pt x="16283" y="18809"/>
                  </a:cubicBezTo>
                  <a:cubicBezTo>
                    <a:pt x="17612" y="20439"/>
                    <a:pt x="19606" y="20846"/>
                    <a:pt x="21600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9975849" y="167613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0" y="2626518"/>
              <a:ext cx="219164" cy="6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0" y="21600"/>
                  </a:moveTo>
                  <a:cubicBezTo>
                    <a:pt x="623" y="19662"/>
                    <a:pt x="1246" y="17725"/>
                    <a:pt x="1869" y="15536"/>
                  </a:cubicBezTo>
                  <a:cubicBezTo>
                    <a:pt x="2492" y="13348"/>
                    <a:pt x="3115" y="10908"/>
                    <a:pt x="4050" y="8396"/>
                  </a:cubicBezTo>
                  <a:cubicBezTo>
                    <a:pt x="4985" y="5884"/>
                    <a:pt x="6231" y="3301"/>
                    <a:pt x="7165" y="1830"/>
                  </a:cubicBezTo>
                  <a:cubicBezTo>
                    <a:pt x="8100" y="359"/>
                    <a:pt x="8723" y="0"/>
                    <a:pt x="9242" y="0"/>
                  </a:cubicBezTo>
                  <a:cubicBezTo>
                    <a:pt x="9762" y="0"/>
                    <a:pt x="10177" y="359"/>
                    <a:pt x="11008" y="1794"/>
                  </a:cubicBezTo>
                  <a:cubicBezTo>
                    <a:pt x="11838" y="3229"/>
                    <a:pt x="13085" y="5741"/>
                    <a:pt x="14642" y="8288"/>
                  </a:cubicBezTo>
                  <a:cubicBezTo>
                    <a:pt x="16200" y="10836"/>
                    <a:pt x="18069" y="13419"/>
                    <a:pt x="19419" y="14998"/>
                  </a:cubicBezTo>
                  <a:cubicBezTo>
                    <a:pt x="20769" y="16577"/>
                    <a:pt x="21600" y="17151"/>
                    <a:pt x="21496" y="17187"/>
                  </a:cubicBezTo>
                  <a:cubicBezTo>
                    <a:pt x="21392" y="17223"/>
                    <a:pt x="20354" y="16720"/>
                    <a:pt x="19315" y="16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2700" y="3003285"/>
              <a:ext cx="190500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18514"/>
                  </a:moveTo>
                  <a:cubicBezTo>
                    <a:pt x="1440" y="20057"/>
                    <a:pt x="0" y="21600"/>
                    <a:pt x="0" y="21600"/>
                  </a:cubicBezTo>
                  <a:cubicBezTo>
                    <a:pt x="0" y="21600"/>
                    <a:pt x="1440" y="20057"/>
                    <a:pt x="5280" y="16200"/>
                  </a:cubicBezTo>
                  <a:cubicBezTo>
                    <a:pt x="9120" y="12343"/>
                    <a:pt x="15360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61672" y="2884356"/>
              <a:ext cx="88799" cy="42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56" fill="norm" stroke="1" extrusionOk="0">
                  <a:moveTo>
                    <a:pt x="4207" y="4702"/>
                  </a:moveTo>
                  <a:cubicBezTo>
                    <a:pt x="7221" y="7574"/>
                    <a:pt x="10235" y="10447"/>
                    <a:pt x="12746" y="12948"/>
                  </a:cubicBezTo>
                  <a:cubicBezTo>
                    <a:pt x="15258" y="15448"/>
                    <a:pt x="17267" y="17576"/>
                    <a:pt x="18774" y="19066"/>
                  </a:cubicBezTo>
                  <a:cubicBezTo>
                    <a:pt x="20281" y="20556"/>
                    <a:pt x="21286" y="21407"/>
                    <a:pt x="21035" y="21354"/>
                  </a:cubicBezTo>
                  <a:cubicBezTo>
                    <a:pt x="20784" y="21301"/>
                    <a:pt x="19277" y="20343"/>
                    <a:pt x="16765" y="18162"/>
                  </a:cubicBezTo>
                  <a:cubicBezTo>
                    <a:pt x="14253" y="15980"/>
                    <a:pt x="10737" y="12575"/>
                    <a:pt x="7723" y="9756"/>
                  </a:cubicBezTo>
                  <a:cubicBezTo>
                    <a:pt x="4709" y="6936"/>
                    <a:pt x="2198" y="4702"/>
                    <a:pt x="942" y="3106"/>
                  </a:cubicBezTo>
                  <a:cubicBezTo>
                    <a:pt x="-314" y="1509"/>
                    <a:pt x="-314" y="552"/>
                    <a:pt x="942" y="179"/>
                  </a:cubicBezTo>
                  <a:cubicBezTo>
                    <a:pt x="2198" y="-193"/>
                    <a:pt x="4709" y="20"/>
                    <a:pt x="7221" y="765"/>
                  </a:cubicBezTo>
                  <a:cubicBezTo>
                    <a:pt x="9733" y="1509"/>
                    <a:pt x="12244" y="2786"/>
                    <a:pt x="13751" y="3957"/>
                  </a:cubicBezTo>
                  <a:cubicBezTo>
                    <a:pt x="15258" y="5127"/>
                    <a:pt x="15760" y="6191"/>
                    <a:pt x="14756" y="6989"/>
                  </a:cubicBezTo>
                  <a:cubicBezTo>
                    <a:pt x="13751" y="7787"/>
                    <a:pt x="11239" y="8319"/>
                    <a:pt x="9984" y="8266"/>
                  </a:cubicBezTo>
                  <a:cubicBezTo>
                    <a:pt x="8728" y="8213"/>
                    <a:pt x="8728" y="7574"/>
                    <a:pt x="8728" y="6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49250" y="2858178"/>
              <a:ext cx="110898" cy="48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11" fill="norm" stroke="1" extrusionOk="0">
                  <a:moveTo>
                    <a:pt x="0" y="3311"/>
                  </a:moveTo>
                  <a:cubicBezTo>
                    <a:pt x="2853" y="4149"/>
                    <a:pt x="5706" y="4987"/>
                    <a:pt x="8762" y="6709"/>
                  </a:cubicBezTo>
                  <a:cubicBezTo>
                    <a:pt x="11819" y="8431"/>
                    <a:pt x="15079" y="11038"/>
                    <a:pt x="17117" y="13506"/>
                  </a:cubicBezTo>
                  <a:cubicBezTo>
                    <a:pt x="19155" y="15973"/>
                    <a:pt x="19970" y="18300"/>
                    <a:pt x="20174" y="19697"/>
                  </a:cubicBezTo>
                  <a:cubicBezTo>
                    <a:pt x="20377" y="21093"/>
                    <a:pt x="19970" y="21559"/>
                    <a:pt x="19155" y="21373"/>
                  </a:cubicBezTo>
                  <a:cubicBezTo>
                    <a:pt x="18340" y="21187"/>
                    <a:pt x="17117" y="20349"/>
                    <a:pt x="15487" y="18161"/>
                  </a:cubicBezTo>
                  <a:cubicBezTo>
                    <a:pt x="13857" y="15973"/>
                    <a:pt x="11819" y="12435"/>
                    <a:pt x="10596" y="9502"/>
                  </a:cubicBezTo>
                  <a:cubicBezTo>
                    <a:pt x="9374" y="6569"/>
                    <a:pt x="8966" y="4242"/>
                    <a:pt x="8762" y="2845"/>
                  </a:cubicBezTo>
                  <a:cubicBezTo>
                    <a:pt x="8558" y="1449"/>
                    <a:pt x="8558" y="983"/>
                    <a:pt x="9985" y="611"/>
                  </a:cubicBezTo>
                  <a:cubicBezTo>
                    <a:pt x="11411" y="238"/>
                    <a:pt x="14264" y="-41"/>
                    <a:pt x="16302" y="6"/>
                  </a:cubicBezTo>
                  <a:cubicBezTo>
                    <a:pt x="18340" y="52"/>
                    <a:pt x="19562" y="425"/>
                    <a:pt x="20377" y="1262"/>
                  </a:cubicBezTo>
                  <a:cubicBezTo>
                    <a:pt x="21192" y="2100"/>
                    <a:pt x="21600" y="3404"/>
                    <a:pt x="21192" y="4288"/>
                  </a:cubicBezTo>
                  <a:cubicBezTo>
                    <a:pt x="20785" y="5173"/>
                    <a:pt x="19562" y="5638"/>
                    <a:pt x="18136" y="6011"/>
                  </a:cubicBezTo>
                  <a:cubicBezTo>
                    <a:pt x="16709" y="6383"/>
                    <a:pt x="15079" y="6662"/>
                    <a:pt x="13653" y="6523"/>
                  </a:cubicBezTo>
                  <a:cubicBezTo>
                    <a:pt x="12226" y="6383"/>
                    <a:pt x="11004" y="5825"/>
                    <a:pt x="9781" y="5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476250" y="2568221"/>
              <a:ext cx="69851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3178"/>
                  </a:moveTo>
                  <a:cubicBezTo>
                    <a:pt x="1309" y="2398"/>
                    <a:pt x="2618" y="1619"/>
                    <a:pt x="4255" y="1007"/>
                  </a:cubicBezTo>
                  <a:cubicBezTo>
                    <a:pt x="5891" y="394"/>
                    <a:pt x="7855" y="-51"/>
                    <a:pt x="9491" y="5"/>
                  </a:cubicBezTo>
                  <a:cubicBezTo>
                    <a:pt x="11127" y="60"/>
                    <a:pt x="12436" y="617"/>
                    <a:pt x="13418" y="2733"/>
                  </a:cubicBezTo>
                  <a:cubicBezTo>
                    <a:pt x="14400" y="4848"/>
                    <a:pt x="15055" y="8522"/>
                    <a:pt x="16364" y="11918"/>
                  </a:cubicBezTo>
                  <a:cubicBezTo>
                    <a:pt x="17673" y="15314"/>
                    <a:pt x="19636" y="18431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590550" y="2742935"/>
              <a:ext cx="24342" cy="17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77" fill="norm" stroke="1" extrusionOk="0">
                  <a:moveTo>
                    <a:pt x="0" y="17534"/>
                  </a:moveTo>
                  <a:cubicBezTo>
                    <a:pt x="7200" y="19313"/>
                    <a:pt x="14400" y="21092"/>
                    <a:pt x="18000" y="21346"/>
                  </a:cubicBezTo>
                  <a:cubicBezTo>
                    <a:pt x="21600" y="21600"/>
                    <a:pt x="21600" y="20329"/>
                    <a:pt x="18000" y="16518"/>
                  </a:cubicBezTo>
                  <a:cubicBezTo>
                    <a:pt x="14400" y="12706"/>
                    <a:pt x="7200" y="6353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28650" y="2734644"/>
              <a:ext cx="236230" cy="25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08" fill="norm" stroke="1" extrusionOk="0">
                  <a:moveTo>
                    <a:pt x="0" y="6536"/>
                  </a:moveTo>
                  <a:cubicBezTo>
                    <a:pt x="956" y="6890"/>
                    <a:pt x="1912" y="7244"/>
                    <a:pt x="3154" y="7067"/>
                  </a:cubicBezTo>
                  <a:cubicBezTo>
                    <a:pt x="4396" y="6890"/>
                    <a:pt x="5926" y="6182"/>
                    <a:pt x="6881" y="5385"/>
                  </a:cubicBezTo>
                  <a:cubicBezTo>
                    <a:pt x="7837" y="4588"/>
                    <a:pt x="8219" y="3703"/>
                    <a:pt x="8411" y="2818"/>
                  </a:cubicBezTo>
                  <a:cubicBezTo>
                    <a:pt x="8602" y="1933"/>
                    <a:pt x="8602" y="1047"/>
                    <a:pt x="8124" y="693"/>
                  </a:cubicBezTo>
                  <a:cubicBezTo>
                    <a:pt x="7646" y="339"/>
                    <a:pt x="6690" y="516"/>
                    <a:pt x="5735" y="1756"/>
                  </a:cubicBezTo>
                  <a:cubicBezTo>
                    <a:pt x="4779" y="2995"/>
                    <a:pt x="3823" y="5297"/>
                    <a:pt x="3536" y="7775"/>
                  </a:cubicBezTo>
                  <a:cubicBezTo>
                    <a:pt x="3250" y="10254"/>
                    <a:pt x="3632" y="12910"/>
                    <a:pt x="4396" y="14415"/>
                  </a:cubicBezTo>
                  <a:cubicBezTo>
                    <a:pt x="5161" y="15919"/>
                    <a:pt x="6308" y="16274"/>
                    <a:pt x="8411" y="14857"/>
                  </a:cubicBezTo>
                  <a:cubicBezTo>
                    <a:pt x="10513" y="13441"/>
                    <a:pt x="13572" y="10254"/>
                    <a:pt x="15292" y="7952"/>
                  </a:cubicBezTo>
                  <a:cubicBezTo>
                    <a:pt x="17012" y="5651"/>
                    <a:pt x="17395" y="4234"/>
                    <a:pt x="17586" y="2995"/>
                  </a:cubicBezTo>
                  <a:cubicBezTo>
                    <a:pt x="17777" y="1756"/>
                    <a:pt x="17777" y="693"/>
                    <a:pt x="17299" y="251"/>
                  </a:cubicBezTo>
                  <a:cubicBezTo>
                    <a:pt x="16821" y="-192"/>
                    <a:pt x="15865" y="-15"/>
                    <a:pt x="15101" y="516"/>
                  </a:cubicBezTo>
                  <a:cubicBezTo>
                    <a:pt x="14336" y="1047"/>
                    <a:pt x="13763" y="1933"/>
                    <a:pt x="13381" y="2818"/>
                  </a:cubicBezTo>
                  <a:cubicBezTo>
                    <a:pt x="12998" y="3703"/>
                    <a:pt x="12807" y="4588"/>
                    <a:pt x="13476" y="5828"/>
                  </a:cubicBezTo>
                  <a:cubicBezTo>
                    <a:pt x="14145" y="7067"/>
                    <a:pt x="15674" y="8660"/>
                    <a:pt x="17204" y="10519"/>
                  </a:cubicBezTo>
                  <a:cubicBezTo>
                    <a:pt x="18733" y="12378"/>
                    <a:pt x="20262" y="14503"/>
                    <a:pt x="20931" y="16008"/>
                  </a:cubicBezTo>
                  <a:cubicBezTo>
                    <a:pt x="21600" y="17513"/>
                    <a:pt x="21409" y="18398"/>
                    <a:pt x="20549" y="19195"/>
                  </a:cubicBezTo>
                  <a:cubicBezTo>
                    <a:pt x="19688" y="19992"/>
                    <a:pt x="18159" y="20700"/>
                    <a:pt x="1663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663700" y="2730235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676400" y="2571485"/>
              <a:ext cx="50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773356" y="2495285"/>
              <a:ext cx="11259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5678" y="0"/>
                    <a:pt x="10078" y="0"/>
                    <a:pt x="6278" y="885"/>
                  </a:cubicBezTo>
                  <a:cubicBezTo>
                    <a:pt x="2478" y="1770"/>
                    <a:pt x="478" y="3541"/>
                    <a:pt x="78" y="6256"/>
                  </a:cubicBezTo>
                  <a:cubicBezTo>
                    <a:pt x="-322" y="8970"/>
                    <a:pt x="878" y="12630"/>
                    <a:pt x="2478" y="15344"/>
                  </a:cubicBezTo>
                  <a:cubicBezTo>
                    <a:pt x="4078" y="18059"/>
                    <a:pt x="6078" y="19830"/>
                    <a:pt x="80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725599" y="2717535"/>
              <a:ext cx="21115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62" y="21600"/>
                  </a:moveTo>
                  <a:cubicBezTo>
                    <a:pt x="-52" y="19964"/>
                    <a:pt x="-266" y="18327"/>
                    <a:pt x="1017" y="15873"/>
                  </a:cubicBezTo>
                  <a:cubicBezTo>
                    <a:pt x="2300" y="13418"/>
                    <a:pt x="5081" y="10145"/>
                    <a:pt x="8716" y="7364"/>
                  </a:cubicBezTo>
                  <a:cubicBezTo>
                    <a:pt x="12352" y="4582"/>
                    <a:pt x="16843" y="2291"/>
                    <a:pt x="213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768637" y="2488935"/>
              <a:ext cx="952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1122" y="0"/>
                  </a:moveTo>
                  <a:cubicBezTo>
                    <a:pt x="18774" y="0"/>
                    <a:pt x="16426" y="0"/>
                    <a:pt x="13139" y="1011"/>
                  </a:cubicBezTo>
                  <a:cubicBezTo>
                    <a:pt x="9852" y="2021"/>
                    <a:pt x="5626" y="4042"/>
                    <a:pt x="3044" y="6632"/>
                  </a:cubicBezTo>
                  <a:cubicBezTo>
                    <a:pt x="461" y="9221"/>
                    <a:pt x="-478" y="12379"/>
                    <a:pt x="226" y="14842"/>
                  </a:cubicBezTo>
                  <a:cubicBezTo>
                    <a:pt x="931" y="17305"/>
                    <a:pt x="3279" y="19074"/>
                    <a:pt x="5861" y="20084"/>
                  </a:cubicBezTo>
                  <a:cubicBezTo>
                    <a:pt x="8444" y="21095"/>
                    <a:pt x="11261" y="21347"/>
                    <a:pt x="140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952750" y="2768335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952750" y="2590535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060700" y="2527035"/>
              <a:ext cx="9237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0" y="0"/>
                  </a:moveTo>
                  <a:cubicBezTo>
                    <a:pt x="4696" y="1137"/>
                    <a:pt x="9391" y="2274"/>
                    <a:pt x="13617" y="4611"/>
                  </a:cubicBezTo>
                  <a:cubicBezTo>
                    <a:pt x="17843" y="6947"/>
                    <a:pt x="21600" y="10484"/>
                    <a:pt x="20191" y="13516"/>
                  </a:cubicBezTo>
                  <a:cubicBezTo>
                    <a:pt x="18783" y="16547"/>
                    <a:pt x="12209" y="19074"/>
                    <a:pt x="56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599227" y="2601118"/>
              <a:ext cx="166324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799" y="3086"/>
                  </a:moveTo>
                  <a:cubicBezTo>
                    <a:pt x="979" y="2314"/>
                    <a:pt x="158" y="1543"/>
                    <a:pt x="22" y="1736"/>
                  </a:cubicBezTo>
                  <a:cubicBezTo>
                    <a:pt x="-115" y="1929"/>
                    <a:pt x="432" y="3086"/>
                    <a:pt x="979" y="5882"/>
                  </a:cubicBezTo>
                  <a:cubicBezTo>
                    <a:pt x="1526" y="8679"/>
                    <a:pt x="2072" y="13114"/>
                    <a:pt x="2346" y="15911"/>
                  </a:cubicBezTo>
                  <a:cubicBezTo>
                    <a:pt x="2619" y="18707"/>
                    <a:pt x="2619" y="19864"/>
                    <a:pt x="2346" y="19768"/>
                  </a:cubicBezTo>
                  <a:cubicBezTo>
                    <a:pt x="2072" y="19671"/>
                    <a:pt x="1526" y="18321"/>
                    <a:pt x="1936" y="15139"/>
                  </a:cubicBezTo>
                  <a:cubicBezTo>
                    <a:pt x="2346" y="11957"/>
                    <a:pt x="3713" y="6943"/>
                    <a:pt x="4943" y="3954"/>
                  </a:cubicBezTo>
                  <a:cubicBezTo>
                    <a:pt x="6174" y="964"/>
                    <a:pt x="7267" y="0"/>
                    <a:pt x="8088" y="0"/>
                  </a:cubicBezTo>
                  <a:cubicBezTo>
                    <a:pt x="8908" y="0"/>
                    <a:pt x="9455" y="964"/>
                    <a:pt x="10412" y="3954"/>
                  </a:cubicBezTo>
                  <a:cubicBezTo>
                    <a:pt x="11369" y="6943"/>
                    <a:pt x="12736" y="11957"/>
                    <a:pt x="14650" y="15236"/>
                  </a:cubicBezTo>
                  <a:cubicBezTo>
                    <a:pt x="16563" y="18514"/>
                    <a:pt x="19024" y="20057"/>
                    <a:pt x="214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924299" y="2684562"/>
              <a:ext cx="43815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209" y="16276"/>
                    <a:pt x="417" y="11367"/>
                    <a:pt x="1252" y="7440"/>
                  </a:cubicBezTo>
                  <a:cubicBezTo>
                    <a:pt x="2087" y="3512"/>
                    <a:pt x="3548" y="567"/>
                    <a:pt x="7043" y="76"/>
                  </a:cubicBezTo>
                  <a:cubicBezTo>
                    <a:pt x="10539" y="-415"/>
                    <a:pt x="16070" y="1549"/>
                    <a:pt x="21600" y="3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267199" y="2648627"/>
              <a:ext cx="100656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3" fill="norm" stroke="1" extrusionOk="0">
                  <a:moveTo>
                    <a:pt x="0" y="1333"/>
                  </a:moveTo>
                  <a:cubicBezTo>
                    <a:pt x="1800" y="613"/>
                    <a:pt x="3600" y="-107"/>
                    <a:pt x="6750" y="13"/>
                  </a:cubicBezTo>
                  <a:cubicBezTo>
                    <a:pt x="9900" y="133"/>
                    <a:pt x="14400" y="1093"/>
                    <a:pt x="17325" y="3493"/>
                  </a:cubicBezTo>
                  <a:cubicBezTo>
                    <a:pt x="20250" y="5893"/>
                    <a:pt x="21600" y="9733"/>
                    <a:pt x="21375" y="12973"/>
                  </a:cubicBezTo>
                  <a:cubicBezTo>
                    <a:pt x="21150" y="16213"/>
                    <a:pt x="19350" y="18853"/>
                    <a:pt x="1755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527541" y="2641335"/>
              <a:ext cx="216409" cy="20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48" fill="norm" stroke="1" extrusionOk="0">
                  <a:moveTo>
                    <a:pt x="11726" y="0"/>
                  </a:moveTo>
                  <a:cubicBezTo>
                    <a:pt x="11315" y="3747"/>
                    <a:pt x="10904" y="7494"/>
                    <a:pt x="9772" y="10800"/>
                  </a:cubicBezTo>
                  <a:cubicBezTo>
                    <a:pt x="8641" y="14106"/>
                    <a:pt x="6789" y="16971"/>
                    <a:pt x="5452" y="18735"/>
                  </a:cubicBezTo>
                  <a:cubicBezTo>
                    <a:pt x="4115" y="20498"/>
                    <a:pt x="3292" y="21159"/>
                    <a:pt x="2366" y="21380"/>
                  </a:cubicBezTo>
                  <a:cubicBezTo>
                    <a:pt x="1441" y="21600"/>
                    <a:pt x="412" y="21380"/>
                    <a:pt x="104" y="19286"/>
                  </a:cubicBezTo>
                  <a:cubicBezTo>
                    <a:pt x="-205" y="17192"/>
                    <a:pt x="206" y="13224"/>
                    <a:pt x="926" y="11020"/>
                  </a:cubicBezTo>
                  <a:cubicBezTo>
                    <a:pt x="1646" y="8816"/>
                    <a:pt x="2675" y="8376"/>
                    <a:pt x="4526" y="9037"/>
                  </a:cubicBezTo>
                  <a:cubicBezTo>
                    <a:pt x="6378" y="9698"/>
                    <a:pt x="9052" y="11461"/>
                    <a:pt x="11726" y="11902"/>
                  </a:cubicBezTo>
                  <a:cubicBezTo>
                    <a:pt x="14401" y="12343"/>
                    <a:pt x="17075" y="11461"/>
                    <a:pt x="18824" y="9698"/>
                  </a:cubicBezTo>
                  <a:cubicBezTo>
                    <a:pt x="20572" y="7935"/>
                    <a:pt x="21395" y="5290"/>
                    <a:pt x="20881" y="3416"/>
                  </a:cubicBezTo>
                  <a:cubicBezTo>
                    <a:pt x="20366" y="1543"/>
                    <a:pt x="18515" y="441"/>
                    <a:pt x="15738" y="661"/>
                  </a:cubicBezTo>
                  <a:cubicBezTo>
                    <a:pt x="12961" y="882"/>
                    <a:pt x="9258" y="2424"/>
                    <a:pt x="5555" y="3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492163" y="3320285"/>
              <a:ext cx="109393" cy="18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279" fill="norm" stroke="1" extrusionOk="0">
                  <a:moveTo>
                    <a:pt x="15664" y="5629"/>
                  </a:moveTo>
                  <a:cubicBezTo>
                    <a:pt x="16464" y="3538"/>
                    <a:pt x="17264" y="1448"/>
                    <a:pt x="16664" y="519"/>
                  </a:cubicBezTo>
                  <a:cubicBezTo>
                    <a:pt x="16064" y="-410"/>
                    <a:pt x="14064" y="-178"/>
                    <a:pt x="11064" y="1913"/>
                  </a:cubicBezTo>
                  <a:cubicBezTo>
                    <a:pt x="8064" y="4003"/>
                    <a:pt x="4064" y="7951"/>
                    <a:pt x="1864" y="11087"/>
                  </a:cubicBezTo>
                  <a:cubicBezTo>
                    <a:pt x="-336" y="14222"/>
                    <a:pt x="-736" y="16545"/>
                    <a:pt x="1464" y="18287"/>
                  </a:cubicBezTo>
                  <a:cubicBezTo>
                    <a:pt x="3664" y="20029"/>
                    <a:pt x="8464" y="21190"/>
                    <a:pt x="12664" y="19332"/>
                  </a:cubicBezTo>
                  <a:cubicBezTo>
                    <a:pt x="16864" y="17474"/>
                    <a:pt x="20464" y="12596"/>
                    <a:pt x="20664" y="9461"/>
                  </a:cubicBezTo>
                  <a:cubicBezTo>
                    <a:pt x="20864" y="6325"/>
                    <a:pt x="17664" y="4932"/>
                    <a:pt x="14464" y="3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625850" y="3282685"/>
              <a:ext cx="177801" cy="22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3535"/>
                  </a:moveTo>
                  <a:cubicBezTo>
                    <a:pt x="1800" y="3338"/>
                    <a:pt x="3600" y="3142"/>
                    <a:pt x="5914" y="5007"/>
                  </a:cubicBezTo>
                  <a:cubicBezTo>
                    <a:pt x="8229" y="6873"/>
                    <a:pt x="11057" y="10800"/>
                    <a:pt x="12086" y="13844"/>
                  </a:cubicBezTo>
                  <a:cubicBezTo>
                    <a:pt x="13114" y="16887"/>
                    <a:pt x="12343" y="19047"/>
                    <a:pt x="11314" y="20225"/>
                  </a:cubicBezTo>
                  <a:cubicBezTo>
                    <a:pt x="10286" y="21404"/>
                    <a:pt x="9000" y="21600"/>
                    <a:pt x="7843" y="20716"/>
                  </a:cubicBezTo>
                  <a:cubicBezTo>
                    <a:pt x="6686" y="19833"/>
                    <a:pt x="5657" y="17869"/>
                    <a:pt x="6557" y="14727"/>
                  </a:cubicBezTo>
                  <a:cubicBezTo>
                    <a:pt x="7457" y="11585"/>
                    <a:pt x="10286" y="7265"/>
                    <a:pt x="13114" y="4615"/>
                  </a:cubicBezTo>
                  <a:cubicBezTo>
                    <a:pt x="15943" y="1964"/>
                    <a:pt x="18771" y="9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2762250" y="4038335"/>
              <a:ext cx="42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867"/>
                    <a:pt x="21600" y="11733"/>
                    <a:pt x="21600" y="15333"/>
                  </a:cubicBezTo>
                  <a:cubicBezTo>
                    <a:pt x="21600" y="18933"/>
                    <a:pt x="10800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768600" y="396213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863850" y="4031985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2863850" y="3955785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857500" y="3937098"/>
              <a:ext cx="121089" cy="29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22" fill="norm" stroke="1" extrusionOk="0">
                  <a:moveTo>
                    <a:pt x="10983" y="430"/>
                  </a:moveTo>
                  <a:cubicBezTo>
                    <a:pt x="12814" y="126"/>
                    <a:pt x="14644" y="-178"/>
                    <a:pt x="16292" y="126"/>
                  </a:cubicBezTo>
                  <a:cubicBezTo>
                    <a:pt x="17939" y="430"/>
                    <a:pt x="19403" y="1343"/>
                    <a:pt x="20319" y="3777"/>
                  </a:cubicBezTo>
                  <a:cubicBezTo>
                    <a:pt x="21234" y="6211"/>
                    <a:pt x="21600" y="10166"/>
                    <a:pt x="18122" y="13360"/>
                  </a:cubicBezTo>
                  <a:cubicBezTo>
                    <a:pt x="14644" y="16554"/>
                    <a:pt x="7322" y="18988"/>
                    <a:pt x="0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2556155" y="3953582"/>
              <a:ext cx="161646" cy="3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55" fill="norm" stroke="1" extrusionOk="0">
                  <a:moveTo>
                    <a:pt x="10483" y="2423"/>
                  </a:moveTo>
                  <a:cubicBezTo>
                    <a:pt x="8800" y="1668"/>
                    <a:pt x="7117" y="912"/>
                    <a:pt x="5433" y="459"/>
                  </a:cubicBezTo>
                  <a:cubicBezTo>
                    <a:pt x="3750" y="6"/>
                    <a:pt x="2067" y="-145"/>
                    <a:pt x="1085" y="157"/>
                  </a:cubicBezTo>
                  <a:cubicBezTo>
                    <a:pt x="104" y="459"/>
                    <a:pt x="-177" y="1214"/>
                    <a:pt x="104" y="3858"/>
                  </a:cubicBezTo>
                  <a:cubicBezTo>
                    <a:pt x="384" y="6501"/>
                    <a:pt x="1226" y="11033"/>
                    <a:pt x="4872" y="14280"/>
                  </a:cubicBezTo>
                  <a:cubicBezTo>
                    <a:pt x="8519" y="17528"/>
                    <a:pt x="14971" y="19491"/>
                    <a:pt x="21423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3422899" y="3910215"/>
              <a:ext cx="145802" cy="4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67" fill="norm" stroke="1" extrusionOk="0">
                  <a:moveTo>
                    <a:pt x="16393" y="3516"/>
                  </a:moveTo>
                  <a:cubicBezTo>
                    <a:pt x="16393" y="2992"/>
                    <a:pt x="16393" y="2467"/>
                    <a:pt x="15328" y="1786"/>
                  </a:cubicBezTo>
                  <a:cubicBezTo>
                    <a:pt x="14263" y="1104"/>
                    <a:pt x="12133" y="265"/>
                    <a:pt x="9395" y="56"/>
                  </a:cubicBezTo>
                  <a:cubicBezTo>
                    <a:pt x="6657" y="-154"/>
                    <a:pt x="3311" y="265"/>
                    <a:pt x="1486" y="737"/>
                  </a:cubicBezTo>
                  <a:cubicBezTo>
                    <a:pt x="-340" y="1209"/>
                    <a:pt x="-644" y="1733"/>
                    <a:pt x="1486" y="2782"/>
                  </a:cubicBezTo>
                  <a:cubicBezTo>
                    <a:pt x="3615" y="3830"/>
                    <a:pt x="8179" y="5403"/>
                    <a:pt x="11373" y="6714"/>
                  </a:cubicBezTo>
                  <a:cubicBezTo>
                    <a:pt x="14567" y="8025"/>
                    <a:pt x="16393" y="9073"/>
                    <a:pt x="15632" y="10227"/>
                  </a:cubicBezTo>
                  <a:cubicBezTo>
                    <a:pt x="14871" y="11380"/>
                    <a:pt x="11525" y="12638"/>
                    <a:pt x="9091" y="13267"/>
                  </a:cubicBezTo>
                  <a:cubicBezTo>
                    <a:pt x="6657" y="13896"/>
                    <a:pt x="5136" y="13896"/>
                    <a:pt x="3767" y="13529"/>
                  </a:cubicBezTo>
                  <a:cubicBezTo>
                    <a:pt x="2398" y="13163"/>
                    <a:pt x="1181" y="12429"/>
                    <a:pt x="1333" y="12009"/>
                  </a:cubicBezTo>
                  <a:cubicBezTo>
                    <a:pt x="1486" y="11590"/>
                    <a:pt x="3007" y="11485"/>
                    <a:pt x="4680" y="11432"/>
                  </a:cubicBezTo>
                  <a:cubicBezTo>
                    <a:pt x="6353" y="11380"/>
                    <a:pt x="8179" y="11380"/>
                    <a:pt x="9548" y="11642"/>
                  </a:cubicBezTo>
                  <a:cubicBezTo>
                    <a:pt x="10917" y="11904"/>
                    <a:pt x="11829" y="12429"/>
                    <a:pt x="11829" y="13529"/>
                  </a:cubicBezTo>
                  <a:cubicBezTo>
                    <a:pt x="11829" y="14630"/>
                    <a:pt x="10917" y="16308"/>
                    <a:pt x="10004" y="17409"/>
                  </a:cubicBezTo>
                  <a:cubicBezTo>
                    <a:pt x="9091" y="18510"/>
                    <a:pt x="8179" y="19034"/>
                    <a:pt x="7570" y="19611"/>
                  </a:cubicBezTo>
                  <a:cubicBezTo>
                    <a:pt x="6962" y="20188"/>
                    <a:pt x="6657" y="20817"/>
                    <a:pt x="7418" y="21131"/>
                  </a:cubicBezTo>
                  <a:cubicBezTo>
                    <a:pt x="8179" y="21446"/>
                    <a:pt x="10004" y="21446"/>
                    <a:pt x="12438" y="21131"/>
                  </a:cubicBezTo>
                  <a:cubicBezTo>
                    <a:pt x="14871" y="20817"/>
                    <a:pt x="17914" y="20188"/>
                    <a:pt x="20956" y="19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632200" y="4012935"/>
              <a:ext cx="1905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538"/>
                    <a:pt x="10560" y="11077"/>
                    <a:pt x="14160" y="14677"/>
                  </a:cubicBezTo>
                  <a:cubicBezTo>
                    <a:pt x="17760" y="18277"/>
                    <a:pt x="19680" y="199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650052" y="4017480"/>
              <a:ext cx="159948" cy="2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15" fill="norm" stroke="1" extrusionOk="0">
                  <a:moveTo>
                    <a:pt x="21198" y="137"/>
                  </a:moveTo>
                  <a:cubicBezTo>
                    <a:pt x="19515" y="-24"/>
                    <a:pt x="17832" y="-185"/>
                    <a:pt x="15728" y="540"/>
                  </a:cubicBezTo>
                  <a:cubicBezTo>
                    <a:pt x="13624" y="1266"/>
                    <a:pt x="11099" y="2878"/>
                    <a:pt x="8294" y="5296"/>
                  </a:cubicBezTo>
                  <a:cubicBezTo>
                    <a:pt x="5489" y="7714"/>
                    <a:pt x="2403" y="10937"/>
                    <a:pt x="1001" y="13516"/>
                  </a:cubicBezTo>
                  <a:cubicBezTo>
                    <a:pt x="-402" y="16096"/>
                    <a:pt x="-121" y="18030"/>
                    <a:pt x="580" y="19239"/>
                  </a:cubicBezTo>
                  <a:cubicBezTo>
                    <a:pt x="1281" y="20448"/>
                    <a:pt x="2403" y="20931"/>
                    <a:pt x="3525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3822700" y="4146285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3873500" y="4260585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4013199" y="4266935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4400"/>
                    <a:pt x="8894" y="7200"/>
                    <a:pt x="12494" y="3600"/>
                  </a:cubicBezTo>
                  <a:cubicBezTo>
                    <a:pt x="16094" y="0"/>
                    <a:pt x="1884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400549" y="4216640"/>
              <a:ext cx="825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976"/>
                  </a:moveTo>
                  <a:cubicBezTo>
                    <a:pt x="2769" y="2536"/>
                    <a:pt x="5538" y="1096"/>
                    <a:pt x="9138" y="376"/>
                  </a:cubicBezTo>
                  <a:cubicBezTo>
                    <a:pt x="12738" y="-344"/>
                    <a:pt x="17169" y="-344"/>
                    <a:pt x="19385" y="3256"/>
                  </a:cubicBezTo>
                  <a:cubicBezTo>
                    <a:pt x="21600" y="6856"/>
                    <a:pt x="21600" y="14056"/>
                    <a:pt x="21600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4413249" y="4292335"/>
              <a:ext cx="57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4749799" y="4012935"/>
              <a:ext cx="165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4000"/>
                    <a:pt x="8308" y="8000"/>
                    <a:pt x="11908" y="11600"/>
                  </a:cubicBezTo>
                  <a:cubicBezTo>
                    <a:pt x="15508" y="15200"/>
                    <a:pt x="18554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787627" y="3981185"/>
              <a:ext cx="171723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1370" y="864"/>
                  </a:moveTo>
                  <a:cubicBezTo>
                    <a:pt x="20316" y="432"/>
                    <a:pt x="19263" y="0"/>
                    <a:pt x="18209" y="0"/>
                  </a:cubicBezTo>
                  <a:cubicBezTo>
                    <a:pt x="17155" y="0"/>
                    <a:pt x="16102" y="432"/>
                    <a:pt x="13731" y="2088"/>
                  </a:cubicBezTo>
                  <a:cubicBezTo>
                    <a:pt x="11360" y="3744"/>
                    <a:pt x="7672" y="6624"/>
                    <a:pt x="4907" y="9360"/>
                  </a:cubicBezTo>
                  <a:cubicBezTo>
                    <a:pt x="2141" y="12096"/>
                    <a:pt x="297" y="14688"/>
                    <a:pt x="33" y="16704"/>
                  </a:cubicBezTo>
                  <a:cubicBezTo>
                    <a:pt x="-230" y="18720"/>
                    <a:pt x="1087" y="20160"/>
                    <a:pt x="24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940663" y="4235185"/>
              <a:ext cx="75837" cy="9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66" fill="norm" stroke="1" extrusionOk="0">
                  <a:moveTo>
                    <a:pt x="3497" y="0"/>
                  </a:moveTo>
                  <a:cubicBezTo>
                    <a:pt x="2297" y="5023"/>
                    <a:pt x="1097" y="10047"/>
                    <a:pt x="497" y="14065"/>
                  </a:cubicBezTo>
                  <a:cubicBezTo>
                    <a:pt x="-103" y="18084"/>
                    <a:pt x="-103" y="21098"/>
                    <a:pt x="197" y="21349"/>
                  </a:cubicBezTo>
                  <a:cubicBezTo>
                    <a:pt x="497" y="21600"/>
                    <a:pt x="1097" y="19088"/>
                    <a:pt x="1997" y="16577"/>
                  </a:cubicBezTo>
                  <a:cubicBezTo>
                    <a:pt x="2897" y="14065"/>
                    <a:pt x="4097" y="11553"/>
                    <a:pt x="5597" y="9042"/>
                  </a:cubicBezTo>
                  <a:cubicBezTo>
                    <a:pt x="7097" y="6530"/>
                    <a:pt x="8897" y="4019"/>
                    <a:pt x="10697" y="4019"/>
                  </a:cubicBezTo>
                  <a:cubicBezTo>
                    <a:pt x="12497" y="4019"/>
                    <a:pt x="14297" y="6530"/>
                    <a:pt x="16097" y="9795"/>
                  </a:cubicBezTo>
                  <a:cubicBezTo>
                    <a:pt x="17897" y="13060"/>
                    <a:pt x="19697" y="17079"/>
                    <a:pt x="21497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118099" y="3938851"/>
              <a:ext cx="76201" cy="42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" y="864"/>
                  </a:moveTo>
                  <a:cubicBezTo>
                    <a:pt x="3600" y="432"/>
                    <a:pt x="5400" y="0"/>
                    <a:pt x="7200" y="0"/>
                  </a:cubicBezTo>
                  <a:cubicBezTo>
                    <a:pt x="9000" y="0"/>
                    <a:pt x="10800" y="432"/>
                    <a:pt x="12600" y="1458"/>
                  </a:cubicBezTo>
                  <a:cubicBezTo>
                    <a:pt x="14400" y="2484"/>
                    <a:pt x="16200" y="4104"/>
                    <a:pt x="15300" y="5346"/>
                  </a:cubicBezTo>
                  <a:cubicBezTo>
                    <a:pt x="14400" y="6588"/>
                    <a:pt x="10800" y="7452"/>
                    <a:pt x="8700" y="8154"/>
                  </a:cubicBezTo>
                  <a:cubicBezTo>
                    <a:pt x="6600" y="8856"/>
                    <a:pt x="6000" y="9396"/>
                    <a:pt x="7500" y="10206"/>
                  </a:cubicBezTo>
                  <a:cubicBezTo>
                    <a:pt x="9000" y="11016"/>
                    <a:pt x="12600" y="12096"/>
                    <a:pt x="15300" y="12852"/>
                  </a:cubicBezTo>
                  <a:cubicBezTo>
                    <a:pt x="18000" y="13608"/>
                    <a:pt x="19800" y="14040"/>
                    <a:pt x="20700" y="14526"/>
                  </a:cubicBezTo>
                  <a:cubicBezTo>
                    <a:pt x="21600" y="15012"/>
                    <a:pt x="21600" y="15552"/>
                    <a:pt x="21600" y="16092"/>
                  </a:cubicBezTo>
                  <a:cubicBezTo>
                    <a:pt x="21600" y="16632"/>
                    <a:pt x="21600" y="17172"/>
                    <a:pt x="19500" y="17928"/>
                  </a:cubicBezTo>
                  <a:cubicBezTo>
                    <a:pt x="17400" y="18684"/>
                    <a:pt x="13200" y="19656"/>
                    <a:pt x="9600" y="20304"/>
                  </a:cubicBezTo>
                  <a:cubicBezTo>
                    <a:pt x="6000" y="20952"/>
                    <a:pt x="3000" y="212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528956" y="4044685"/>
              <a:ext cx="300345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9" fill="norm" stroke="1" extrusionOk="0">
                  <a:moveTo>
                    <a:pt x="135" y="20110"/>
                  </a:moveTo>
                  <a:cubicBezTo>
                    <a:pt x="-16" y="17379"/>
                    <a:pt x="-167" y="14648"/>
                    <a:pt x="437" y="12041"/>
                  </a:cubicBezTo>
                  <a:cubicBezTo>
                    <a:pt x="1041" y="9434"/>
                    <a:pt x="2401" y="6952"/>
                    <a:pt x="3458" y="5586"/>
                  </a:cubicBezTo>
                  <a:cubicBezTo>
                    <a:pt x="4516" y="4221"/>
                    <a:pt x="5271" y="3972"/>
                    <a:pt x="6177" y="5710"/>
                  </a:cubicBezTo>
                  <a:cubicBezTo>
                    <a:pt x="7083" y="7448"/>
                    <a:pt x="8141" y="11172"/>
                    <a:pt x="8745" y="13779"/>
                  </a:cubicBezTo>
                  <a:cubicBezTo>
                    <a:pt x="9349" y="16386"/>
                    <a:pt x="9500" y="17876"/>
                    <a:pt x="9802" y="19117"/>
                  </a:cubicBezTo>
                  <a:cubicBezTo>
                    <a:pt x="10104" y="20359"/>
                    <a:pt x="10557" y="21352"/>
                    <a:pt x="11086" y="21476"/>
                  </a:cubicBezTo>
                  <a:cubicBezTo>
                    <a:pt x="11615" y="21600"/>
                    <a:pt x="12219" y="20855"/>
                    <a:pt x="13050" y="18124"/>
                  </a:cubicBezTo>
                  <a:cubicBezTo>
                    <a:pt x="13881" y="15393"/>
                    <a:pt x="14938" y="10676"/>
                    <a:pt x="16373" y="7324"/>
                  </a:cubicBezTo>
                  <a:cubicBezTo>
                    <a:pt x="17808" y="3972"/>
                    <a:pt x="19620" y="1986"/>
                    <a:pt x="214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877131" y="3911335"/>
              <a:ext cx="237920" cy="29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0" fill="norm" stroke="1" extrusionOk="0">
                  <a:moveTo>
                    <a:pt x="1415" y="8272"/>
                  </a:moveTo>
                  <a:cubicBezTo>
                    <a:pt x="1415" y="11183"/>
                    <a:pt x="1415" y="14094"/>
                    <a:pt x="1224" y="16009"/>
                  </a:cubicBezTo>
                  <a:cubicBezTo>
                    <a:pt x="1033" y="17923"/>
                    <a:pt x="651" y="18843"/>
                    <a:pt x="364" y="18919"/>
                  </a:cubicBezTo>
                  <a:cubicBezTo>
                    <a:pt x="77" y="18996"/>
                    <a:pt x="-114" y="18230"/>
                    <a:pt x="77" y="15855"/>
                  </a:cubicBezTo>
                  <a:cubicBezTo>
                    <a:pt x="268" y="13481"/>
                    <a:pt x="842" y="9498"/>
                    <a:pt x="1320" y="7047"/>
                  </a:cubicBezTo>
                  <a:cubicBezTo>
                    <a:pt x="1798" y="4596"/>
                    <a:pt x="2180" y="3677"/>
                    <a:pt x="2753" y="2834"/>
                  </a:cubicBezTo>
                  <a:cubicBezTo>
                    <a:pt x="3327" y="1991"/>
                    <a:pt x="4091" y="1226"/>
                    <a:pt x="4665" y="1532"/>
                  </a:cubicBezTo>
                  <a:cubicBezTo>
                    <a:pt x="5238" y="1838"/>
                    <a:pt x="5621" y="3217"/>
                    <a:pt x="6672" y="6434"/>
                  </a:cubicBezTo>
                  <a:cubicBezTo>
                    <a:pt x="7723" y="9651"/>
                    <a:pt x="9444" y="14706"/>
                    <a:pt x="10590" y="17540"/>
                  </a:cubicBezTo>
                  <a:cubicBezTo>
                    <a:pt x="11737" y="20374"/>
                    <a:pt x="12311" y="20987"/>
                    <a:pt x="13075" y="21294"/>
                  </a:cubicBezTo>
                  <a:cubicBezTo>
                    <a:pt x="13840" y="21600"/>
                    <a:pt x="14796" y="21600"/>
                    <a:pt x="15847" y="20528"/>
                  </a:cubicBezTo>
                  <a:cubicBezTo>
                    <a:pt x="16898" y="19455"/>
                    <a:pt x="18045" y="17311"/>
                    <a:pt x="19001" y="13711"/>
                  </a:cubicBezTo>
                  <a:cubicBezTo>
                    <a:pt x="19957" y="10111"/>
                    <a:pt x="20721" y="5055"/>
                    <a:pt x="214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150570" y="3968485"/>
              <a:ext cx="218481" cy="235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11" fill="norm" stroke="1" extrusionOk="0">
                  <a:moveTo>
                    <a:pt x="7657" y="11469"/>
                  </a:moveTo>
                  <a:cubicBezTo>
                    <a:pt x="6628" y="11087"/>
                    <a:pt x="5600" y="10704"/>
                    <a:pt x="4160" y="10991"/>
                  </a:cubicBezTo>
                  <a:cubicBezTo>
                    <a:pt x="2720" y="11278"/>
                    <a:pt x="868" y="12234"/>
                    <a:pt x="251" y="13763"/>
                  </a:cubicBezTo>
                  <a:cubicBezTo>
                    <a:pt x="-366" y="15292"/>
                    <a:pt x="251" y="17395"/>
                    <a:pt x="1074" y="18542"/>
                  </a:cubicBezTo>
                  <a:cubicBezTo>
                    <a:pt x="1897" y="19688"/>
                    <a:pt x="2925" y="19880"/>
                    <a:pt x="4057" y="19115"/>
                  </a:cubicBezTo>
                  <a:cubicBezTo>
                    <a:pt x="5188" y="18350"/>
                    <a:pt x="6423" y="16630"/>
                    <a:pt x="7040" y="15292"/>
                  </a:cubicBezTo>
                  <a:cubicBezTo>
                    <a:pt x="7657" y="13954"/>
                    <a:pt x="7657" y="12998"/>
                    <a:pt x="7245" y="12234"/>
                  </a:cubicBezTo>
                  <a:cubicBezTo>
                    <a:pt x="6834" y="11469"/>
                    <a:pt x="6011" y="10896"/>
                    <a:pt x="6320" y="10609"/>
                  </a:cubicBezTo>
                  <a:cubicBezTo>
                    <a:pt x="6628" y="10322"/>
                    <a:pt x="8068" y="10322"/>
                    <a:pt x="9405" y="11087"/>
                  </a:cubicBezTo>
                  <a:cubicBezTo>
                    <a:pt x="10743" y="11851"/>
                    <a:pt x="11977" y="13381"/>
                    <a:pt x="12697" y="14623"/>
                  </a:cubicBezTo>
                  <a:cubicBezTo>
                    <a:pt x="13417" y="15865"/>
                    <a:pt x="13623" y="16821"/>
                    <a:pt x="13520" y="18064"/>
                  </a:cubicBezTo>
                  <a:cubicBezTo>
                    <a:pt x="13417" y="19306"/>
                    <a:pt x="13005" y="20835"/>
                    <a:pt x="12491" y="21218"/>
                  </a:cubicBezTo>
                  <a:cubicBezTo>
                    <a:pt x="11977" y="21600"/>
                    <a:pt x="11360" y="20835"/>
                    <a:pt x="11463" y="18446"/>
                  </a:cubicBezTo>
                  <a:cubicBezTo>
                    <a:pt x="11565" y="16057"/>
                    <a:pt x="12388" y="12042"/>
                    <a:pt x="14137" y="8697"/>
                  </a:cubicBezTo>
                  <a:cubicBezTo>
                    <a:pt x="15885" y="5352"/>
                    <a:pt x="18560" y="2676"/>
                    <a:pt x="212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562884" y="3888318"/>
              <a:ext cx="149066" cy="34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453" fill="norm" stroke="1" extrusionOk="0">
                  <a:moveTo>
                    <a:pt x="20556" y="2209"/>
                  </a:moveTo>
                  <a:cubicBezTo>
                    <a:pt x="20264" y="1424"/>
                    <a:pt x="19972" y="638"/>
                    <a:pt x="19097" y="246"/>
                  </a:cubicBezTo>
                  <a:cubicBezTo>
                    <a:pt x="18221" y="-147"/>
                    <a:pt x="16761" y="-147"/>
                    <a:pt x="13988" y="835"/>
                  </a:cubicBezTo>
                  <a:cubicBezTo>
                    <a:pt x="11215" y="1817"/>
                    <a:pt x="7129" y="3780"/>
                    <a:pt x="4064" y="6398"/>
                  </a:cubicBezTo>
                  <a:cubicBezTo>
                    <a:pt x="999" y="9017"/>
                    <a:pt x="-1044" y="12289"/>
                    <a:pt x="561" y="14908"/>
                  </a:cubicBezTo>
                  <a:cubicBezTo>
                    <a:pt x="2167" y="17526"/>
                    <a:pt x="7421" y="19489"/>
                    <a:pt x="12675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756399" y="3992755"/>
              <a:ext cx="279401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2291" y="17054"/>
                    <a:pt x="4582" y="12591"/>
                    <a:pt x="6136" y="9378"/>
                  </a:cubicBezTo>
                  <a:cubicBezTo>
                    <a:pt x="7691" y="6165"/>
                    <a:pt x="8509" y="4201"/>
                    <a:pt x="9000" y="2684"/>
                  </a:cubicBezTo>
                  <a:cubicBezTo>
                    <a:pt x="9491" y="1167"/>
                    <a:pt x="9655" y="96"/>
                    <a:pt x="9491" y="6"/>
                  </a:cubicBezTo>
                  <a:cubicBezTo>
                    <a:pt x="9327" y="-83"/>
                    <a:pt x="8836" y="810"/>
                    <a:pt x="8264" y="3219"/>
                  </a:cubicBezTo>
                  <a:cubicBezTo>
                    <a:pt x="7691" y="5629"/>
                    <a:pt x="7036" y="9557"/>
                    <a:pt x="6791" y="12056"/>
                  </a:cubicBezTo>
                  <a:cubicBezTo>
                    <a:pt x="6545" y="14555"/>
                    <a:pt x="6709" y="15626"/>
                    <a:pt x="7200" y="16162"/>
                  </a:cubicBezTo>
                  <a:cubicBezTo>
                    <a:pt x="7691" y="16697"/>
                    <a:pt x="8509" y="16697"/>
                    <a:pt x="9736" y="15537"/>
                  </a:cubicBezTo>
                  <a:cubicBezTo>
                    <a:pt x="10964" y="14377"/>
                    <a:pt x="12600" y="12056"/>
                    <a:pt x="13664" y="10449"/>
                  </a:cubicBezTo>
                  <a:cubicBezTo>
                    <a:pt x="14727" y="8843"/>
                    <a:pt x="15218" y="7950"/>
                    <a:pt x="15545" y="6879"/>
                  </a:cubicBezTo>
                  <a:cubicBezTo>
                    <a:pt x="15873" y="5808"/>
                    <a:pt x="16036" y="4558"/>
                    <a:pt x="16036" y="4380"/>
                  </a:cubicBezTo>
                  <a:cubicBezTo>
                    <a:pt x="16036" y="4201"/>
                    <a:pt x="15873" y="5094"/>
                    <a:pt x="15791" y="6433"/>
                  </a:cubicBezTo>
                  <a:cubicBezTo>
                    <a:pt x="15709" y="7772"/>
                    <a:pt x="15709" y="9557"/>
                    <a:pt x="16691" y="11163"/>
                  </a:cubicBezTo>
                  <a:cubicBezTo>
                    <a:pt x="17673" y="12770"/>
                    <a:pt x="19636" y="14198"/>
                    <a:pt x="21600" y="15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7105649" y="4178035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241126" y="4051035"/>
              <a:ext cx="321724" cy="15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13" fill="norm" stroke="1" extrusionOk="0">
                  <a:moveTo>
                    <a:pt x="7905" y="8757"/>
                  </a:moveTo>
                  <a:cubicBezTo>
                    <a:pt x="6776" y="12259"/>
                    <a:pt x="5646" y="15762"/>
                    <a:pt x="4658" y="17951"/>
                  </a:cubicBezTo>
                  <a:cubicBezTo>
                    <a:pt x="3670" y="20141"/>
                    <a:pt x="2823" y="21016"/>
                    <a:pt x="2046" y="21308"/>
                  </a:cubicBezTo>
                  <a:cubicBezTo>
                    <a:pt x="1270" y="21600"/>
                    <a:pt x="564" y="21308"/>
                    <a:pt x="211" y="20141"/>
                  </a:cubicBezTo>
                  <a:cubicBezTo>
                    <a:pt x="-142" y="18973"/>
                    <a:pt x="-142" y="16930"/>
                    <a:pt x="917" y="14741"/>
                  </a:cubicBezTo>
                  <a:cubicBezTo>
                    <a:pt x="1976" y="12551"/>
                    <a:pt x="4093" y="10216"/>
                    <a:pt x="7693" y="7735"/>
                  </a:cubicBezTo>
                  <a:cubicBezTo>
                    <a:pt x="11293" y="5254"/>
                    <a:pt x="16376" y="2627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524749" y="3857625"/>
              <a:ext cx="127001" cy="14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5053"/>
                  </a:moveTo>
                  <a:cubicBezTo>
                    <a:pt x="0" y="3510"/>
                    <a:pt x="0" y="1967"/>
                    <a:pt x="1440" y="1041"/>
                  </a:cubicBezTo>
                  <a:cubicBezTo>
                    <a:pt x="2880" y="116"/>
                    <a:pt x="5760" y="-193"/>
                    <a:pt x="7920" y="116"/>
                  </a:cubicBezTo>
                  <a:cubicBezTo>
                    <a:pt x="10080" y="424"/>
                    <a:pt x="11520" y="1350"/>
                    <a:pt x="11700" y="3510"/>
                  </a:cubicBezTo>
                  <a:cubicBezTo>
                    <a:pt x="11880" y="5670"/>
                    <a:pt x="10800" y="9064"/>
                    <a:pt x="9720" y="11533"/>
                  </a:cubicBezTo>
                  <a:cubicBezTo>
                    <a:pt x="8640" y="14001"/>
                    <a:pt x="7560" y="15544"/>
                    <a:pt x="6660" y="17087"/>
                  </a:cubicBezTo>
                  <a:cubicBezTo>
                    <a:pt x="5760" y="18630"/>
                    <a:pt x="5040" y="20173"/>
                    <a:pt x="5580" y="20790"/>
                  </a:cubicBezTo>
                  <a:cubicBezTo>
                    <a:pt x="6120" y="21407"/>
                    <a:pt x="7920" y="21098"/>
                    <a:pt x="10800" y="20636"/>
                  </a:cubicBezTo>
                  <a:cubicBezTo>
                    <a:pt x="13680" y="20173"/>
                    <a:pt x="17640" y="19556"/>
                    <a:pt x="21600" y="18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645399" y="3885935"/>
              <a:ext cx="10724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9938" y="0"/>
                  </a:moveTo>
                  <a:cubicBezTo>
                    <a:pt x="20769" y="2945"/>
                    <a:pt x="21600" y="5891"/>
                    <a:pt x="20562" y="8836"/>
                  </a:cubicBezTo>
                  <a:cubicBezTo>
                    <a:pt x="19523" y="11782"/>
                    <a:pt x="16615" y="14727"/>
                    <a:pt x="12877" y="16855"/>
                  </a:cubicBezTo>
                  <a:cubicBezTo>
                    <a:pt x="9138" y="18982"/>
                    <a:pt x="4569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436350" y="4902469"/>
              <a:ext cx="370100" cy="34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85" fill="norm" stroke="1" extrusionOk="0">
                  <a:moveTo>
                    <a:pt x="3050" y="4287"/>
                  </a:moveTo>
                  <a:cubicBezTo>
                    <a:pt x="2559" y="3894"/>
                    <a:pt x="2068" y="3502"/>
                    <a:pt x="2314" y="3305"/>
                  </a:cubicBezTo>
                  <a:cubicBezTo>
                    <a:pt x="2559" y="3109"/>
                    <a:pt x="3541" y="3109"/>
                    <a:pt x="6057" y="2651"/>
                  </a:cubicBezTo>
                  <a:cubicBezTo>
                    <a:pt x="8573" y="2192"/>
                    <a:pt x="12623" y="1276"/>
                    <a:pt x="14954" y="752"/>
                  </a:cubicBezTo>
                  <a:cubicBezTo>
                    <a:pt x="17286" y="229"/>
                    <a:pt x="17900" y="98"/>
                    <a:pt x="18575" y="32"/>
                  </a:cubicBezTo>
                  <a:cubicBezTo>
                    <a:pt x="19250" y="-33"/>
                    <a:pt x="19986" y="-33"/>
                    <a:pt x="20293" y="360"/>
                  </a:cubicBezTo>
                  <a:cubicBezTo>
                    <a:pt x="20600" y="752"/>
                    <a:pt x="20477" y="1538"/>
                    <a:pt x="19189" y="3043"/>
                  </a:cubicBezTo>
                  <a:cubicBezTo>
                    <a:pt x="17900" y="4549"/>
                    <a:pt x="15445" y="6774"/>
                    <a:pt x="12929" y="8934"/>
                  </a:cubicBezTo>
                  <a:cubicBezTo>
                    <a:pt x="10414" y="11094"/>
                    <a:pt x="7836" y="13189"/>
                    <a:pt x="5934" y="14760"/>
                  </a:cubicBezTo>
                  <a:cubicBezTo>
                    <a:pt x="4032" y="16331"/>
                    <a:pt x="2804" y="17378"/>
                    <a:pt x="1945" y="18098"/>
                  </a:cubicBezTo>
                  <a:cubicBezTo>
                    <a:pt x="1086" y="18818"/>
                    <a:pt x="595" y="19211"/>
                    <a:pt x="289" y="19734"/>
                  </a:cubicBezTo>
                  <a:cubicBezTo>
                    <a:pt x="-18" y="20258"/>
                    <a:pt x="-141" y="20912"/>
                    <a:pt x="227" y="21240"/>
                  </a:cubicBezTo>
                  <a:cubicBezTo>
                    <a:pt x="595" y="21567"/>
                    <a:pt x="1454" y="21567"/>
                    <a:pt x="3725" y="21240"/>
                  </a:cubicBezTo>
                  <a:cubicBezTo>
                    <a:pt x="5995" y="20912"/>
                    <a:pt x="9677" y="20258"/>
                    <a:pt x="12868" y="19734"/>
                  </a:cubicBezTo>
                  <a:cubicBezTo>
                    <a:pt x="16059" y="19211"/>
                    <a:pt x="18759" y="18818"/>
                    <a:pt x="21459" y="18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965200" y="5069929"/>
              <a:ext cx="1778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971550" y="5181335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593850" y="4901935"/>
              <a:ext cx="266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86" y="2645"/>
                    <a:pt x="3771" y="5290"/>
                    <a:pt x="6429" y="8008"/>
                  </a:cubicBezTo>
                  <a:cubicBezTo>
                    <a:pt x="9086" y="10727"/>
                    <a:pt x="12514" y="13518"/>
                    <a:pt x="15171" y="15796"/>
                  </a:cubicBezTo>
                  <a:cubicBezTo>
                    <a:pt x="17829" y="18073"/>
                    <a:pt x="19714" y="198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572522" y="4946385"/>
              <a:ext cx="29437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9007" y="1600"/>
                    <a:pt x="16709" y="3200"/>
                    <a:pt x="13799" y="5533"/>
                  </a:cubicBezTo>
                  <a:cubicBezTo>
                    <a:pt x="10888" y="7867"/>
                    <a:pt x="7365" y="10933"/>
                    <a:pt x="4837" y="13467"/>
                  </a:cubicBezTo>
                  <a:cubicBezTo>
                    <a:pt x="2309" y="16000"/>
                    <a:pt x="777" y="18000"/>
                    <a:pt x="241" y="19267"/>
                  </a:cubicBezTo>
                  <a:cubicBezTo>
                    <a:pt x="-295" y="20533"/>
                    <a:pt x="165" y="21067"/>
                    <a:pt x="6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498600" y="4813035"/>
              <a:ext cx="431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4" y="17100"/>
                    <a:pt x="6988" y="12600"/>
                    <a:pt x="10588" y="9000"/>
                  </a:cubicBezTo>
                  <a:cubicBezTo>
                    <a:pt x="14188" y="5400"/>
                    <a:pt x="1789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981200" y="5098785"/>
              <a:ext cx="393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5" y="15709"/>
                    <a:pt x="8129" y="9818"/>
                    <a:pt x="11729" y="6218"/>
                  </a:cubicBezTo>
                  <a:cubicBezTo>
                    <a:pt x="15329" y="2618"/>
                    <a:pt x="18465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489200" y="4824606"/>
              <a:ext cx="419101" cy="46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1554"/>
                  </a:moveTo>
                  <a:cubicBezTo>
                    <a:pt x="1200" y="19590"/>
                    <a:pt x="2400" y="17627"/>
                    <a:pt x="3818" y="15221"/>
                  </a:cubicBezTo>
                  <a:cubicBezTo>
                    <a:pt x="5236" y="12816"/>
                    <a:pt x="6873" y="9969"/>
                    <a:pt x="8127" y="7563"/>
                  </a:cubicBezTo>
                  <a:cubicBezTo>
                    <a:pt x="9382" y="5158"/>
                    <a:pt x="10255" y="3194"/>
                    <a:pt x="10636" y="1918"/>
                  </a:cubicBezTo>
                  <a:cubicBezTo>
                    <a:pt x="11018" y="641"/>
                    <a:pt x="10909" y="52"/>
                    <a:pt x="10636" y="3"/>
                  </a:cubicBezTo>
                  <a:cubicBezTo>
                    <a:pt x="10364" y="-46"/>
                    <a:pt x="9927" y="445"/>
                    <a:pt x="9273" y="2409"/>
                  </a:cubicBezTo>
                  <a:cubicBezTo>
                    <a:pt x="8618" y="4372"/>
                    <a:pt x="7745" y="7809"/>
                    <a:pt x="7418" y="10361"/>
                  </a:cubicBezTo>
                  <a:cubicBezTo>
                    <a:pt x="7091" y="12914"/>
                    <a:pt x="7309" y="14583"/>
                    <a:pt x="7582" y="15614"/>
                  </a:cubicBezTo>
                  <a:cubicBezTo>
                    <a:pt x="7855" y="16645"/>
                    <a:pt x="8182" y="17038"/>
                    <a:pt x="8618" y="17332"/>
                  </a:cubicBezTo>
                  <a:cubicBezTo>
                    <a:pt x="9055" y="17627"/>
                    <a:pt x="9600" y="17823"/>
                    <a:pt x="10418" y="17529"/>
                  </a:cubicBezTo>
                  <a:cubicBezTo>
                    <a:pt x="11236" y="17234"/>
                    <a:pt x="12327" y="16449"/>
                    <a:pt x="13909" y="14534"/>
                  </a:cubicBezTo>
                  <a:cubicBezTo>
                    <a:pt x="15491" y="12619"/>
                    <a:pt x="17564" y="9576"/>
                    <a:pt x="18764" y="7514"/>
                  </a:cubicBezTo>
                  <a:cubicBezTo>
                    <a:pt x="19964" y="5452"/>
                    <a:pt x="20291" y="4372"/>
                    <a:pt x="20400" y="3489"/>
                  </a:cubicBezTo>
                  <a:cubicBezTo>
                    <a:pt x="20509" y="2605"/>
                    <a:pt x="20400" y="1918"/>
                    <a:pt x="20073" y="1525"/>
                  </a:cubicBezTo>
                  <a:cubicBezTo>
                    <a:pt x="19745" y="1132"/>
                    <a:pt x="19200" y="1034"/>
                    <a:pt x="18764" y="1329"/>
                  </a:cubicBezTo>
                  <a:cubicBezTo>
                    <a:pt x="18327" y="1623"/>
                    <a:pt x="18000" y="2310"/>
                    <a:pt x="17618" y="4274"/>
                  </a:cubicBezTo>
                  <a:cubicBezTo>
                    <a:pt x="17236" y="6238"/>
                    <a:pt x="16800" y="9478"/>
                    <a:pt x="16745" y="11834"/>
                  </a:cubicBezTo>
                  <a:cubicBezTo>
                    <a:pt x="16691" y="14190"/>
                    <a:pt x="17018" y="15663"/>
                    <a:pt x="17891" y="16449"/>
                  </a:cubicBezTo>
                  <a:cubicBezTo>
                    <a:pt x="18764" y="17234"/>
                    <a:pt x="20182" y="17332"/>
                    <a:pt x="21600" y="17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909675" y="5116030"/>
              <a:ext cx="112309" cy="12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0768" fill="norm" stroke="1" extrusionOk="0">
                  <a:moveTo>
                    <a:pt x="15950" y="297"/>
                  </a:moveTo>
                  <a:cubicBezTo>
                    <a:pt x="13250" y="-52"/>
                    <a:pt x="10550" y="-400"/>
                    <a:pt x="7657" y="1168"/>
                  </a:cubicBezTo>
                  <a:cubicBezTo>
                    <a:pt x="4764" y="2735"/>
                    <a:pt x="1678" y="6219"/>
                    <a:pt x="521" y="9877"/>
                  </a:cubicBezTo>
                  <a:cubicBezTo>
                    <a:pt x="-636" y="13535"/>
                    <a:pt x="135" y="17368"/>
                    <a:pt x="2835" y="19284"/>
                  </a:cubicBezTo>
                  <a:cubicBezTo>
                    <a:pt x="5535" y="21200"/>
                    <a:pt x="10164" y="21200"/>
                    <a:pt x="13635" y="19632"/>
                  </a:cubicBezTo>
                  <a:cubicBezTo>
                    <a:pt x="17107" y="18065"/>
                    <a:pt x="19421" y="14929"/>
                    <a:pt x="20193" y="12490"/>
                  </a:cubicBezTo>
                  <a:cubicBezTo>
                    <a:pt x="20964" y="10052"/>
                    <a:pt x="20193" y="8310"/>
                    <a:pt x="16721" y="7613"/>
                  </a:cubicBezTo>
                  <a:cubicBezTo>
                    <a:pt x="13250" y="6916"/>
                    <a:pt x="7078" y="7265"/>
                    <a:pt x="907" y="7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1503818" y="5380301"/>
              <a:ext cx="1379083" cy="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34" fill="norm" stroke="1" extrusionOk="0">
                  <a:moveTo>
                    <a:pt x="316" y="19366"/>
                  </a:moveTo>
                  <a:cubicBezTo>
                    <a:pt x="151" y="19366"/>
                    <a:pt x="-15" y="19366"/>
                    <a:pt x="2" y="19738"/>
                  </a:cubicBezTo>
                  <a:cubicBezTo>
                    <a:pt x="18" y="20110"/>
                    <a:pt x="217" y="20855"/>
                    <a:pt x="962" y="21228"/>
                  </a:cubicBezTo>
                  <a:cubicBezTo>
                    <a:pt x="1708" y="21600"/>
                    <a:pt x="3000" y="21600"/>
                    <a:pt x="4325" y="20110"/>
                  </a:cubicBezTo>
                  <a:cubicBezTo>
                    <a:pt x="5650" y="18621"/>
                    <a:pt x="7008" y="15641"/>
                    <a:pt x="8317" y="13034"/>
                  </a:cubicBezTo>
                  <a:cubicBezTo>
                    <a:pt x="9625" y="10428"/>
                    <a:pt x="10884" y="8193"/>
                    <a:pt x="12160" y="6331"/>
                  </a:cubicBezTo>
                  <a:cubicBezTo>
                    <a:pt x="13435" y="4469"/>
                    <a:pt x="14727" y="2979"/>
                    <a:pt x="16152" y="1862"/>
                  </a:cubicBezTo>
                  <a:cubicBezTo>
                    <a:pt x="17576" y="745"/>
                    <a:pt x="19133" y="0"/>
                    <a:pt x="20061" y="0"/>
                  </a:cubicBezTo>
                  <a:cubicBezTo>
                    <a:pt x="20989" y="0"/>
                    <a:pt x="21287" y="745"/>
                    <a:pt x="21585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827449" y="5603520"/>
              <a:ext cx="426802" cy="16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78" fill="norm" stroke="1" extrusionOk="0">
                  <a:moveTo>
                    <a:pt x="5814" y="6897"/>
                  </a:moveTo>
                  <a:cubicBezTo>
                    <a:pt x="5282" y="9867"/>
                    <a:pt x="4750" y="12837"/>
                    <a:pt x="4058" y="15267"/>
                  </a:cubicBezTo>
                  <a:cubicBezTo>
                    <a:pt x="3366" y="17697"/>
                    <a:pt x="2515" y="19587"/>
                    <a:pt x="1823" y="20532"/>
                  </a:cubicBezTo>
                  <a:cubicBezTo>
                    <a:pt x="1132" y="21477"/>
                    <a:pt x="600" y="21477"/>
                    <a:pt x="281" y="20802"/>
                  </a:cubicBezTo>
                  <a:cubicBezTo>
                    <a:pt x="-39" y="20127"/>
                    <a:pt x="-145" y="18777"/>
                    <a:pt x="281" y="15672"/>
                  </a:cubicBezTo>
                  <a:cubicBezTo>
                    <a:pt x="706" y="12567"/>
                    <a:pt x="1664" y="7707"/>
                    <a:pt x="3473" y="4602"/>
                  </a:cubicBezTo>
                  <a:cubicBezTo>
                    <a:pt x="5282" y="1497"/>
                    <a:pt x="7942" y="147"/>
                    <a:pt x="10708" y="12"/>
                  </a:cubicBezTo>
                  <a:cubicBezTo>
                    <a:pt x="13475" y="-123"/>
                    <a:pt x="16348" y="957"/>
                    <a:pt x="18156" y="1767"/>
                  </a:cubicBezTo>
                  <a:cubicBezTo>
                    <a:pt x="19965" y="2577"/>
                    <a:pt x="20710" y="3117"/>
                    <a:pt x="21455" y="3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228850" y="5534615"/>
              <a:ext cx="180246" cy="33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9" fill="norm" stroke="1" extrusionOk="0">
                  <a:moveTo>
                    <a:pt x="19591" y="1757"/>
                  </a:moveTo>
                  <a:cubicBezTo>
                    <a:pt x="20595" y="818"/>
                    <a:pt x="21600" y="-121"/>
                    <a:pt x="21349" y="13"/>
                  </a:cubicBezTo>
                  <a:cubicBezTo>
                    <a:pt x="21098" y="147"/>
                    <a:pt x="19591" y="1355"/>
                    <a:pt x="16326" y="3904"/>
                  </a:cubicBezTo>
                  <a:cubicBezTo>
                    <a:pt x="13060" y="6453"/>
                    <a:pt x="8037" y="10344"/>
                    <a:pt x="5023" y="13496"/>
                  </a:cubicBezTo>
                  <a:cubicBezTo>
                    <a:pt x="2009" y="16649"/>
                    <a:pt x="1005" y="19064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387600" y="5578755"/>
              <a:ext cx="406401" cy="34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1482"/>
                  </a:moveTo>
                  <a:cubicBezTo>
                    <a:pt x="338" y="14214"/>
                    <a:pt x="675" y="16947"/>
                    <a:pt x="1012" y="18704"/>
                  </a:cubicBezTo>
                  <a:cubicBezTo>
                    <a:pt x="1350" y="20460"/>
                    <a:pt x="1688" y="21241"/>
                    <a:pt x="1969" y="21306"/>
                  </a:cubicBezTo>
                  <a:cubicBezTo>
                    <a:pt x="2250" y="21371"/>
                    <a:pt x="2475" y="20720"/>
                    <a:pt x="2700" y="18573"/>
                  </a:cubicBezTo>
                  <a:cubicBezTo>
                    <a:pt x="2925" y="16426"/>
                    <a:pt x="3150" y="12783"/>
                    <a:pt x="3769" y="9920"/>
                  </a:cubicBezTo>
                  <a:cubicBezTo>
                    <a:pt x="4388" y="7058"/>
                    <a:pt x="5400" y="4976"/>
                    <a:pt x="7425" y="3349"/>
                  </a:cubicBezTo>
                  <a:cubicBezTo>
                    <a:pt x="9450" y="1723"/>
                    <a:pt x="12488" y="552"/>
                    <a:pt x="15019" y="161"/>
                  </a:cubicBezTo>
                  <a:cubicBezTo>
                    <a:pt x="17550" y="-229"/>
                    <a:pt x="19575" y="161"/>
                    <a:pt x="21600" y="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546907" y="5733319"/>
              <a:ext cx="189943" cy="19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08" fill="norm" stroke="1" extrusionOk="0">
                  <a:moveTo>
                    <a:pt x="2097" y="4982"/>
                  </a:moveTo>
                  <a:cubicBezTo>
                    <a:pt x="1617" y="9678"/>
                    <a:pt x="1137" y="14374"/>
                    <a:pt x="777" y="17308"/>
                  </a:cubicBezTo>
                  <a:cubicBezTo>
                    <a:pt x="417" y="20243"/>
                    <a:pt x="177" y="21417"/>
                    <a:pt x="57" y="21300"/>
                  </a:cubicBezTo>
                  <a:cubicBezTo>
                    <a:pt x="-63" y="21182"/>
                    <a:pt x="-63" y="19774"/>
                    <a:pt x="777" y="16369"/>
                  </a:cubicBezTo>
                  <a:cubicBezTo>
                    <a:pt x="1617" y="12965"/>
                    <a:pt x="3297" y="7565"/>
                    <a:pt x="4617" y="4395"/>
                  </a:cubicBezTo>
                  <a:cubicBezTo>
                    <a:pt x="5937" y="1226"/>
                    <a:pt x="6897" y="287"/>
                    <a:pt x="8457" y="52"/>
                  </a:cubicBezTo>
                  <a:cubicBezTo>
                    <a:pt x="10017" y="-183"/>
                    <a:pt x="12177" y="287"/>
                    <a:pt x="14457" y="3456"/>
                  </a:cubicBezTo>
                  <a:cubicBezTo>
                    <a:pt x="16737" y="6626"/>
                    <a:pt x="19137" y="12495"/>
                    <a:pt x="21537" y="18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516968" y="5327385"/>
              <a:ext cx="473277" cy="233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49" fill="norm" stroke="1" extrusionOk="0">
                  <a:moveTo>
                    <a:pt x="2049" y="16346"/>
                  </a:moveTo>
                  <a:cubicBezTo>
                    <a:pt x="2336" y="17124"/>
                    <a:pt x="2623" y="17903"/>
                    <a:pt x="2575" y="18681"/>
                  </a:cubicBezTo>
                  <a:cubicBezTo>
                    <a:pt x="2527" y="19459"/>
                    <a:pt x="2145" y="20238"/>
                    <a:pt x="1667" y="20530"/>
                  </a:cubicBezTo>
                  <a:cubicBezTo>
                    <a:pt x="1189" y="20822"/>
                    <a:pt x="616" y="20627"/>
                    <a:pt x="281" y="19946"/>
                  </a:cubicBezTo>
                  <a:cubicBezTo>
                    <a:pt x="-53" y="19265"/>
                    <a:pt x="-149" y="18097"/>
                    <a:pt x="329" y="15373"/>
                  </a:cubicBezTo>
                  <a:cubicBezTo>
                    <a:pt x="807" y="12649"/>
                    <a:pt x="1858" y="8368"/>
                    <a:pt x="3101" y="5838"/>
                  </a:cubicBezTo>
                  <a:cubicBezTo>
                    <a:pt x="4343" y="3308"/>
                    <a:pt x="5777" y="2530"/>
                    <a:pt x="7163" y="3211"/>
                  </a:cubicBezTo>
                  <a:cubicBezTo>
                    <a:pt x="8548" y="3892"/>
                    <a:pt x="9886" y="6032"/>
                    <a:pt x="10986" y="8951"/>
                  </a:cubicBezTo>
                  <a:cubicBezTo>
                    <a:pt x="12085" y="11870"/>
                    <a:pt x="12945" y="15568"/>
                    <a:pt x="13518" y="17805"/>
                  </a:cubicBezTo>
                  <a:cubicBezTo>
                    <a:pt x="14092" y="20043"/>
                    <a:pt x="14378" y="20822"/>
                    <a:pt x="14761" y="21211"/>
                  </a:cubicBezTo>
                  <a:cubicBezTo>
                    <a:pt x="15143" y="21600"/>
                    <a:pt x="15621" y="21600"/>
                    <a:pt x="16529" y="20530"/>
                  </a:cubicBezTo>
                  <a:cubicBezTo>
                    <a:pt x="17437" y="19459"/>
                    <a:pt x="18775" y="17319"/>
                    <a:pt x="19683" y="14692"/>
                  </a:cubicBezTo>
                  <a:cubicBezTo>
                    <a:pt x="20591" y="12065"/>
                    <a:pt x="21069" y="8951"/>
                    <a:pt x="21260" y="6422"/>
                  </a:cubicBezTo>
                  <a:cubicBezTo>
                    <a:pt x="21451" y="3892"/>
                    <a:pt x="21355" y="1946"/>
                    <a:pt x="212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369593" y="5112621"/>
              <a:ext cx="287160" cy="38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96" fill="norm" stroke="1" extrusionOk="0">
                  <a:moveTo>
                    <a:pt x="3725" y="6943"/>
                  </a:moveTo>
                  <a:cubicBezTo>
                    <a:pt x="3094" y="10212"/>
                    <a:pt x="2464" y="13482"/>
                    <a:pt x="2069" y="15466"/>
                  </a:cubicBezTo>
                  <a:cubicBezTo>
                    <a:pt x="1675" y="17451"/>
                    <a:pt x="1518" y="18152"/>
                    <a:pt x="1202" y="19027"/>
                  </a:cubicBezTo>
                  <a:cubicBezTo>
                    <a:pt x="887" y="19903"/>
                    <a:pt x="414" y="20954"/>
                    <a:pt x="177" y="21012"/>
                  </a:cubicBezTo>
                  <a:cubicBezTo>
                    <a:pt x="-59" y="21071"/>
                    <a:pt x="-59" y="20137"/>
                    <a:pt x="177" y="17685"/>
                  </a:cubicBezTo>
                  <a:cubicBezTo>
                    <a:pt x="414" y="15233"/>
                    <a:pt x="887" y="11263"/>
                    <a:pt x="1360" y="8870"/>
                  </a:cubicBezTo>
                  <a:cubicBezTo>
                    <a:pt x="1833" y="6476"/>
                    <a:pt x="2306" y="5659"/>
                    <a:pt x="2937" y="4842"/>
                  </a:cubicBezTo>
                  <a:cubicBezTo>
                    <a:pt x="3567" y="4024"/>
                    <a:pt x="4356" y="3207"/>
                    <a:pt x="4986" y="3090"/>
                  </a:cubicBezTo>
                  <a:cubicBezTo>
                    <a:pt x="5617" y="2973"/>
                    <a:pt x="6090" y="3557"/>
                    <a:pt x="6563" y="5250"/>
                  </a:cubicBezTo>
                  <a:cubicBezTo>
                    <a:pt x="7036" y="6943"/>
                    <a:pt x="7509" y="9745"/>
                    <a:pt x="8218" y="12372"/>
                  </a:cubicBezTo>
                  <a:cubicBezTo>
                    <a:pt x="8928" y="14999"/>
                    <a:pt x="9874" y="17451"/>
                    <a:pt x="10662" y="18969"/>
                  </a:cubicBezTo>
                  <a:cubicBezTo>
                    <a:pt x="11450" y="20487"/>
                    <a:pt x="12081" y="21071"/>
                    <a:pt x="12791" y="21246"/>
                  </a:cubicBezTo>
                  <a:cubicBezTo>
                    <a:pt x="13500" y="21421"/>
                    <a:pt x="14288" y="21187"/>
                    <a:pt x="15392" y="19728"/>
                  </a:cubicBezTo>
                  <a:cubicBezTo>
                    <a:pt x="16496" y="18269"/>
                    <a:pt x="17915" y="15583"/>
                    <a:pt x="19018" y="12431"/>
                  </a:cubicBezTo>
                  <a:cubicBezTo>
                    <a:pt x="20122" y="9278"/>
                    <a:pt x="20910" y="5659"/>
                    <a:pt x="21226" y="3557"/>
                  </a:cubicBezTo>
                  <a:cubicBezTo>
                    <a:pt x="21541" y="1456"/>
                    <a:pt x="21383" y="872"/>
                    <a:pt x="20910" y="463"/>
                  </a:cubicBezTo>
                  <a:cubicBezTo>
                    <a:pt x="20437" y="55"/>
                    <a:pt x="19649" y="-179"/>
                    <a:pt x="19097" y="171"/>
                  </a:cubicBezTo>
                  <a:cubicBezTo>
                    <a:pt x="18545" y="522"/>
                    <a:pt x="18230" y="1456"/>
                    <a:pt x="18072" y="2331"/>
                  </a:cubicBezTo>
                  <a:cubicBezTo>
                    <a:pt x="17915" y="3207"/>
                    <a:pt x="17915" y="4024"/>
                    <a:pt x="17915" y="4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649289" y="5348085"/>
              <a:ext cx="87811" cy="10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19" fill="norm" stroke="1" extrusionOk="0">
                  <a:moveTo>
                    <a:pt x="21335" y="6023"/>
                  </a:moveTo>
                  <a:cubicBezTo>
                    <a:pt x="20821" y="3905"/>
                    <a:pt x="20306" y="1788"/>
                    <a:pt x="18249" y="729"/>
                  </a:cubicBezTo>
                  <a:cubicBezTo>
                    <a:pt x="16192" y="-330"/>
                    <a:pt x="12592" y="-330"/>
                    <a:pt x="9249" y="1364"/>
                  </a:cubicBezTo>
                  <a:cubicBezTo>
                    <a:pt x="5906" y="3058"/>
                    <a:pt x="2821" y="6446"/>
                    <a:pt x="1278" y="9199"/>
                  </a:cubicBezTo>
                  <a:cubicBezTo>
                    <a:pt x="-265" y="11952"/>
                    <a:pt x="-265" y="14070"/>
                    <a:pt x="506" y="15976"/>
                  </a:cubicBezTo>
                  <a:cubicBezTo>
                    <a:pt x="1278" y="17882"/>
                    <a:pt x="2821" y="19576"/>
                    <a:pt x="4878" y="20423"/>
                  </a:cubicBezTo>
                  <a:cubicBezTo>
                    <a:pt x="6935" y="21270"/>
                    <a:pt x="9506" y="21270"/>
                    <a:pt x="11306" y="18517"/>
                  </a:cubicBezTo>
                  <a:cubicBezTo>
                    <a:pt x="13106" y="15764"/>
                    <a:pt x="14135" y="10258"/>
                    <a:pt x="13621" y="6870"/>
                  </a:cubicBezTo>
                  <a:cubicBezTo>
                    <a:pt x="13106" y="3482"/>
                    <a:pt x="11049" y="2211"/>
                    <a:pt x="8992" y="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692649" y="5314685"/>
              <a:ext cx="222251" cy="16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5049"/>
                  </a:moveTo>
                  <a:cubicBezTo>
                    <a:pt x="1029" y="3647"/>
                    <a:pt x="2057" y="2244"/>
                    <a:pt x="4629" y="3366"/>
                  </a:cubicBezTo>
                  <a:cubicBezTo>
                    <a:pt x="7200" y="4488"/>
                    <a:pt x="11314" y="8135"/>
                    <a:pt x="13474" y="10800"/>
                  </a:cubicBezTo>
                  <a:cubicBezTo>
                    <a:pt x="15634" y="13465"/>
                    <a:pt x="15840" y="15148"/>
                    <a:pt x="15737" y="16971"/>
                  </a:cubicBezTo>
                  <a:cubicBezTo>
                    <a:pt x="15634" y="18795"/>
                    <a:pt x="15223" y="20758"/>
                    <a:pt x="14606" y="21179"/>
                  </a:cubicBezTo>
                  <a:cubicBezTo>
                    <a:pt x="13989" y="21600"/>
                    <a:pt x="13166" y="20478"/>
                    <a:pt x="12549" y="18234"/>
                  </a:cubicBezTo>
                  <a:cubicBezTo>
                    <a:pt x="11931" y="15990"/>
                    <a:pt x="11520" y="12623"/>
                    <a:pt x="13063" y="9397"/>
                  </a:cubicBezTo>
                  <a:cubicBezTo>
                    <a:pt x="14606" y="6171"/>
                    <a:pt x="18103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988669" y="5196502"/>
              <a:ext cx="199281" cy="327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02" fill="norm" stroke="1" extrusionOk="0">
                  <a:moveTo>
                    <a:pt x="21406" y="2316"/>
                  </a:moveTo>
                  <a:cubicBezTo>
                    <a:pt x="21179" y="1628"/>
                    <a:pt x="20951" y="940"/>
                    <a:pt x="20155" y="459"/>
                  </a:cubicBezTo>
                  <a:cubicBezTo>
                    <a:pt x="19360" y="-23"/>
                    <a:pt x="17995" y="-298"/>
                    <a:pt x="15040" y="527"/>
                  </a:cubicBezTo>
                  <a:cubicBezTo>
                    <a:pt x="12084" y="1353"/>
                    <a:pt x="7537" y="3279"/>
                    <a:pt x="4581" y="5962"/>
                  </a:cubicBezTo>
                  <a:cubicBezTo>
                    <a:pt x="1625" y="8645"/>
                    <a:pt x="261" y="12084"/>
                    <a:pt x="33" y="14629"/>
                  </a:cubicBezTo>
                  <a:cubicBezTo>
                    <a:pt x="-194" y="17175"/>
                    <a:pt x="715" y="18826"/>
                    <a:pt x="3217" y="19789"/>
                  </a:cubicBezTo>
                  <a:cubicBezTo>
                    <a:pt x="5718" y="20752"/>
                    <a:pt x="9810" y="21027"/>
                    <a:pt x="13903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181847" y="5323354"/>
              <a:ext cx="170334" cy="16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809" fill="norm" stroke="1" extrusionOk="0">
                  <a:moveTo>
                    <a:pt x="13856" y="4622"/>
                  </a:moveTo>
                  <a:cubicBezTo>
                    <a:pt x="13085" y="2981"/>
                    <a:pt x="12313" y="1341"/>
                    <a:pt x="11285" y="520"/>
                  </a:cubicBezTo>
                  <a:cubicBezTo>
                    <a:pt x="10256" y="-300"/>
                    <a:pt x="8970" y="-300"/>
                    <a:pt x="6913" y="1614"/>
                  </a:cubicBezTo>
                  <a:cubicBezTo>
                    <a:pt x="4856" y="3528"/>
                    <a:pt x="2027" y="7356"/>
                    <a:pt x="742" y="10773"/>
                  </a:cubicBezTo>
                  <a:cubicBezTo>
                    <a:pt x="-544" y="14191"/>
                    <a:pt x="-287" y="17199"/>
                    <a:pt x="2542" y="18976"/>
                  </a:cubicBezTo>
                  <a:cubicBezTo>
                    <a:pt x="5370" y="20753"/>
                    <a:pt x="10770" y="21300"/>
                    <a:pt x="14370" y="20343"/>
                  </a:cubicBezTo>
                  <a:cubicBezTo>
                    <a:pt x="17970" y="19386"/>
                    <a:pt x="19770" y="16925"/>
                    <a:pt x="20413" y="14191"/>
                  </a:cubicBezTo>
                  <a:cubicBezTo>
                    <a:pt x="21056" y="11457"/>
                    <a:pt x="20542" y="8449"/>
                    <a:pt x="19385" y="6809"/>
                  </a:cubicBezTo>
                  <a:cubicBezTo>
                    <a:pt x="18227" y="5168"/>
                    <a:pt x="16427" y="4895"/>
                    <a:pt x="15013" y="5168"/>
                  </a:cubicBezTo>
                  <a:cubicBezTo>
                    <a:pt x="13599" y="5442"/>
                    <a:pt x="12570" y="6262"/>
                    <a:pt x="12056" y="7356"/>
                  </a:cubicBezTo>
                  <a:cubicBezTo>
                    <a:pt x="11542" y="8449"/>
                    <a:pt x="11542" y="9816"/>
                    <a:pt x="11542" y="1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372099" y="5511535"/>
              <a:ext cx="4708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1600"/>
                    <a:pt x="21600" y="3200"/>
                    <a:pt x="18900" y="6800"/>
                  </a:cubicBezTo>
                  <a:cubicBezTo>
                    <a:pt x="16200" y="10400"/>
                    <a:pt x="8100" y="16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624877" y="5378185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683249" y="5268430"/>
              <a:ext cx="135661" cy="34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449" fill="norm" stroke="1" extrusionOk="0">
                  <a:moveTo>
                    <a:pt x="6671" y="112"/>
                  </a:moveTo>
                  <a:cubicBezTo>
                    <a:pt x="8259" y="-19"/>
                    <a:pt x="9847" y="-151"/>
                    <a:pt x="11912" y="442"/>
                  </a:cubicBezTo>
                  <a:cubicBezTo>
                    <a:pt x="13976" y="1034"/>
                    <a:pt x="16518" y="2351"/>
                    <a:pt x="18424" y="4525"/>
                  </a:cubicBezTo>
                  <a:cubicBezTo>
                    <a:pt x="20329" y="6698"/>
                    <a:pt x="21600" y="9727"/>
                    <a:pt x="18424" y="12690"/>
                  </a:cubicBezTo>
                  <a:cubicBezTo>
                    <a:pt x="15247" y="15654"/>
                    <a:pt x="7624" y="18551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311899" y="5359135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337299" y="5207979"/>
              <a:ext cx="444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2057" y="12452"/>
                    <a:pt x="4114" y="4676"/>
                    <a:pt x="7714" y="1652"/>
                  </a:cubicBezTo>
                  <a:cubicBezTo>
                    <a:pt x="11314" y="-1372"/>
                    <a:pt x="16457" y="356"/>
                    <a:pt x="21600" y="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426199" y="5117735"/>
              <a:ext cx="146051" cy="4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21600" y="643"/>
                  </a:moveTo>
                  <a:cubicBezTo>
                    <a:pt x="17217" y="218"/>
                    <a:pt x="12835" y="-208"/>
                    <a:pt x="9548" y="111"/>
                  </a:cubicBezTo>
                  <a:cubicBezTo>
                    <a:pt x="6261" y="430"/>
                    <a:pt x="4070" y="1494"/>
                    <a:pt x="2661" y="3463"/>
                  </a:cubicBezTo>
                  <a:cubicBezTo>
                    <a:pt x="1252" y="5431"/>
                    <a:pt x="626" y="8304"/>
                    <a:pt x="313" y="11443"/>
                  </a:cubicBezTo>
                  <a:cubicBezTo>
                    <a:pt x="0" y="14582"/>
                    <a:pt x="0" y="17987"/>
                    <a:pt x="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360806" y="5333735"/>
              <a:ext cx="21144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92" y="21600"/>
                  </a:moveTo>
                  <a:cubicBezTo>
                    <a:pt x="-22" y="18800"/>
                    <a:pt x="-236" y="16000"/>
                    <a:pt x="619" y="13200"/>
                  </a:cubicBezTo>
                  <a:cubicBezTo>
                    <a:pt x="1475" y="10400"/>
                    <a:pt x="3400" y="7600"/>
                    <a:pt x="7035" y="5400"/>
                  </a:cubicBezTo>
                  <a:cubicBezTo>
                    <a:pt x="10671" y="3200"/>
                    <a:pt x="16017" y="1600"/>
                    <a:pt x="213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046335" y="5168635"/>
              <a:ext cx="203249" cy="32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4" fill="norm" stroke="1" extrusionOk="0">
                  <a:moveTo>
                    <a:pt x="6908" y="0"/>
                  </a:moveTo>
                  <a:cubicBezTo>
                    <a:pt x="6240" y="4235"/>
                    <a:pt x="5572" y="8471"/>
                    <a:pt x="5349" y="11929"/>
                  </a:cubicBezTo>
                  <a:cubicBezTo>
                    <a:pt x="5126" y="15388"/>
                    <a:pt x="5349" y="18071"/>
                    <a:pt x="5015" y="19624"/>
                  </a:cubicBezTo>
                  <a:cubicBezTo>
                    <a:pt x="4681" y="21176"/>
                    <a:pt x="3790" y="21600"/>
                    <a:pt x="3122" y="21459"/>
                  </a:cubicBezTo>
                  <a:cubicBezTo>
                    <a:pt x="2454" y="21318"/>
                    <a:pt x="2009" y="20612"/>
                    <a:pt x="1563" y="19553"/>
                  </a:cubicBezTo>
                  <a:cubicBezTo>
                    <a:pt x="1118" y="18494"/>
                    <a:pt x="673" y="17082"/>
                    <a:pt x="339" y="16024"/>
                  </a:cubicBezTo>
                  <a:cubicBezTo>
                    <a:pt x="5" y="14965"/>
                    <a:pt x="-218" y="14259"/>
                    <a:pt x="339" y="13553"/>
                  </a:cubicBezTo>
                  <a:cubicBezTo>
                    <a:pt x="895" y="12847"/>
                    <a:pt x="2231" y="12141"/>
                    <a:pt x="5126" y="10941"/>
                  </a:cubicBezTo>
                  <a:cubicBezTo>
                    <a:pt x="8021" y="9741"/>
                    <a:pt x="12475" y="8047"/>
                    <a:pt x="15147" y="6988"/>
                  </a:cubicBezTo>
                  <a:cubicBezTo>
                    <a:pt x="17819" y="5929"/>
                    <a:pt x="18710" y="5506"/>
                    <a:pt x="19601" y="5012"/>
                  </a:cubicBezTo>
                  <a:cubicBezTo>
                    <a:pt x="20491" y="4518"/>
                    <a:pt x="21382" y="3953"/>
                    <a:pt x="21382" y="4518"/>
                  </a:cubicBezTo>
                  <a:cubicBezTo>
                    <a:pt x="21382" y="5082"/>
                    <a:pt x="20491" y="6776"/>
                    <a:pt x="19935" y="9035"/>
                  </a:cubicBezTo>
                  <a:cubicBezTo>
                    <a:pt x="19378" y="11294"/>
                    <a:pt x="19155" y="14118"/>
                    <a:pt x="18933" y="16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258844" y="5409935"/>
              <a:ext cx="71214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41" fill="norm" stroke="1" extrusionOk="0">
                  <a:moveTo>
                    <a:pt x="20134" y="0"/>
                  </a:moveTo>
                  <a:cubicBezTo>
                    <a:pt x="14579" y="2541"/>
                    <a:pt x="9025" y="5082"/>
                    <a:pt x="5631" y="7624"/>
                  </a:cubicBezTo>
                  <a:cubicBezTo>
                    <a:pt x="2237" y="10165"/>
                    <a:pt x="1002" y="12706"/>
                    <a:pt x="385" y="15035"/>
                  </a:cubicBezTo>
                  <a:cubicBezTo>
                    <a:pt x="-232" y="17365"/>
                    <a:pt x="-232" y="19482"/>
                    <a:pt x="1311" y="20541"/>
                  </a:cubicBezTo>
                  <a:cubicBezTo>
                    <a:pt x="2854" y="21600"/>
                    <a:pt x="5939" y="21600"/>
                    <a:pt x="9334" y="21176"/>
                  </a:cubicBezTo>
                  <a:cubicBezTo>
                    <a:pt x="12728" y="20753"/>
                    <a:pt x="16431" y="19906"/>
                    <a:pt x="18591" y="18212"/>
                  </a:cubicBezTo>
                  <a:cubicBezTo>
                    <a:pt x="20751" y="16518"/>
                    <a:pt x="21368" y="13976"/>
                    <a:pt x="20134" y="12494"/>
                  </a:cubicBezTo>
                  <a:cubicBezTo>
                    <a:pt x="18899" y="11012"/>
                    <a:pt x="15814" y="10588"/>
                    <a:pt x="12728" y="1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613649" y="5378185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621701" y="5297965"/>
              <a:ext cx="23699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015" fill="norm" stroke="1" extrusionOk="0">
                  <a:moveTo>
                    <a:pt x="9353" y="20015"/>
                  </a:moveTo>
                  <a:cubicBezTo>
                    <a:pt x="3953" y="11375"/>
                    <a:pt x="-1447" y="2735"/>
                    <a:pt x="353" y="575"/>
                  </a:cubicBezTo>
                  <a:cubicBezTo>
                    <a:pt x="2153" y="-1585"/>
                    <a:pt x="11153" y="2735"/>
                    <a:pt x="20153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619999" y="5280994"/>
              <a:ext cx="152401" cy="16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4298"/>
                  </a:moveTo>
                  <a:cubicBezTo>
                    <a:pt x="18900" y="2678"/>
                    <a:pt x="16200" y="1058"/>
                    <a:pt x="13950" y="383"/>
                  </a:cubicBezTo>
                  <a:cubicBezTo>
                    <a:pt x="11700" y="-292"/>
                    <a:pt x="9900" y="-22"/>
                    <a:pt x="8700" y="788"/>
                  </a:cubicBezTo>
                  <a:cubicBezTo>
                    <a:pt x="7500" y="1598"/>
                    <a:pt x="6900" y="2948"/>
                    <a:pt x="8100" y="5513"/>
                  </a:cubicBezTo>
                  <a:cubicBezTo>
                    <a:pt x="9300" y="8078"/>
                    <a:pt x="12300" y="11858"/>
                    <a:pt x="13800" y="14423"/>
                  </a:cubicBezTo>
                  <a:cubicBezTo>
                    <a:pt x="15300" y="16988"/>
                    <a:pt x="15300" y="18338"/>
                    <a:pt x="14550" y="19283"/>
                  </a:cubicBezTo>
                  <a:cubicBezTo>
                    <a:pt x="13800" y="20228"/>
                    <a:pt x="12300" y="20768"/>
                    <a:pt x="9750" y="21038"/>
                  </a:cubicBezTo>
                  <a:cubicBezTo>
                    <a:pt x="7200" y="21308"/>
                    <a:pt x="3600" y="21308"/>
                    <a:pt x="0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8184018" y="5111485"/>
              <a:ext cx="109083" cy="33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75" fill="norm" stroke="1" extrusionOk="0">
                  <a:moveTo>
                    <a:pt x="21407" y="0"/>
                  </a:moveTo>
                  <a:cubicBezTo>
                    <a:pt x="19330" y="267"/>
                    <a:pt x="17253" y="533"/>
                    <a:pt x="14553" y="1933"/>
                  </a:cubicBezTo>
                  <a:cubicBezTo>
                    <a:pt x="11853" y="3333"/>
                    <a:pt x="8530" y="5867"/>
                    <a:pt x="5622" y="8467"/>
                  </a:cubicBezTo>
                  <a:cubicBezTo>
                    <a:pt x="2715" y="11067"/>
                    <a:pt x="222" y="13733"/>
                    <a:pt x="15" y="16000"/>
                  </a:cubicBezTo>
                  <a:cubicBezTo>
                    <a:pt x="-193" y="18267"/>
                    <a:pt x="1884" y="20133"/>
                    <a:pt x="4999" y="20867"/>
                  </a:cubicBezTo>
                  <a:cubicBezTo>
                    <a:pt x="8115" y="21600"/>
                    <a:pt x="12269" y="21200"/>
                    <a:pt x="16422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8108770" y="5297285"/>
              <a:ext cx="558980" cy="14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743" fill="norm" stroke="1" extrusionOk="0">
                  <a:moveTo>
                    <a:pt x="1229" y="5166"/>
                  </a:moveTo>
                  <a:cubicBezTo>
                    <a:pt x="577" y="3966"/>
                    <a:pt x="-75" y="2766"/>
                    <a:pt x="7" y="2016"/>
                  </a:cubicBezTo>
                  <a:cubicBezTo>
                    <a:pt x="88" y="1266"/>
                    <a:pt x="903" y="966"/>
                    <a:pt x="2044" y="516"/>
                  </a:cubicBezTo>
                  <a:cubicBezTo>
                    <a:pt x="3185" y="66"/>
                    <a:pt x="4653" y="-534"/>
                    <a:pt x="5916" y="966"/>
                  </a:cubicBezTo>
                  <a:cubicBezTo>
                    <a:pt x="7179" y="2466"/>
                    <a:pt x="8239" y="6066"/>
                    <a:pt x="8565" y="9666"/>
                  </a:cubicBezTo>
                  <a:cubicBezTo>
                    <a:pt x="8891" y="13266"/>
                    <a:pt x="8483" y="16866"/>
                    <a:pt x="8076" y="18816"/>
                  </a:cubicBezTo>
                  <a:cubicBezTo>
                    <a:pt x="7668" y="20766"/>
                    <a:pt x="7261" y="21066"/>
                    <a:pt x="7016" y="20466"/>
                  </a:cubicBezTo>
                  <a:cubicBezTo>
                    <a:pt x="6772" y="19866"/>
                    <a:pt x="6690" y="18366"/>
                    <a:pt x="7098" y="15516"/>
                  </a:cubicBezTo>
                  <a:cubicBezTo>
                    <a:pt x="7505" y="12666"/>
                    <a:pt x="8402" y="8466"/>
                    <a:pt x="9054" y="5916"/>
                  </a:cubicBezTo>
                  <a:cubicBezTo>
                    <a:pt x="9706" y="3366"/>
                    <a:pt x="10114" y="2466"/>
                    <a:pt x="10562" y="2016"/>
                  </a:cubicBezTo>
                  <a:cubicBezTo>
                    <a:pt x="11010" y="1566"/>
                    <a:pt x="11499" y="1566"/>
                    <a:pt x="11785" y="2316"/>
                  </a:cubicBezTo>
                  <a:cubicBezTo>
                    <a:pt x="12070" y="3066"/>
                    <a:pt x="12151" y="4566"/>
                    <a:pt x="12070" y="6816"/>
                  </a:cubicBezTo>
                  <a:cubicBezTo>
                    <a:pt x="11988" y="9066"/>
                    <a:pt x="11744" y="12066"/>
                    <a:pt x="11540" y="14316"/>
                  </a:cubicBezTo>
                  <a:cubicBezTo>
                    <a:pt x="11336" y="16566"/>
                    <a:pt x="11173" y="18066"/>
                    <a:pt x="11296" y="18666"/>
                  </a:cubicBezTo>
                  <a:cubicBezTo>
                    <a:pt x="11418" y="19266"/>
                    <a:pt x="11825" y="18966"/>
                    <a:pt x="12314" y="17616"/>
                  </a:cubicBezTo>
                  <a:cubicBezTo>
                    <a:pt x="12803" y="16266"/>
                    <a:pt x="13374" y="13866"/>
                    <a:pt x="13863" y="12066"/>
                  </a:cubicBezTo>
                  <a:cubicBezTo>
                    <a:pt x="14352" y="10266"/>
                    <a:pt x="14760" y="9066"/>
                    <a:pt x="14882" y="9666"/>
                  </a:cubicBezTo>
                  <a:cubicBezTo>
                    <a:pt x="15004" y="10266"/>
                    <a:pt x="14841" y="12666"/>
                    <a:pt x="14800" y="14616"/>
                  </a:cubicBezTo>
                  <a:cubicBezTo>
                    <a:pt x="14760" y="16566"/>
                    <a:pt x="14841" y="18066"/>
                    <a:pt x="15086" y="18816"/>
                  </a:cubicBezTo>
                  <a:cubicBezTo>
                    <a:pt x="15330" y="19566"/>
                    <a:pt x="15738" y="19566"/>
                    <a:pt x="16390" y="17766"/>
                  </a:cubicBezTo>
                  <a:cubicBezTo>
                    <a:pt x="17042" y="15966"/>
                    <a:pt x="17939" y="12366"/>
                    <a:pt x="18468" y="9816"/>
                  </a:cubicBezTo>
                  <a:cubicBezTo>
                    <a:pt x="18998" y="7266"/>
                    <a:pt x="19161" y="5766"/>
                    <a:pt x="19243" y="4266"/>
                  </a:cubicBezTo>
                  <a:cubicBezTo>
                    <a:pt x="19324" y="2766"/>
                    <a:pt x="19324" y="1266"/>
                    <a:pt x="19120" y="516"/>
                  </a:cubicBezTo>
                  <a:cubicBezTo>
                    <a:pt x="18917" y="-234"/>
                    <a:pt x="18509" y="-234"/>
                    <a:pt x="17939" y="966"/>
                  </a:cubicBezTo>
                  <a:cubicBezTo>
                    <a:pt x="17368" y="2166"/>
                    <a:pt x="16634" y="4566"/>
                    <a:pt x="16227" y="6666"/>
                  </a:cubicBezTo>
                  <a:cubicBezTo>
                    <a:pt x="15819" y="8766"/>
                    <a:pt x="15738" y="10566"/>
                    <a:pt x="16431" y="12516"/>
                  </a:cubicBezTo>
                  <a:cubicBezTo>
                    <a:pt x="17123" y="14466"/>
                    <a:pt x="18591" y="16566"/>
                    <a:pt x="19569" y="17616"/>
                  </a:cubicBezTo>
                  <a:cubicBezTo>
                    <a:pt x="20547" y="18666"/>
                    <a:pt x="21036" y="18666"/>
                    <a:pt x="21525" y="18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848658" y="5279784"/>
              <a:ext cx="206442" cy="14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736" fill="norm" stroke="1" extrusionOk="0">
                  <a:moveTo>
                    <a:pt x="16044" y="20247"/>
                  </a:moveTo>
                  <a:cubicBezTo>
                    <a:pt x="17789" y="16947"/>
                    <a:pt x="19535" y="13647"/>
                    <a:pt x="20298" y="10347"/>
                  </a:cubicBezTo>
                  <a:cubicBezTo>
                    <a:pt x="21062" y="7047"/>
                    <a:pt x="20844" y="3747"/>
                    <a:pt x="18771" y="1797"/>
                  </a:cubicBezTo>
                  <a:cubicBezTo>
                    <a:pt x="16698" y="-153"/>
                    <a:pt x="12771" y="-753"/>
                    <a:pt x="9280" y="1197"/>
                  </a:cubicBezTo>
                  <a:cubicBezTo>
                    <a:pt x="5789" y="3147"/>
                    <a:pt x="2735" y="7647"/>
                    <a:pt x="1207" y="10797"/>
                  </a:cubicBezTo>
                  <a:cubicBezTo>
                    <a:pt x="-320" y="13947"/>
                    <a:pt x="-320" y="15747"/>
                    <a:pt x="771" y="17097"/>
                  </a:cubicBezTo>
                  <a:cubicBezTo>
                    <a:pt x="1862" y="18447"/>
                    <a:pt x="4044" y="19347"/>
                    <a:pt x="5789" y="19647"/>
                  </a:cubicBezTo>
                  <a:cubicBezTo>
                    <a:pt x="7535" y="19947"/>
                    <a:pt x="8844" y="19647"/>
                    <a:pt x="10262" y="18597"/>
                  </a:cubicBezTo>
                  <a:cubicBezTo>
                    <a:pt x="11680" y="17547"/>
                    <a:pt x="13207" y="15747"/>
                    <a:pt x="13753" y="15747"/>
                  </a:cubicBezTo>
                  <a:cubicBezTo>
                    <a:pt x="14298" y="15747"/>
                    <a:pt x="13862" y="17547"/>
                    <a:pt x="14407" y="18747"/>
                  </a:cubicBezTo>
                  <a:cubicBezTo>
                    <a:pt x="14953" y="19947"/>
                    <a:pt x="16480" y="20547"/>
                    <a:pt x="17789" y="20697"/>
                  </a:cubicBezTo>
                  <a:cubicBezTo>
                    <a:pt x="19098" y="20847"/>
                    <a:pt x="20189" y="20547"/>
                    <a:pt x="21280" y="20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9106989" y="5309701"/>
              <a:ext cx="125912" cy="15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113" fill="norm" stroke="1" extrusionOk="0">
                  <a:moveTo>
                    <a:pt x="10615" y="9573"/>
                  </a:moveTo>
                  <a:cubicBezTo>
                    <a:pt x="8815" y="10461"/>
                    <a:pt x="7015" y="11349"/>
                    <a:pt x="5755" y="12680"/>
                  </a:cubicBezTo>
                  <a:cubicBezTo>
                    <a:pt x="4495" y="14012"/>
                    <a:pt x="3775" y="15787"/>
                    <a:pt x="2875" y="17562"/>
                  </a:cubicBezTo>
                  <a:cubicBezTo>
                    <a:pt x="1975" y="19338"/>
                    <a:pt x="895" y="21113"/>
                    <a:pt x="355" y="20669"/>
                  </a:cubicBezTo>
                  <a:cubicBezTo>
                    <a:pt x="-185" y="20225"/>
                    <a:pt x="-185" y="17562"/>
                    <a:pt x="895" y="14455"/>
                  </a:cubicBezTo>
                  <a:cubicBezTo>
                    <a:pt x="1975" y="11349"/>
                    <a:pt x="4135" y="7798"/>
                    <a:pt x="5935" y="5431"/>
                  </a:cubicBezTo>
                  <a:cubicBezTo>
                    <a:pt x="7735" y="3064"/>
                    <a:pt x="9175" y="1880"/>
                    <a:pt x="10795" y="992"/>
                  </a:cubicBezTo>
                  <a:cubicBezTo>
                    <a:pt x="12415" y="105"/>
                    <a:pt x="14215" y="-487"/>
                    <a:pt x="15115" y="549"/>
                  </a:cubicBezTo>
                  <a:cubicBezTo>
                    <a:pt x="16015" y="1584"/>
                    <a:pt x="16015" y="4247"/>
                    <a:pt x="15835" y="7354"/>
                  </a:cubicBezTo>
                  <a:cubicBezTo>
                    <a:pt x="15655" y="10461"/>
                    <a:pt x="15295" y="14012"/>
                    <a:pt x="16195" y="16379"/>
                  </a:cubicBezTo>
                  <a:cubicBezTo>
                    <a:pt x="17095" y="18746"/>
                    <a:pt x="19255" y="19929"/>
                    <a:pt x="21415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9262768" y="5075137"/>
              <a:ext cx="204288" cy="3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34" fill="norm" stroke="1" extrusionOk="0">
                  <a:moveTo>
                    <a:pt x="14082" y="16370"/>
                  </a:moveTo>
                  <a:cubicBezTo>
                    <a:pt x="14302" y="15534"/>
                    <a:pt x="14522" y="14699"/>
                    <a:pt x="13971" y="14221"/>
                  </a:cubicBezTo>
                  <a:cubicBezTo>
                    <a:pt x="13420" y="13744"/>
                    <a:pt x="12098" y="13625"/>
                    <a:pt x="10335" y="13744"/>
                  </a:cubicBezTo>
                  <a:cubicBezTo>
                    <a:pt x="8571" y="13863"/>
                    <a:pt x="6367" y="14221"/>
                    <a:pt x="4604" y="14937"/>
                  </a:cubicBezTo>
                  <a:cubicBezTo>
                    <a:pt x="2841" y="15653"/>
                    <a:pt x="1518" y="16728"/>
                    <a:pt x="747" y="17802"/>
                  </a:cubicBezTo>
                  <a:cubicBezTo>
                    <a:pt x="-25" y="18876"/>
                    <a:pt x="-245" y="19950"/>
                    <a:pt x="306" y="20606"/>
                  </a:cubicBezTo>
                  <a:cubicBezTo>
                    <a:pt x="857" y="21262"/>
                    <a:pt x="2179" y="21501"/>
                    <a:pt x="4494" y="20845"/>
                  </a:cubicBezTo>
                  <a:cubicBezTo>
                    <a:pt x="6808" y="20188"/>
                    <a:pt x="10114" y="18637"/>
                    <a:pt x="12869" y="16071"/>
                  </a:cubicBezTo>
                  <a:cubicBezTo>
                    <a:pt x="15624" y="13505"/>
                    <a:pt x="17828" y="9925"/>
                    <a:pt x="19151" y="7300"/>
                  </a:cubicBezTo>
                  <a:cubicBezTo>
                    <a:pt x="20473" y="4674"/>
                    <a:pt x="20914" y="3004"/>
                    <a:pt x="21135" y="1870"/>
                  </a:cubicBezTo>
                  <a:cubicBezTo>
                    <a:pt x="21355" y="736"/>
                    <a:pt x="21355" y="140"/>
                    <a:pt x="20804" y="20"/>
                  </a:cubicBezTo>
                  <a:cubicBezTo>
                    <a:pt x="20253" y="-99"/>
                    <a:pt x="19151" y="259"/>
                    <a:pt x="17608" y="2228"/>
                  </a:cubicBezTo>
                  <a:cubicBezTo>
                    <a:pt x="16065" y="4197"/>
                    <a:pt x="14082" y="7777"/>
                    <a:pt x="13971" y="10820"/>
                  </a:cubicBezTo>
                  <a:cubicBezTo>
                    <a:pt x="13861" y="13863"/>
                    <a:pt x="15624" y="16370"/>
                    <a:pt x="17388" y="18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686799" y="3492235"/>
              <a:ext cx="1498534" cy="188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13435" y="21600"/>
                  </a:moveTo>
                  <a:cubicBezTo>
                    <a:pt x="14136" y="21503"/>
                    <a:pt x="14837" y="21406"/>
                    <a:pt x="15492" y="21188"/>
                  </a:cubicBezTo>
                  <a:cubicBezTo>
                    <a:pt x="16147" y="20970"/>
                    <a:pt x="16756" y="20630"/>
                    <a:pt x="17335" y="20133"/>
                  </a:cubicBezTo>
                  <a:cubicBezTo>
                    <a:pt x="17914" y="19636"/>
                    <a:pt x="18462" y="18982"/>
                    <a:pt x="18950" y="18315"/>
                  </a:cubicBezTo>
                  <a:cubicBezTo>
                    <a:pt x="19437" y="17648"/>
                    <a:pt x="19863" y="16970"/>
                    <a:pt x="20229" y="16182"/>
                  </a:cubicBezTo>
                  <a:cubicBezTo>
                    <a:pt x="20595" y="15394"/>
                    <a:pt x="20899" y="14497"/>
                    <a:pt x="21128" y="13600"/>
                  </a:cubicBezTo>
                  <a:cubicBezTo>
                    <a:pt x="21356" y="12703"/>
                    <a:pt x="21509" y="11806"/>
                    <a:pt x="21554" y="10909"/>
                  </a:cubicBezTo>
                  <a:cubicBezTo>
                    <a:pt x="21600" y="10012"/>
                    <a:pt x="21539" y="9115"/>
                    <a:pt x="21326" y="8242"/>
                  </a:cubicBezTo>
                  <a:cubicBezTo>
                    <a:pt x="21113" y="7370"/>
                    <a:pt x="20747" y="6521"/>
                    <a:pt x="20260" y="5818"/>
                  </a:cubicBezTo>
                  <a:cubicBezTo>
                    <a:pt x="19772" y="5115"/>
                    <a:pt x="19163" y="4558"/>
                    <a:pt x="18416" y="4073"/>
                  </a:cubicBezTo>
                  <a:cubicBezTo>
                    <a:pt x="17670" y="3588"/>
                    <a:pt x="16786" y="3176"/>
                    <a:pt x="15735" y="2776"/>
                  </a:cubicBezTo>
                  <a:cubicBezTo>
                    <a:pt x="14684" y="2376"/>
                    <a:pt x="13466" y="1988"/>
                    <a:pt x="12354" y="1697"/>
                  </a:cubicBezTo>
                  <a:cubicBezTo>
                    <a:pt x="11242" y="1406"/>
                    <a:pt x="10236" y="1212"/>
                    <a:pt x="9261" y="1042"/>
                  </a:cubicBezTo>
                  <a:cubicBezTo>
                    <a:pt x="8287" y="873"/>
                    <a:pt x="7342" y="727"/>
                    <a:pt x="6398" y="618"/>
                  </a:cubicBezTo>
                  <a:cubicBezTo>
                    <a:pt x="5453" y="509"/>
                    <a:pt x="4509" y="436"/>
                    <a:pt x="3625" y="339"/>
                  </a:cubicBezTo>
                  <a:cubicBezTo>
                    <a:pt x="2742" y="242"/>
                    <a:pt x="1919" y="121"/>
                    <a:pt x="1325" y="61"/>
                  </a:cubicBezTo>
                  <a:cubicBezTo>
                    <a:pt x="731" y="0"/>
                    <a:pt x="366" y="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8637346" y="3365262"/>
              <a:ext cx="259005" cy="22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94" fill="norm" stroke="1" extrusionOk="0">
                  <a:moveTo>
                    <a:pt x="21488" y="5500"/>
                  </a:moveTo>
                  <a:cubicBezTo>
                    <a:pt x="21488" y="3869"/>
                    <a:pt x="21488" y="2239"/>
                    <a:pt x="20961" y="1220"/>
                  </a:cubicBezTo>
                  <a:cubicBezTo>
                    <a:pt x="20434" y="202"/>
                    <a:pt x="19381" y="-206"/>
                    <a:pt x="17098" y="100"/>
                  </a:cubicBezTo>
                  <a:cubicBezTo>
                    <a:pt x="14815" y="405"/>
                    <a:pt x="11303" y="1424"/>
                    <a:pt x="8405" y="3258"/>
                  </a:cubicBezTo>
                  <a:cubicBezTo>
                    <a:pt x="5508" y="5092"/>
                    <a:pt x="3225" y="7741"/>
                    <a:pt x="1908" y="9779"/>
                  </a:cubicBezTo>
                  <a:cubicBezTo>
                    <a:pt x="590" y="11817"/>
                    <a:pt x="239" y="13243"/>
                    <a:pt x="64" y="14466"/>
                  </a:cubicBezTo>
                  <a:cubicBezTo>
                    <a:pt x="-112" y="15688"/>
                    <a:pt x="-112" y="16707"/>
                    <a:pt x="2610" y="17828"/>
                  </a:cubicBezTo>
                  <a:cubicBezTo>
                    <a:pt x="5332" y="18949"/>
                    <a:pt x="10776" y="20171"/>
                    <a:pt x="16220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848599" y="2689057"/>
              <a:ext cx="338175" cy="173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33" fill="norm" stroke="1" extrusionOk="0">
                  <a:moveTo>
                    <a:pt x="0" y="1145"/>
                  </a:moveTo>
                  <a:cubicBezTo>
                    <a:pt x="133" y="987"/>
                    <a:pt x="267" y="829"/>
                    <a:pt x="1667" y="644"/>
                  </a:cubicBezTo>
                  <a:cubicBezTo>
                    <a:pt x="3067" y="460"/>
                    <a:pt x="5733" y="249"/>
                    <a:pt x="8600" y="117"/>
                  </a:cubicBezTo>
                  <a:cubicBezTo>
                    <a:pt x="11467" y="-14"/>
                    <a:pt x="14533" y="-67"/>
                    <a:pt x="16867" y="131"/>
                  </a:cubicBezTo>
                  <a:cubicBezTo>
                    <a:pt x="19200" y="328"/>
                    <a:pt x="20800" y="776"/>
                    <a:pt x="21200" y="1355"/>
                  </a:cubicBezTo>
                  <a:cubicBezTo>
                    <a:pt x="21600" y="1935"/>
                    <a:pt x="20800" y="2646"/>
                    <a:pt x="19267" y="3331"/>
                  </a:cubicBezTo>
                  <a:cubicBezTo>
                    <a:pt x="17733" y="4016"/>
                    <a:pt x="15467" y="4674"/>
                    <a:pt x="13200" y="5359"/>
                  </a:cubicBezTo>
                  <a:cubicBezTo>
                    <a:pt x="10933" y="6044"/>
                    <a:pt x="8667" y="6755"/>
                    <a:pt x="7400" y="7453"/>
                  </a:cubicBezTo>
                  <a:cubicBezTo>
                    <a:pt x="6133" y="8152"/>
                    <a:pt x="5867" y="8836"/>
                    <a:pt x="6133" y="9297"/>
                  </a:cubicBezTo>
                  <a:cubicBezTo>
                    <a:pt x="6400" y="9758"/>
                    <a:pt x="7200" y="9995"/>
                    <a:pt x="7800" y="10259"/>
                  </a:cubicBezTo>
                  <a:cubicBezTo>
                    <a:pt x="8400" y="10522"/>
                    <a:pt x="8800" y="10812"/>
                    <a:pt x="8933" y="11220"/>
                  </a:cubicBezTo>
                  <a:cubicBezTo>
                    <a:pt x="9067" y="11629"/>
                    <a:pt x="8933" y="12155"/>
                    <a:pt x="9333" y="12735"/>
                  </a:cubicBezTo>
                  <a:cubicBezTo>
                    <a:pt x="9733" y="13314"/>
                    <a:pt x="10667" y="13947"/>
                    <a:pt x="12200" y="14763"/>
                  </a:cubicBezTo>
                  <a:cubicBezTo>
                    <a:pt x="13733" y="15580"/>
                    <a:pt x="15867" y="16581"/>
                    <a:pt x="17200" y="17371"/>
                  </a:cubicBezTo>
                  <a:cubicBezTo>
                    <a:pt x="18533" y="18161"/>
                    <a:pt x="19067" y="18741"/>
                    <a:pt x="18667" y="19215"/>
                  </a:cubicBezTo>
                  <a:cubicBezTo>
                    <a:pt x="18267" y="19689"/>
                    <a:pt x="16933" y="20058"/>
                    <a:pt x="13800" y="20427"/>
                  </a:cubicBezTo>
                  <a:cubicBezTo>
                    <a:pt x="10667" y="20795"/>
                    <a:pt x="5733" y="21164"/>
                    <a:pt x="80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11227" y="6451335"/>
              <a:ext cx="350774" cy="596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51" fill="norm" stroke="1" extrusionOk="0">
                  <a:moveTo>
                    <a:pt x="8629" y="3423"/>
                  </a:moveTo>
                  <a:cubicBezTo>
                    <a:pt x="7594" y="3879"/>
                    <a:pt x="6560" y="4335"/>
                    <a:pt x="5331" y="4677"/>
                  </a:cubicBezTo>
                  <a:cubicBezTo>
                    <a:pt x="4102" y="5020"/>
                    <a:pt x="2680" y="5248"/>
                    <a:pt x="1839" y="4982"/>
                  </a:cubicBezTo>
                  <a:cubicBezTo>
                    <a:pt x="998" y="4715"/>
                    <a:pt x="739" y="3955"/>
                    <a:pt x="933" y="3232"/>
                  </a:cubicBezTo>
                  <a:cubicBezTo>
                    <a:pt x="1127" y="2510"/>
                    <a:pt x="1774" y="1825"/>
                    <a:pt x="2356" y="1369"/>
                  </a:cubicBezTo>
                  <a:cubicBezTo>
                    <a:pt x="2938" y="913"/>
                    <a:pt x="3456" y="685"/>
                    <a:pt x="4102" y="456"/>
                  </a:cubicBezTo>
                  <a:cubicBezTo>
                    <a:pt x="4749" y="228"/>
                    <a:pt x="5525" y="0"/>
                    <a:pt x="5654" y="0"/>
                  </a:cubicBezTo>
                  <a:cubicBezTo>
                    <a:pt x="5784" y="0"/>
                    <a:pt x="5266" y="228"/>
                    <a:pt x="4943" y="723"/>
                  </a:cubicBezTo>
                  <a:cubicBezTo>
                    <a:pt x="4620" y="1217"/>
                    <a:pt x="4490" y="1977"/>
                    <a:pt x="4555" y="3803"/>
                  </a:cubicBezTo>
                  <a:cubicBezTo>
                    <a:pt x="4620" y="5628"/>
                    <a:pt x="4878" y="8518"/>
                    <a:pt x="4684" y="11066"/>
                  </a:cubicBezTo>
                  <a:cubicBezTo>
                    <a:pt x="4490" y="13614"/>
                    <a:pt x="3844" y="15820"/>
                    <a:pt x="3326" y="17075"/>
                  </a:cubicBezTo>
                  <a:cubicBezTo>
                    <a:pt x="2809" y="18330"/>
                    <a:pt x="2421" y="18634"/>
                    <a:pt x="1903" y="18824"/>
                  </a:cubicBezTo>
                  <a:cubicBezTo>
                    <a:pt x="1386" y="19014"/>
                    <a:pt x="739" y="19090"/>
                    <a:pt x="351" y="18900"/>
                  </a:cubicBezTo>
                  <a:cubicBezTo>
                    <a:pt x="-37" y="18710"/>
                    <a:pt x="-166" y="18254"/>
                    <a:pt x="287" y="17265"/>
                  </a:cubicBezTo>
                  <a:cubicBezTo>
                    <a:pt x="739" y="16276"/>
                    <a:pt x="1774" y="14755"/>
                    <a:pt x="3391" y="12854"/>
                  </a:cubicBezTo>
                  <a:cubicBezTo>
                    <a:pt x="5008" y="10952"/>
                    <a:pt x="7206" y="8670"/>
                    <a:pt x="9211" y="6731"/>
                  </a:cubicBezTo>
                  <a:cubicBezTo>
                    <a:pt x="11216" y="4792"/>
                    <a:pt x="13027" y="3194"/>
                    <a:pt x="14062" y="2206"/>
                  </a:cubicBezTo>
                  <a:cubicBezTo>
                    <a:pt x="15096" y="1217"/>
                    <a:pt x="15355" y="837"/>
                    <a:pt x="15226" y="799"/>
                  </a:cubicBezTo>
                  <a:cubicBezTo>
                    <a:pt x="15096" y="761"/>
                    <a:pt x="14579" y="1065"/>
                    <a:pt x="13350" y="2434"/>
                  </a:cubicBezTo>
                  <a:cubicBezTo>
                    <a:pt x="12121" y="3803"/>
                    <a:pt x="10181" y="6237"/>
                    <a:pt x="8823" y="8708"/>
                  </a:cubicBezTo>
                  <a:cubicBezTo>
                    <a:pt x="7465" y="11180"/>
                    <a:pt x="6689" y="13690"/>
                    <a:pt x="6624" y="15554"/>
                  </a:cubicBezTo>
                  <a:cubicBezTo>
                    <a:pt x="6560" y="17417"/>
                    <a:pt x="7206" y="18634"/>
                    <a:pt x="7724" y="19432"/>
                  </a:cubicBezTo>
                  <a:cubicBezTo>
                    <a:pt x="8241" y="20231"/>
                    <a:pt x="8629" y="20611"/>
                    <a:pt x="9147" y="20954"/>
                  </a:cubicBezTo>
                  <a:cubicBezTo>
                    <a:pt x="9664" y="21296"/>
                    <a:pt x="10311" y="21600"/>
                    <a:pt x="10763" y="21372"/>
                  </a:cubicBezTo>
                  <a:cubicBezTo>
                    <a:pt x="11216" y="21144"/>
                    <a:pt x="11475" y="20383"/>
                    <a:pt x="11733" y="19318"/>
                  </a:cubicBezTo>
                  <a:cubicBezTo>
                    <a:pt x="11992" y="18254"/>
                    <a:pt x="12251" y="16885"/>
                    <a:pt x="12380" y="15934"/>
                  </a:cubicBezTo>
                  <a:cubicBezTo>
                    <a:pt x="12509" y="14983"/>
                    <a:pt x="12509" y="14451"/>
                    <a:pt x="13221" y="13994"/>
                  </a:cubicBezTo>
                  <a:cubicBezTo>
                    <a:pt x="13932" y="13538"/>
                    <a:pt x="15355" y="13158"/>
                    <a:pt x="16842" y="12777"/>
                  </a:cubicBezTo>
                  <a:cubicBezTo>
                    <a:pt x="18330" y="12397"/>
                    <a:pt x="19882" y="12017"/>
                    <a:pt x="21434" y="11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752600" y="6425935"/>
              <a:ext cx="254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52"/>
                  </a:moveTo>
                  <a:cubicBezTo>
                    <a:pt x="1800" y="626"/>
                    <a:pt x="3600" y="0"/>
                    <a:pt x="5400" y="0"/>
                  </a:cubicBezTo>
                  <a:cubicBezTo>
                    <a:pt x="7200" y="0"/>
                    <a:pt x="9000" y="626"/>
                    <a:pt x="9900" y="2765"/>
                  </a:cubicBezTo>
                  <a:cubicBezTo>
                    <a:pt x="10800" y="4904"/>
                    <a:pt x="10800" y="8557"/>
                    <a:pt x="12600" y="11948"/>
                  </a:cubicBezTo>
                  <a:cubicBezTo>
                    <a:pt x="14400" y="15339"/>
                    <a:pt x="18000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841500" y="6502135"/>
              <a:ext cx="381001" cy="27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005"/>
                  </a:moveTo>
                  <a:cubicBezTo>
                    <a:pt x="3840" y="670"/>
                    <a:pt x="7680" y="335"/>
                    <a:pt x="9960" y="167"/>
                  </a:cubicBezTo>
                  <a:cubicBezTo>
                    <a:pt x="12240" y="0"/>
                    <a:pt x="12960" y="0"/>
                    <a:pt x="13860" y="0"/>
                  </a:cubicBezTo>
                  <a:cubicBezTo>
                    <a:pt x="14760" y="0"/>
                    <a:pt x="15840" y="0"/>
                    <a:pt x="16200" y="502"/>
                  </a:cubicBezTo>
                  <a:cubicBezTo>
                    <a:pt x="16560" y="1005"/>
                    <a:pt x="16200" y="2009"/>
                    <a:pt x="14640" y="4019"/>
                  </a:cubicBezTo>
                  <a:cubicBezTo>
                    <a:pt x="13080" y="6028"/>
                    <a:pt x="10320" y="9042"/>
                    <a:pt x="8040" y="11637"/>
                  </a:cubicBezTo>
                  <a:cubicBezTo>
                    <a:pt x="5760" y="14233"/>
                    <a:pt x="3960" y="16409"/>
                    <a:pt x="2820" y="18000"/>
                  </a:cubicBezTo>
                  <a:cubicBezTo>
                    <a:pt x="1680" y="19591"/>
                    <a:pt x="1200" y="20595"/>
                    <a:pt x="1440" y="21098"/>
                  </a:cubicBezTo>
                  <a:cubicBezTo>
                    <a:pt x="1680" y="21600"/>
                    <a:pt x="2640" y="21600"/>
                    <a:pt x="4980" y="21265"/>
                  </a:cubicBezTo>
                  <a:cubicBezTo>
                    <a:pt x="7320" y="20930"/>
                    <a:pt x="11040" y="20260"/>
                    <a:pt x="14040" y="19507"/>
                  </a:cubicBezTo>
                  <a:cubicBezTo>
                    <a:pt x="17040" y="18753"/>
                    <a:pt x="19320" y="17916"/>
                    <a:pt x="21600" y="17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289905" y="6394185"/>
              <a:ext cx="1979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362" h="21600" fill="norm" stroke="1" extrusionOk="0">
                  <a:moveTo>
                    <a:pt x="8158" y="0"/>
                  </a:moveTo>
                  <a:cubicBezTo>
                    <a:pt x="14049" y="3103"/>
                    <a:pt x="19940" y="6207"/>
                    <a:pt x="17976" y="9497"/>
                  </a:cubicBezTo>
                  <a:cubicBezTo>
                    <a:pt x="16013" y="12786"/>
                    <a:pt x="6195" y="16262"/>
                    <a:pt x="2267" y="18310"/>
                  </a:cubicBezTo>
                  <a:cubicBezTo>
                    <a:pt x="-1660" y="20359"/>
                    <a:pt x="304" y="20979"/>
                    <a:pt x="22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451100" y="6451335"/>
              <a:ext cx="30648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4734" y="2351"/>
                    <a:pt x="9468" y="4702"/>
                    <a:pt x="12649" y="6098"/>
                  </a:cubicBezTo>
                  <a:cubicBezTo>
                    <a:pt x="15830" y="7494"/>
                    <a:pt x="17458" y="7935"/>
                    <a:pt x="18789" y="8449"/>
                  </a:cubicBezTo>
                  <a:cubicBezTo>
                    <a:pt x="20121" y="8963"/>
                    <a:pt x="21156" y="9551"/>
                    <a:pt x="21378" y="10286"/>
                  </a:cubicBezTo>
                  <a:cubicBezTo>
                    <a:pt x="21600" y="11020"/>
                    <a:pt x="21008" y="11902"/>
                    <a:pt x="19011" y="13445"/>
                  </a:cubicBezTo>
                  <a:cubicBezTo>
                    <a:pt x="17014" y="14988"/>
                    <a:pt x="13611" y="17192"/>
                    <a:pt x="11244" y="18661"/>
                  </a:cubicBezTo>
                  <a:cubicBezTo>
                    <a:pt x="8877" y="20131"/>
                    <a:pt x="7545" y="20865"/>
                    <a:pt x="62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895600" y="6464398"/>
              <a:ext cx="260783" cy="263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07" fill="norm" stroke="1" extrusionOk="0">
                  <a:moveTo>
                    <a:pt x="0" y="3080"/>
                  </a:moveTo>
                  <a:cubicBezTo>
                    <a:pt x="173" y="2216"/>
                    <a:pt x="346" y="1352"/>
                    <a:pt x="864" y="834"/>
                  </a:cubicBezTo>
                  <a:cubicBezTo>
                    <a:pt x="1382" y="316"/>
                    <a:pt x="2246" y="143"/>
                    <a:pt x="5270" y="56"/>
                  </a:cubicBezTo>
                  <a:cubicBezTo>
                    <a:pt x="8294" y="-30"/>
                    <a:pt x="13478" y="-30"/>
                    <a:pt x="16502" y="143"/>
                  </a:cubicBezTo>
                  <a:cubicBezTo>
                    <a:pt x="19526" y="316"/>
                    <a:pt x="20390" y="661"/>
                    <a:pt x="20909" y="1352"/>
                  </a:cubicBezTo>
                  <a:cubicBezTo>
                    <a:pt x="21427" y="2044"/>
                    <a:pt x="21600" y="3080"/>
                    <a:pt x="20218" y="4636"/>
                  </a:cubicBezTo>
                  <a:cubicBezTo>
                    <a:pt x="18835" y="6191"/>
                    <a:pt x="15898" y="8264"/>
                    <a:pt x="12528" y="10338"/>
                  </a:cubicBezTo>
                  <a:cubicBezTo>
                    <a:pt x="9158" y="12412"/>
                    <a:pt x="5357" y="14485"/>
                    <a:pt x="3110" y="15868"/>
                  </a:cubicBezTo>
                  <a:cubicBezTo>
                    <a:pt x="864" y="17250"/>
                    <a:pt x="173" y="17941"/>
                    <a:pt x="86" y="18632"/>
                  </a:cubicBezTo>
                  <a:cubicBezTo>
                    <a:pt x="0" y="19324"/>
                    <a:pt x="518" y="20015"/>
                    <a:pt x="2160" y="20533"/>
                  </a:cubicBezTo>
                  <a:cubicBezTo>
                    <a:pt x="3802" y="21052"/>
                    <a:pt x="6566" y="21397"/>
                    <a:pt x="9936" y="21484"/>
                  </a:cubicBezTo>
                  <a:cubicBezTo>
                    <a:pt x="13306" y="21570"/>
                    <a:pt x="17280" y="21397"/>
                    <a:pt x="21254" y="2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138550" y="6654535"/>
              <a:ext cx="157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0511" y="0"/>
                  </a:moveTo>
                  <a:cubicBezTo>
                    <a:pt x="17055" y="5184"/>
                    <a:pt x="13599" y="10368"/>
                    <a:pt x="10863" y="13680"/>
                  </a:cubicBezTo>
                  <a:cubicBezTo>
                    <a:pt x="8127" y="16992"/>
                    <a:pt x="6111" y="18432"/>
                    <a:pt x="4383" y="19440"/>
                  </a:cubicBezTo>
                  <a:cubicBezTo>
                    <a:pt x="2655" y="20448"/>
                    <a:pt x="1215" y="21024"/>
                    <a:pt x="495" y="20592"/>
                  </a:cubicBezTo>
                  <a:cubicBezTo>
                    <a:pt x="-225" y="20160"/>
                    <a:pt x="-225" y="18720"/>
                    <a:pt x="927" y="16704"/>
                  </a:cubicBezTo>
                  <a:cubicBezTo>
                    <a:pt x="2079" y="14688"/>
                    <a:pt x="4383" y="12096"/>
                    <a:pt x="7119" y="11232"/>
                  </a:cubicBezTo>
                  <a:cubicBezTo>
                    <a:pt x="9855" y="10368"/>
                    <a:pt x="13023" y="11232"/>
                    <a:pt x="15471" y="13248"/>
                  </a:cubicBezTo>
                  <a:cubicBezTo>
                    <a:pt x="17919" y="15264"/>
                    <a:pt x="19647" y="18432"/>
                    <a:pt x="213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314700" y="6692635"/>
              <a:ext cx="1206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5354"/>
                    <a:pt x="10232" y="10708"/>
                    <a:pt x="6632" y="14308"/>
                  </a:cubicBezTo>
                  <a:cubicBezTo>
                    <a:pt x="3032" y="17908"/>
                    <a:pt x="1516" y="197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424766" y="6802031"/>
              <a:ext cx="188384" cy="1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1213" y="4909"/>
                  </a:moveTo>
                  <a:cubicBezTo>
                    <a:pt x="1699" y="3195"/>
                    <a:pt x="2184" y="1480"/>
                    <a:pt x="3155" y="623"/>
                  </a:cubicBezTo>
                  <a:cubicBezTo>
                    <a:pt x="4126" y="-234"/>
                    <a:pt x="5582" y="-234"/>
                    <a:pt x="6431" y="795"/>
                  </a:cubicBezTo>
                  <a:cubicBezTo>
                    <a:pt x="7281" y="1823"/>
                    <a:pt x="7524" y="3880"/>
                    <a:pt x="6674" y="6452"/>
                  </a:cubicBezTo>
                  <a:cubicBezTo>
                    <a:pt x="5825" y="9023"/>
                    <a:pt x="3883" y="12109"/>
                    <a:pt x="2427" y="14337"/>
                  </a:cubicBezTo>
                  <a:cubicBezTo>
                    <a:pt x="971" y="16566"/>
                    <a:pt x="0" y="17937"/>
                    <a:pt x="0" y="19137"/>
                  </a:cubicBezTo>
                  <a:cubicBezTo>
                    <a:pt x="0" y="20337"/>
                    <a:pt x="971" y="21366"/>
                    <a:pt x="3398" y="21023"/>
                  </a:cubicBezTo>
                  <a:cubicBezTo>
                    <a:pt x="5825" y="20680"/>
                    <a:pt x="9708" y="18966"/>
                    <a:pt x="12984" y="17423"/>
                  </a:cubicBezTo>
                  <a:cubicBezTo>
                    <a:pt x="16261" y="15880"/>
                    <a:pt x="18930" y="14509"/>
                    <a:pt x="21600" y="13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619500" y="6762485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190999" y="6270119"/>
              <a:ext cx="431801" cy="53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635" y="21483"/>
                  </a:moveTo>
                  <a:cubicBezTo>
                    <a:pt x="318" y="20551"/>
                    <a:pt x="0" y="19619"/>
                    <a:pt x="0" y="17714"/>
                  </a:cubicBezTo>
                  <a:cubicBezTo>
                    <a:pt x="0" y="15808"/>
                    <a:pt x="318" y="12928"/>
                    <a:pt x="1271" y="10175"/>
                  </a:cubicBezTo>
                  <a:cubicBezTo>
                    <a:pt x="2224" y="7422"/>
                    <a:pt x="3812" y="4796"/>
                    <a:pt x="5082" y="3102"/>
                  </a:cubicBezTo>
                  <a:cubicBezTo>
                    <a:pt x="6353" y="1408"/>
                    <a:pt x="7306" y="645"/>
                    <a:pt x="8100" y="264"/>
                  </a:cubicBezTo>
                  <a:cubicBezTo>
                    <a:pt x="8894" y="-117"/>
                    <a:pt x="9529" y="-117"/>
                    <a:pt x="10165" y="476"/>
                  </a:cubicBezTo>
                  <a:cubicBezTo>
                    <a:pt x="10800" y="1069"/>
                    <a:pt x="11435" y="2255"/>
                    <a:pt x="11594" y="3779"/>
                  </a:cubicBezTo>
                  <a:cubicBezTo>
                    <a:pt x="11753" y="5304"/>
                    <a:pt x="11435" y="7168"/>
                    <a:pt x="10271" y="8904"/>
                  </a:cubicBezTo>
                  <a:cubicBezTo>
                    <a:pt x="9106" y="10641"/>
                    <a:pt x="7094" y="12250"/>
                    <a:pt x="5824" y="13139"/>
                  </a:cubicBezTo>
                  <a:cubicBezTo>
                    <a:pt x="4553" y="14029"/>
                    <a:pt x="4024" y="14198"/>
                    <a:pt x="3494" y="14241"/>
                  </a:cubicBezTo>
                  <a:cubicBezTo>
                    <a:pt x="2965" y="14283"/>
                    <a:pt x="2435" y="14198"/>
                    <a:pt x="2171" y="13902"/>
                  </a:cubicBezTo>
                  <a:cubicBezTo>
                    <a:pt x="1906" y="13605"/>
                    <a:pt x="1906" y="13097"/>
                    <a:pt x="2065" y="12674"/>
                  </a:cubicBezTo>
                  <a:cubicBezTo>
                    <a:pt x="2224" y="12250"/>
                    <a:pt x="2541" y="11911"/>
                    <a:pt x="2965" y="11742"/>
                  </a:cubicBezTo>
                  <a:cubicBezTo>
                    <a:pt x="3388" y="11572"/>
                    <a:pt x="3918" y="11572"/>
                    <a:pt x="4712" y="11869"/>
                  </a:cubicBezTo>
                  <a:cubicBezTo>
                    <a:pt x="5506" y="12165"/>
                    <a:pt x="6565" y="12758"/>
                    <a:pt x="7465" y="13732"/>
                  </a:cubicBezTo>
                  <a:cubicBezTo>
                    <a:pt x="8365" y="14707"/>
                    <a:pt x="9106" y="16062"/>
                    <a:pt x="9688" y="16867"/>
                  </a:cubicBezTo>
                  <a:cubicBezTo>
                    <a:pt x="10271" y="17671"/>
                    <a:pt x="10694" y="17925"/>
                    <a:pt x="11488" y="17925"/>
                  </a:cubicBezTo>
                  <a:cubicBezTo>
                    <a:pt x="12282" y="17925"/>
                    <a:pt x="13447" y="17671"/>
                    <a:pt x="14718" y="16994"/>
                  </a:cubicBezTo>
                  <a:cubicBezTo>
                    <a:pt x="15988" y="16316"/>
                    <a:pt x="17365" y="15215"/>
                    <a:pt x="18053" y="14452"/>
                  </a:cubicBezTo>
                  <a:cubicBezTo>
                    <a:pt x="18741" y="13690"/>
                    <a:pt x="18741" y="13267"/>
                    <a:pt x="18688" y="12843"/>
                  </a:cubicBezTo>
                  <a:cubicBezTo>
                    <a:pt x="18635" y="12419"/>
                    <a:pt x="18529" y="11996"/>
                    <a:pt x="18212" y="11742"/>
                  </a:cubicBezTo>
                  <a:cubicBezTo>
                    <a:pt x="17894" y="11488"/>
                    <a:pt x="17365" y="11403"/>
                    <a:pt x="16624" y="11784"/>
                  </a:cubicBezTo>
                  <a:cubicBezTo>
                    <a:pt x="15882" y="12165"/>
                    <a:pt x="14929" y="13012"/>
                    <a:pt x="14612" y="13944"/>
                  </a:cubicBezTo>
                  <a:cubicBezTo>
                    <a:pt x="14294" y="14876"/>
                    <a:pt x="14612" y="15892"/>
                    <a:pt x="15247" y="16570"/>
                  </a:cubicBezTo>
                  <a:cubicBezTo>
                    <a:pt x="15882" y="17248"/>
                    <a:pt x="16835" y="17587"/>
                    <a:pt x="17947" y="17587"/>
                  </a:cubicBezTo>
                  <a:cubicBezTo>
                    <a:pt x="19059" y="17587"/>
                    <a:pt x="20329" y="17248"/>
                    <a:pt x="21600" y="16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623329" y="6474935"/>
              <a:ext cx="86255" cy="43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24" fill="norm" stroke="1" extrusionOk="0">
                  <a:moveTo>
                    <a:pt x="20414" y="5048"/>
                  </a:moveTo>
                  <a:cubicBezTo>
                    <a:pt x="20941" y="7942"/>
                    <a:pt x="21468" y="10836"/>
                    <a:pt x="21468" y="13368"/>
                  </a:cubicBezTo>
                  <a:cubicBezTo>
                    <a:pt x="21468" y="15900"/>
                    <a:pt x="20941" y="18070"/>
                    <a:pt x="19624" y="19362"/>
                  </a:cubicBezTo>
                  <a:cubicBezTo>
                    <a:pt x="18307" y="20654"/>
                    <a:pt x="16200" y="21068"/>
                    <a:pt x="13829" y="21274"/>
                  </a:cubicBezTo>
                  <a:cubicBezTo>
                    <a:pt x="11458" y="21481"/>
                    <a:pt x="8824" y="21481"/>
                    <a:pt x="6980" y="21223"/>
                  </a:cubicBezTo>
                  <a:cubicBezTo>
                    <a:pt x="5136" y="20964"/>
                    <a:pt x="4083" y="20448"/>
                    <a:pt x="3029" y="18277"/>
                  </a:cubicBezTo>
                  <a:cubicBezTo>
                    <a:pt x="1975" y="16107"/>
                    <a:pt x="922" y="12283"/>
                    <a:pt x="395" y="9286"/>
                  </a:cubicBezTo>
                  <a:cubicBezTo>
                    <a:pt x="-132" y="6289"/>
                    <a:pt x="-132" y="4118"/>
                    <a:pt x="395" y="2671"/>
                  </a:cubicBezTo>
                  <a:cubicBezTo>
                    <a:pt x="922" y="1225"/>
                    <a:pt x="1975" y="501"/>
                    <a:pt x="3819" y="191"/>
                  </a:cubicBezTo>
                  <a:cubicBezTo>
                    <a:pt x="5663" y="-119"/>
                    <a:pt x="8297" y="-16"/>
                    <a:pt x="10405" y="243"/>
                  </a:cubicBezTo>
                  <a:cubicBezTo>
                    <a:pt x="12512" y="501"/>
                    <a:pt x="14092" y="914"/>
                    <a:pt x="15673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775199" y="6533612"/>
              <a:ext cx="336551" cy="169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7937"/>
                  </a:moveTo>
                  <a:cubicBezTo>
                    <a:pt x="1494" y="6356"/>
                    <a:pt x="2989" y="4776"/>
                    <a:pt x="3872" y="3327"/>
                  </a:cubicBezTo>
                  <a:cubicBezTo>
                    <a:pt x="4755" y="1878"/>
                    <a:pt x="5026" y="561"/>
                    <a:pt x="4891" y="298"/>
                  </a:cubicBezTo>
                  <a:cubicBezTo>
                    <a:pt x="4755" y="34"/>
                    <a:pt x="4211" y="825"/>
                    <a:pt x="3396" y="3722"/>
                  </a:cubicBezTo>
                  <a:cubicBezTo>
                    <a:pt x="2581" y="6620"/>
                    <a:pt x="1494" y="11625"/>
                    <a:pt x="1019" y="14917"/>
                  </a:cubicBezTo>
                  <a:cubicBezTo>
                    <a:pt x="543" y="18210"/>
                    <a:pt x="679" y="19791"/>
                    <a:pt x="1087" y="20581"/>
                  </a:cubicBezTo>
                  <a:cubicBezTo>
                    <a:pt x="1494" y="21371"/>
                    <a:pt x="2174" y="21371"/>
                    <a:pt x="3872" y="18737"/>
                  </a:cubicBezTo>
                  <a:cubicBezTo>
                    <a:pt x="5570" y="16103"/>
                    <a:pt x="8287" y="10834"/>
                    <a:pt x="9849" y="7673"/>
                  </a:cubicBezTo>
                  <a:cubicBezTo>
                    <a:pt x="11411" y="4512"/>
                    <a:pt x="11819" y="3459"/>
                    <a:pt x="12226" y="2273"/>
                  </a:cubicBezTo>
                  <a:cubicBezTo>
                    <a:pt x="12634" y="1088"/>
                    <a:pt x="13042" y="-229"/>
                    <a:pt x="13585" y="34"/>
                  </a:cubicBezTo>
                  <a:cubicBezTo>
                    <a:pt x="14128" y="298"/>
                    <a:pt x="14808" y="2142"/>
                    <a:pt x="14875" y="2669"/>
                  </a:cubicBezTo>
                  <a:cubicBezTo>
                    <a:pt x="14943" y="3195"/>
                    <a:pt x="14400" y="2405"/>
                    <a:pt x="13721" y="2010"/>
                  </a:cubicBezTo>
                  <a:cubicBezTo>
                    <a:pt x="13042" y="1615"/>
                    <a:pt x="12226" y="1615"/>
                    <a:pt x="11343" y="3064"/>
                  </a:cubicBezTo>
                  <a:cubicBezTo>
                    <a:pt x="10460" y="4512"/>
                    <a:pt x="9509" y="7410"/>
                    <a:pt x="9034" y="9781"/>
                  </a:cubicBezTo>
                  <a:cubicBezTo>
                    <a:pt x="8558" y="12151"/>
                    <a:pt x="8558" y="13995"/>
                    <a:pt x="8898" y="15181"/>
                  </a:cubicBezTo>
                  <a:cubicBezTo>
                    <a:pt x="9238" y="16366"/>
                    <a:pt x="9917" y="16893"/>
                    <a:pt x="12091" y="15839"/>
                  </a:cubicBezTo>
                  <a:cubicBezTo>
                    <a:pt x="14264" y="14786"/>
                    <a:pt x="17932" y="12151"/>
                    <a:pt x="21600" y="9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5131743" y="6273524"/>
              <a:ext cx="98842" cy="38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63" fill="norm" stroke="1" extrusionOk="0">
                  <a:moveTo>
                    <a:pt x="7899" y="14242"/>
                  </a:moveTo>
                  <a:cubicBezTo>
                    <a:pt x="12399" y="10088"/>
                    <a:pt x="16899" y="5934"/>
                    <a:pt x="19149" y="3561"/>
                  </a:cubicBezTo>
                  <a:cubicBezTo>
                    <a:pt x="21399" y="1187"/>
                    <a:pt x="21399" y="594"/>
                    <a:pt x="20274" y="238"/>
                  </a:cubicBezTo>
                  <a:cubicBezTo>
                    <a:pt x="19149" y="-118"/>
                    <a:pt x="16899" y="-237"/>
                    <a:pt x="13974" y="1068"/>
                  </a:cubicBezTo>
                  <a:cubicBezTo>
                    <a:pt x="11049" y="2374"/>
                    <a:pt x="7449" y="5104"/>
                    <a:pt x="4749" y="8130"/>
                  </a:cubicBezTo>
                  <a:cubicBezTo>
                    <a:pt x="2049" y="11156"/>
                    <a:pt x="249" y="14479"/>
                    <a:pt x="24" y="16734"/>
                  </a:cubicBezTo>
                  <a:cubicBezTo>
                    <a:pt x="-201" y="18989"/>
                    <a:pt x="1149" y="20176"/>
                    <a:pt x="3174" y="20770"/>
                  </a:cubicBezTo>
                  <a:cubicBezTo>
                    <a:pt x="5199" y="21363"/>
                    <a:pt x="7899" y="21363"/>
                    <a:pt x="10599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5100211" y="6422479"/>
              <a:ext cx="163940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04" fill="norm" stroke="1" extrusionOk="0">
                  <a:moveTo>
                    <a:pt x="2311" y="21204"/>
                  </a:moveTo>
                  <a:cubicBezTo>
                    <a:pt x="944" y="15804"/>
                    <a:pt x="-423" y="10404"/>
                    <a:pt x="124" y="6624"/>
                  </a:cubicBezTo>
                  <a:cubicBezTo>
                    <a:pt x="671" y="2844"/>
                    <a:pt x="3131" y="684"/>
                    <a:pt x="6959" y="144"/>
                  </a:cubicBezTo>
                  <a:cubicBezTo>
                    <a:pt x="10787" y="-396"/>
                    <a:pt x="15982" y="684"/>
                    <a:pt x="21177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5714999" y="6337035"/>
              <a:ext cx="228601" cy="30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4800" y="0"/>
                  </a:moveTo>
                  <a:cubicBezTo>
                    <a:pt x="4400" y="5030"/>
                    <a:pt x="4000" y="10060"/>
                    <a:pt x="3700" y="13241"/>
                  </a:cubicBezTo>
                  <a:cubicBezTo>
                    <a:pt x="3400" y="16422"/>
                    <a:pt x="3200" y="17753"/>
                    <a:pt x="2900" y="18937"/>
                  </a:cubicBezTo>
                  <a:cubicBezTo>
                    <a:pt x="2600" y="20121"/>
                    <a:pt x="2200" y="21156"/>
                    <a:pt x="1700" y="21304"/>
                  </a:cubicBezTo>
                  <a:cubicBezTo>
                    <a:pt x="1200" y="21452"/>
                    <a:pt x="600" y="20712"/>
                    <a:pt x="300" y="19825"/>
                  </a:cubicBezTo>
                  <a:cubicBezTo>
                    <a:pt x="0" y="18937"/>
                    <a:pt x="0" y="17901"/>
                    <a:pt x="0" y="16718"/>
                  </a:cubicBezTo>
                  <a:cubicBezTo>
                    <a:pt x="0" y="15534"/>
                    <a:pt x="0" y="14203"/>
                    <a:pt x="600" y="13389"/>
                  </a:cubicBezTo>
                  <a:cubicBezTo>
                    <a:pt x="1200" y="12575"/>
                    <a:pt x="2400" y="12279"/>
                    <a:pt x="5000" y="11022"/>
                  </a:cubicBezTo>
                  <a:cubicBezTo>
                    <a:pt x="7600" y="9764"/>
                    <a:pt x="11600" y="7545"/>
                    <a:pt x="14600" y="5844"/>
                  </a:cubicBezTo>
                  <a:cubicBezTo>
                    <a:pt x="17600" y="4142"/>
                    <a:pt x="19600" y="2959"/>
                    <a:pt x="20600" y="2737"/>
                  </a:cubicBezTo>
                  <a:cubicBezTo>
                    <a:pt x="21600" y="2515"/>
                    <a:pt x="21600" y="3255"/>
                    <a:pt x="20900" y="5474"/>
                  </a:cubicBezTo>
                  <a:cubicBezTo>
                    <a:pt x="20200" y="7693"/>
                    <a:pt x="18800" y="11392"/>
                    <a:pt x="18000" y="14055"/>
                  </a:cubicBezTo>
                  <a:cubicBezTo>
                    <a:pt x="17200" y="16718"/>
                    <a:pt x="17000" y="18345"/>
                    <a:pt x="17200" y="19455"/>
                  </a:cubicBezTo>
                  <a:cubicBezTo>
                    <a:pt x="17400" y="20564"/>
                    <a:pt x="18000" y="21156"/>
                    <a:pt x="18800" y="21378"/>
                  </a:cubicBezTo>
                  <a:cubicBezTo>
                    <a:pt x="19600" y="21600"/>
                    <a:pt x="20600" y="21452"/>
                    <a:pt x="21600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5935606" y="6559285"/>
              <a:ext cx="71494" cy="8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35" fill="norm" stroke="1" extrusionOk="0">
                  <a:moveTo>
                    <a:pt x="20845" y="0"/>
                  </a:moveTo>
                  <a:cubicBezTo>
                    <a:pt x="17759" y="0"/>
                    <a:pt x="14674" y="0"/>
                    <a:pt x="10971" y="2057"/>
                  </a:cubicBezTo>
                  <a:cubicBezTo>
                    <a:pt x="7268" y="4114"/>
                    <a:pt x="2948" y="8229"/>
                    <a:pt x="1096" y="11829"/>
                  </a:cubicBezTo>
                  <a:cubicBezTo>
                    <a:pt x="-755" y="15429"/>
                    <a:pt x="-138" y="18514"/>
                    <a:pt x="2022" y="20057"/>
                  </a:cubicBezTo>
                  <a:cubicBezTo>
                    <a:pt x="4182" y="21600"/>
                    <a:pt x="7885" y="21600"/>
                    <a:pt x="10971" y="20829"/>
                  </a:cubicBezTo>
                  <a:cubicBezTo>
                    <a:pt x="14056" y="20057"/>
                    <a:pt x="16525" y="18514"/>
                    <a:pt x="16525" y="16200"/>
                  </a:cubicBezTo>
                  <a:cubicBezTo>
                    <a:pt x="16525" y="13886"/>
                    <a:pt x="14056" y="10800"/>
                    <a:pt x="11588" y="7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1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979039" y="-12701"/>
              <a:ext cx="3518605" cy="1235870"/>
            </a:xfrm>
            <a:prstGeom prst="rect">
              <a:avLst/>
            </a:prstGeom>
            <a:effectLst/>
          </p:spPr>
        </p:pic>
        <p:pic>
          <p:nvPicPr>
            <p:cNvPr id="151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95453" y="2116109"/>
              <a:ext cx="5726999" cy="2593210"/>
            </a:xfrm>
            <a:prstGeom prst="rect">
              <a:avLst/>
            </a:prstGeom>
            <a:effectLst/>
          </p:spPr>
        </p:pic>
        <p:pic>
          <p:nvPicPr>
            <p:cNvPr id="151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553316" y="2694252"/>
              <a:ext cx="263499" cy="197498"/>
            </a:xfrm>
            <a:prstGeom prst="rect">
              <a:avLst/>
            </a:prstGeom>
            <a:effectLst/>
          </p:spPr>
        </p:pic>
        <p:pic>
          <p:nvPicPr>
            <p:cNvPr id="151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16300" y="4489548"/>
              <a:ext cx="1822451" cy="20868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8" name="Drawing"/>
          <p:cNvGrpSpPr/>
          <p:nvPr/>
        </p:nvGrpSpPr>
        <p:grpSpPr>
          <a:xfrm>
            <a:off x="461160" y="1715496"/>
            <a:ext cx="12250814" cy="6437905"/>
            <a:chOff x="0" y="0"/>
            <a:chExt cx="12250812" cy="6437903"/>
          </a:xfrm>
        </p:grpSpPr>
        <p:sp>
          <p:nvSpPr>
            <p:cNvPr id="1521" name="Line"/>
            <p:cNvSpPr/>
            <p:nvPr/>
          </p:nvSpPr>
          <p:spPr>
            <a:xfrm>
              <a:off x="1673580" y="97749"/>
              <a:ext cx="360810" cy="45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2" fill="norm" stroke="1" extrusionOk="0">
                  <a:moveTo>
                    <a:pt x="3700" y="4355"/>
                  </a:moveTo>
                  <a:cubicBezTo>
                    <a:pt x="3826" y="3853"/>
                    <a:pt x="3951" y="3351"/>
                    <a:pt x="5458" y="2648"/>
                  </a:cubicBezTo>
                  <a:cubicBezTo>
                    <a:pt x="6965" y="1944"/>
                    <a:pt x="9854" y="1040"/>
                    <a:pt x="12491" y="538"/>
                  </a:cubicBezTo>
                  <a:cubicBezTo>
                    <a:pt x="15128" y="35"/>
                    <a:pt x="17514" y="-65"/>
                    <a:pt x="18958" y="35"/>
                  </a:cubicBezTo>
                  <a:cubicBezTo>
                    <a:pt x="20402" y="136"/>
                    <a:pt x="20905" y="437"/>
                    <a:pt x="20842" y="1392"/>
                  </a:cubicBezTo>
                  <a:cubicBezTo>
                    <a:pt x="20779" y="2346"/>
                    <a:pt x="20151" y="3954"/>
                    <a:pt x="18581" y="5611"/>
                  </a:cubicBezTo>
                  <a:cubicBezTo>
                    <a:pt x="17012" y="7269"/>
                    <a:pt x="14500" y="8977"/>
                    <a:pt x="11612" y="10936"/>
                  </a:cubicBezTo>
                  <a:cubicBezTo>
                    <a:pt x="8723" y="12895"/>
                    <a:pt x="5458" y="15105"/>
                    <a:pt x="3386" y="16662"/>
                  </a:cubicBezTo>
                  <a:cubicBezTo>
                    <a:pt x="1314" y="18220"/>
                    <a:pt x="435" y="19124"/>
                    <a:pt x="121" y="19827"/>
                  </a:cubicBezTo>
                  <a:cubicBezTo>
                    <a:pt x="-193" y="20530"/>
                    <a:pt x="58" y="21033"/>
                    <a:pt x="1440" y="21284"/>
                  </a:cubicBezTo>
                  <a:cubicBezTo>
                    <a:pt x="2821" y="21535"/>
                    <a:pt x="5333" y="21535"/>
                    <a:pt x="8284" y="21083"/>
                  </a:cubicBezTo>
                  <a:cubicBezTo>
                    <a:pt x="11235" y="20631"/>
                    <a:pt x="14626" y="19727"/>
                    <a:pt x="16886" y="19174"/>
                  </a:cubicBezTo>
                  <a:cubicBezTo>
                    <a:pt x="19147" y="18622"/>
                    <a:pt x="20277" y="18421"/>
                    <a:pt x="21407" y="18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142339" y="341903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400"/>
                    <a:pt x="5538" y="13200"/>
                    <a:pt x="9138" y="9600"/>
                  </a:cubicBezTo>
                  <a:cubicBezTo>
                    <a:pt x="12738" y="6000"/>
                    <a:pt x="17169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523339" y="28309"/>
              <a:ext cx="76201" cy="430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2600" y="122"/>
                  </a:moveTo>
                  <a:cubicBezTo>
                    <a:pt x="9600" y="16"/>
                    <a:pt x="6600" y="-89"/>
                    <a:pt x="4500" y="122"/>
                  </a:cubicBezTo>
                  <a:cubicBezTo>
                    <a:pt x="2400" y="332"/>
                    <a:pt x="1200" y="859"/>
                    <a:pt x="600" y="2861"/>
                  </a:cubicBezTo>
                  <a:cubicBezTo>
                    <a:pt x="0" y="4863"/>
                    <a:pt x="0" y="8340"/>
                    <a:pt x="0" y="11396"/>
                  </a:cubicBezTo>
                  <a:cubicBezTo>
                    <a:pt x="0" y="14451"/>
                    <a:pt x="0" y="17086"/>
                    <a:pt x="300" y="18666"/>
                  </a:cubicBezTo>
                  <a:cubicBezTo>
                    <a:pt x="600" y="20247"/>
                    <a:pt x="1200" y="20773"/>
                    <a:pt x="3000" y="21090"/>
                  </a:cubicBezTo>
                  <a:cubicBezTo>
                    <a:pt x="4800" y="21406"/>
                    <a:pt x="7800" y="21511"/>
                    <a:pt x="10800" y="21353"/>
                  </a:cubicBezTo>
                  <a:cubicBezTo>
                    <a:pt x="13800" y="21195"/>
                    <a:pt x="16800" y="20773"/>
                    <a:pt x="18600" y="20247"/>
                  </a:cubicBezTo>
                  <a:cubicBezTo>
                    <a:pt x="20400" y="19720"/>
                    <a:pt x="21000" y="19088"/>
                    <a:pt x="21600" y="18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504289" y="278403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635568" y="261241"/>
              <a:ext cx="167172" cy="16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038" fill="norm" stroke="1" extrusionOk="0">
                  <a:moveTo>
                    <a:pt x="261" y="7049"/>
                  </a:moveTo>
                  <a:cubicBezTo>
                    <a:pt x="1594" y="7589"/>
                    <a:pt x="2928" y="8129"/>
                    <a:pt x="4128" y="7994"/>
                  </a:cubicBezTo>
                  <a:cubicBezTo>
                    <a:pt x="5328" y="7859"/>
                    <a:pt x="6394" y="7049"/>
                    <a:pt x="7461" y="6239"/>
                  </a:cubicBezTo>
                  <a:cubicBezTo>
                    <a:pt x="8528" y="5429"/>
                    <a:pt x="9594" y="4619"/>
                    <a:pt x="10528" y="3539"/>
                  </a:cubicBezTo>
                  <a:cubicBezTo>
                    <a:pt x="11461" y="2459"/>
                    <a:pt x="12261" y="1109"/>
                    <a:pt x="11994" y="434"/>
                  </a:cubicBezTo>
                  <a:cubicBezTo>
                    <a:pt x="11728" y="-241"/>
                    <a:pt x="10394" y="-241"/>
                    <a:pt x="8394" y="1244"/>
                  </a:cubicBezTo>
                  <a:cubicBezTo>
                    <a:pt x="6394" y="2729"/>
                    <a:pt x="3728" y="5699"/>
                    <a:pt x="1994" y="8939"/>
                  </a:cubicBezTo>
                  <a:cubicBezTo>
                    <a:pt x="261" y="12179"/>
                    <a:pt x="-539" y="15689"/>
                    <a:pt x="394" y="17984"/>
                  </a:cubicBezTo>
                  <a:cubicBezTo>
                    <a:pt x="1328" y="20279"/>
                    <a:pt x="3994" y="21359"/>
                    <a:pt x="7728" y="20954"/>
                  </a:cubicBezTo>
                  <a:cubicBezTo>
                    <a:pt x="11461" y="20549"/>
                    <a:pt x="16261" y="18659"/>
                    <a:pt x="21061" y="16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798109" y="240303"/>
              <a:ext cx="9353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1210" y="0"/>
                  </a:moveTo>
                  <a:cubicBezTo>
                    <a:pt x="15930" y="470"/>
                    <a:pt x="10650" y="939"/>
                    <a:pt x="6810" y="1526"/>
                  </a:cubicBezTo>
                  <a:cubicBezTo>
                    <a:pt x="2970" y="2113"/>
                    <a:pt x="570" y="2817"/>
                    <a:pt x="90" y="3639"/>
                  </a:cubicBezTo>
                  <a:cubicBezTo>
                    <a:pt x="-390" y="4461"/>
                    <a:pt x="1050" y="5400"/>
                    <a:pt x="4410" y="7161"/>
                  </a:cubicBezTo>
                  <a:cubicBezTo>
                    <a:pt x="7770" y="8922"/>
                    <a:pt x="13050" y="11504"/>
                    <a:pt x="16410" y="13735"/>
                  </a:cubicBezTo>
                  <a:cubicBezTo>
                    <a:pt x="19770" y="15965"/>
                    <a:pt x="21210" y="17843"/>
                    <a:pt x="21210" y="19252"/>
                  </a:cubicBezTo>
                  <a:cubicBezTo>
                    <a:pt x="21210" y="20661"/>
                    <a:pt x="19770" y="21600"/>
                    <a:pt x="16410" y="21600"/>
                  </a:cubicBezTo>
                  <a:cubicBezTo>
                    <a:pt x="13050" y="21600"/>
                    <a:pt x="7770" y="20661"/>
                    <a:pt x="2490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956051" y="49803"/>
              <a:ext cx="132439" cy="46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56" fill="norm" stroke="1" extrusionOk="0">
                  <a:moveTo>
                    <a:pt x="11166" y="0"/>
                  </a:moveTo>
                  <a:cubicBezTo>
                    <a:pt x="8766" y="3847"/>
                    <a:pt x="6366" y="7693"/>
                    <a:pt x="4481" y="10899"/>
                  </a:cubicBezTo>
                  <a:cubicBezTo>
                    <a:pt x="2595" y="14104"/>
                    <a:pt x="1223" y="16668"/>
                    <a:pt x="538" y="18197"/>
                  </a:cubicBezTo>
                  <a:cubicBezTo>
                    <a:pt x="-148" y="19726"/>
                    <a:pt x="-148" y="20219"/>
                    <a:pt x="366" y="20663"/>
                  </a:cubicBezTo>
                  <a:cubicBezTo>
                    <a:pt x="881" y="21107"/>
                    <a:pt x="1909" y="21501"/>
                    <a:pt x="4138" y="21551"/>
                  </a:cubicBezTo>
                  <a:cubicBezTo>
                    <a:pt x="6366" y="21600"/>
                    <a:pt x="9795" y="21304"/>
                    <a:pt x="12881" y="20663"/>
                  </a:cubicBezTo>
                  <a:cubicBezTo>
                    <a:pt x="15966" y="20022"/>
                    <a:pt x="18709" y="19036"/>
                    <a:pt x="21452" y="18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986889" y="233953"/>
              <a:ext cx="146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7486"/>
                    <a:pt x="5635" y="13371"/>
                    <a:pt x="9235" y="9771"/>
                  </a:cubicBezTo>
                  <a:cubicBezTo>
                    <a:pt x="12835" y="6171"/>
                    <a:pt x="17217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3648015" y="272053"/>
              <a:ext cx="166819" cy="22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16" fill="norm" stroke="1" extrusionOk="0">
                  <a:moveTo>
                    <a:pt x="3147" y="0"/>
                  </a:moveTo>
                  <a:cubicBezTo>
                    <a:pt x="2067" y="2774"/>
                    <a:pt x="987" y="5549"/>
                    <a:pt x="447" y="8422"/>
                  </a:cubicBezTo>
                  <a:cubicBezTo>
                    <a:pt x="-93" y="11295"/>
                    <a:pt x="-93" y="14268"/>
                    <a:pt x="177" y="16250"/>
                  </a:cubicBezTo>
                  <a:cubicBezTo>
                    <a:pt x="447" y="18231"/>
                    <a:pt x="987" y="19222"/>
                    <a:pt x="1932" y="19817"/>
                  </a:cubicBezTo>
                  <a:cubicBezTo>
                    <a:pt x="2877" y="20411"/>
                    <a:pt x="4227" y="20609"/>
                    <a:pt x="5442" y="20213"/>
                  </a:cubicBezTo>
                  <a:cubicBezTo>
                    <a:pt x="6657" y="19817"/>
                    <a:pt x="7737" y="18826"/>
                    <a:pt x="8547" y="17339"/>
                  </a:cubicBezTo>
                  <a:cubicBezTo>
                    <a:pt x="9357" y="15853"/>
                    <a:pt x="9897" y="13872"/>
                    <a:pt x="10167" y="13475"/>
                  </a:cubicBezTo>
                  <a:cubicBezTo>
                    <a:pt x="10437" y="13079"/>
                    <a:pt x="10437" y="14268"/>
                    <a:pt x="10572" y="15358"/>
                  </a:cubicBezTo>
                  <a:cubicBezTo>
                    <a:pt x="10707" y="16448"/>
                    <a:pt x="10977" y="17439"/>
                    <a:pt x="11517" y="18330"/>
                  </a:cubicBezTo>
                  <a:cubicBezTo>
                    <a:pt x="12057" y="19222"/>
                    <a:pt x="12867" y="20015"/>
                    <a:pt x="13947" y="20609"/>
                  </a:cubicBezTo>
                  <a:cubicBezTo>
                    <a:pt x="15027" y="21204"/>
                    <a:pt x="16377" y="21600"/>
                    <a:pt x="17727" y="21501"/>
                  </a:cubicBezTo>
                  <a:cubicBezTo>
                    <a:pt x="19077" y="21402"/>
                    <a:pt x="20427" y="20807"/>
                    <a:pt x="20967" y="18231"/>
                  </a:cubicBezTo>
                  <a:cubicBezTo>
                    <a:pt x="21507" y="15655"/>
                    <a:pt x="21237" y="11097"/>
                    <a:pt x="20967" y="6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3924572" y="348253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20"/>
                    <a:pt x="0" y="8640"/>
                    <a:pt x="0" y="12240"/>
                  </a:cubicBezTo>
                  <a:cubicBezTo>
                    <a:pt x="0" y="15840"/>
                    <a:pt x="108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3926689" y="22125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3996539" y="106953"/>
              <a:ext cx="44451" cy="405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8514" y="0"/>
                  </a:moveTo>
                  <a:cubicBezTo>
                    <a:pt x="13371" y="1231"/>
                    <a:pt x="8229" y="2462"/>
                    <a:pt x="5143" y="5148"/>
                  </a:cubicBezTo>
                  <a:cubicBezTo>
                    <a:pt x="2057" y="7834"/>
                    <a:pt x="1029" y="11975"/>
                    <a:pt x="514" y="14605"/>
                  </a:cubicBezTo>
                  <a:cubicBezTo>
                    <a:pt x="0" y="17235"/>
                    <a:pt x="0" y="18354"/>
                    <a:pt x="0" y="19362"/>
                  </a:cubicBezTo>
                  <a:cubicBezTo>
                    <a:pt x="0" y="20369"/>
                    <a:pt x="0" y="21264"/>
                    <a:pt x="1543" y="21432"/>
                  </a:cubicBezTo>
                  <a:cubicBezTo>
                    <a:pt x="3086" y="21600"/>
                    <a:pt x="6171" y="21040"/>
                    <a:pt x="9771" y="19865"/>
                  </a:cubicBezTo>
                  <a:cubicBezTo>
                    <a:pt x="13371" y="18690"/>
                    <a:pt x="17486" y="16899"/>
                    <a:pt x="21600" y="15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072739" y="63500"/>
              <a:ext cx="82551" cy="4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5430"/>
                  </a:moveTo>
                  <a:cubicBezTo>
                    <a:pt x="1662" y="4033"/>
                    <a:pt x="3323" y="2636"/>
                    <a:pt x="4985" y="1615"/>
                  </a:cubicBezTo>
                  <a:cubicBezTo>
                    <a:pt x="6646" y="594"/>
                    <a:pt x="8308" y="-51"/>
                    <a:pt x="9415" y="3"/>
                  </a:cubicBezTo>
                  <a:cubicBezTo>
                    <a:pt x="10523" y="56"/>
                    <a:pt x="11077" y="809"/>
                    <a:pt x="11908" y="3012"/>
                  </a:cubicBezTo>
                  <a:cubicBezTo>
                    <a:pt x="12738" y="5215"/>
                    <a:pt x="13846" y="8868"/>
                    <a:pt x="15508" y="12200"/>
                  </a:cubicBezTo>
                  <a:cubicBezTo>
                    <a:pt x="17169" y="15531"/>
                    <a:pt x="19385" y="18540"/>
                    <a:pt x="216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517744" y="309023"/>
              <a:ext cx="120146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2" fill="norm" stroke="1" extrusionOk="0">
                  <a:moveTo>
                    <a:pt x="3321" y="6997"/>
                  </a:moveTo>
                  <a:cubicBezTo>
                    <a:pt x="2563" y="10555"/>
                    <a:pt x="1805" y="14113"/>
                    <a:pt x="1236" y="16527"/>
                  </a:cubicBezTo>
                  <a:cubicBezTo>
                    <a:pt x="668" y="18941"/>
                    <a:pt x="289" y="20211"/>
                    <a:pt x="99" y="20211"/>
                  </a:cubicBezTo>
                  <a:cubicBezTo>
                    <a:pt x="-90" y="20211"/>
                    <a:pt x="-90" y="18941"/>
                    <a:pt x="857" y="15891"/>
                  </a:cubicBezTo>
                  <a:cubicBezTo>
                    <a:pt x="1805" y="12842"/>
                    <a:pt x="3699" y="8014"/>
                    <a:pt x="5594" y="4837"/>
                  </a:cubicBezTo>
                  <a:cubicBezTo>
                    <a:pt x="7489" y="1661"/>
                    <a:pt x="9384" y="136"/>
                    <a:pt x="10899" y="9"/>
                  </a:cubicBezTo>
                  <a:cubicBezTo>
                    <a:pt x="12415" y="-118"/>
                    <a:pt x="13552" y="1153"/>
                    <a:pt x="14121" y="4202"/>
                  </a:cubicBezTo>
                  <a:cubicBezTo>
                    <a:pt x="14689" y="7251"/>
                    <a:pt x="14689" y="12080"/>
                    <a:pt x="15068" y="15129"/>
                  </a:cubicBezTo>
                  <a:cubicBezTo>
                    <a:pt x="15447" y="18178"/>
                    <a:pt x="16205" y="19449"/>
                    <a:pt x="17342" y="20211"/>
                  </a:cubicBezTo>
                  <a:cubicBezTo>
                    <a:pt x="18478" y="20974"/>
                    <a:pt x="19994" y="21228"/>
                    <a:pt x="2151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693516" y="310153"/>
              <a:ext cx="79441" cy="17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7" h="21280" fill="norm" stroke="1" extrusionOk="0">
                  <a:moveTo>
                    <a:pt x="8489" y="6861"/>
                  </a:moveTo>
                  <a:cubicBezTo>
                    <a:pt x="5789" y="7624"/>
                    <a:pt x="3089" y="8386"/>
                    <a:pt x="1469" y="10165"/>
                  </a:cubicBezTo>
                  <a:cubicBezTo>
                    <a:pt x="-151" y="11944"/>
                    <a:pt x="-691" y="14739"/>
                    <a:pt x="1199" y="16899"/>
                  </a:cubicBezTo>
                  <a:cubicBezTo>
                    <a:pt x="3089" y="19059"/>
                    <a:pt x="7409" y="20584"/>
                    <a:pt x="10919" y="21092"/>
                  </a:cubicBezTo>
                  <a:cubicBezTo>
                    <a:pt x="14429" y="21600"/>
                    <a:pt x="17129" y="21092"/>
                    <a:pt x="18749" y="19440"/>
                  </a:cubicBezTo>
                  <a:cubicBezTo>
                    <a:pt x="20369" y="17788"/>
                    <a:pt x="20909" y="14993"/>
                    <a:pt x="19289" y="12325"/>
                  </a:cubicBezTo>
                  <a:cubicBezTo>
                    <a:pt x="17669" y="9656"/>
                    <a:pt x="13889" y="7115"/>
                    <a:pt x="11729" y="5082"/>
                  </a:cubicBezTo>
                  <a:cubicBezTo>
                    <a:pt x="9569" y="3049"/>
                    <a:pt x="9029" y="1525"/>
                    <a:pt x="8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841883" y="138703"/>
              <a:ext cx="75407" cy="38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6" fill="norm" stroke="1" extrusionOk="0">
                  <a:moveTo>
                    <a:pt x="8775" y="0"/>
                  </a:moveTo>
                  <a:cubicBezTo>
                    <a:pt x="5775" y="2760"/>
                    <a:pt x="2775" y="5520"/>
                    <a:pt x="1275" y="8520"/>
                  </a:cubicBezTo>
                  <a:cubicBezTo>
                    <a:pt x="-225" y="11520"/>
                    <a:pt x="-225" y="14760"/>
                    <a:pt x="375" y="16800"/>
                  </a:cubicBezTo>
                  <a:cubicBezTo>
                    <a:pt x="975" y="18840"/>
                    <a:pt x="2175" y="19680"/>
                    <a:pt x="3975" y="20340"/>
                  </a:cubicBezTo>
                  <a:cubicBezTo>
                    <a:pt x="5775" y="21000"/>
                    <a:pt x="8175" y="21480"/>
                    <a:pt x="10575" y="21540"/>
                  </a:cubicBezTo>
                  <a:cubicBezTo>
                    <a:pt x="12975" y="21600"/>
                    <a:pt x="15375" y="21240"/>
                    <a:pt x="17175" y="20580"/>
                  </a:cubicBezTo>
                  <a:cubicBezTo>
                    <a:pt x="18975" y="19920"/>
                    <a:pt x="20175" y="18960"/>
                    <a:pt x="21375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786626" y="297453"/>
              <a:ext cx="23226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7926" y="21600"/>
                  </a:moveTo>
                  <a:cubicBezTo>
                    <a:pt x="5980" y="19636"/>
                    <a:pt x="4034" y="17673"/>
                    <a:pt x="2477" y="16691"/>
                  </a:cubicBezTo>
                  <a:cubicBezTo>
                    <a:pt x="921" y="15709"/>
                    <a:pt x="-247" y="15709"/>
                    <a:pt x="45" y="15055"/>
                  </a:cubicBezTo>
                  <a:cubicBezTo>
                    <a:pt x="337" y="14400"/>
                    <a:pt x="2088" y="13091"/>
                    <a:pt x="5883" y="10473"/>
                  </a:cubicBezTo>
                  <a:cubicBezTo>
                    <a:pt x="9677" y="7855"/>
                    <a:pt x="15515" y="3927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254368" y="316503"/>
              <a:ext cx="151872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56" fill="norm" stroke="1" extrusionOk="0">
                  <a:moveTo>
                    <a:pt x="6225" y="0"/>
                  </a:moveTo>
                  <a:cubicBezTo>
                    <a:pt x="4725" y="520"/>
                    <a:pt x="3225" y="1041"/>
                    <a:pt x="2175" y="3383"/>
                  </a:cubicBezTo>
                  <a:cubicBezTo>
                    <a:pt x="1125" y="5725"/>
                    <a:pt x="525" y="9889"/>
                    <a:pt x="225" y="12622"/>
                  </a:cubicBezTo>
                  <a:cubicBezTo>
                    <a:pt x="-75" y="15354"/>
                    <a:pt x="-75" y="16655"/>
                    <a:pt x="225" y="17957"/>
                  </a:cubicBezTo>
                  <a:cubicBezTo>
                    <a:pt x="525" y="19258"/>
                    <a:pt x="1125" y="20559"/>
                    <a:pt x="2175" y="21080"/>
                  </a:cubicBezTo>
                  <a:cubicBezTo>
                    <a:pt x="3225" y="21600"/>
                    <a:pt x="4725" y="21340"/>
                    <a:pt x="5925" y="20689"/>
                  </a:cubicBezTo>
                  <a:cubicBezTo>
                    <a:pt x="7125" y="20039"/>
                    <a:pt x="8025" y="18998"/>
                    <a:pt x="9975" y="18217"/>
                  </a:cubicBezTo>
                  <a:cubicBezTo>
                    <a:pt x="11925" y="17436"/>
                    <a:pt x="14925" y="16916"/>
                    <a:pt x="17175" y="14964"/>
                  </a:cubicBezTo>
                  <a:cubicBezTo>
                    <a:pt x="19425" y="13012"/>
                    <a:pt x="20925" y="9629"/>
                    <a:pt x="20925" y="7417"/>
                  </a:cubicBezTo>
                  <a:cubicBezTo>
                    <a:pt x="20925" y="5205"/>
                    <a:pt x="19425" y="4164"/>
                    <a:pt x="19275" y="4164"/>
                  </a:cubicBezTo>
                  <a:cubicBezTo>
                    <a:pt x="19125" y="4164"/>
                    <a:pt x="20325" y="5205"/>
                    <a:pt x="21525" y="6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463814" y="367295"/>
              <a:ext cx="61614" cy="94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0558" fill="norm" stroke="1" extrusionOk="0">
                  <a:moveTo>
                    <a:pt x="16583" y="8274"/>
                  </a:moveTo>
                  <a:cubicBezTo>
                    <a:pt x="16583" y="5976"/>
                    <a:pt x="16583" y="3678"/>
                    <a:pt x="14841" y="2070"/>
                  </a:cubicBezTo>
                  <a:cubicBezTo>
                    <a:pt x="13099" y="461"/>
                    <a:pt x="9615" y="-458"/>
                    <a:pt x="6828" y="231"/>
                  </a:cubicBezTo>
                  <a:cubicBezTo>
                    <a:pt x="4041" y="921"/>
                    <a:pt x="1950" y="3219"/>
                    <a:pt x="905" y="5746"/>
                  </a:cubicBezTo>
                  <a:cubicBezTo>
                    <a:pt x="-140" y="8274"/>
                    <a:pt x="-140" y="11031"/>
                    <a:pt x="208" y="13789"/>
                  </a:cubicBezTo>
                  <a:cubicBezTo>
                    <a:pt x="557" y="16546"/>
                    <a:pt x="1254" y="19304"/>
                    <a:pt x="5086" y="20223"/>
                  </a:cubicBezTo>
                  <a:cubicBezTo>
                    <a:pt x="8918" y="21142"/>
                    <a:pt x="15886" y="20223"/>
                    <a:pt x="18673" y="16776"/>
                  </a:cubicBezTo>
                  <a:cubicBezTo>
                    <a:pt x="21460" y="13329"/>
                    <a:pt x="20066" y="7355"/>
                    <a:pt x="18673" y="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552289" y="182058"/>
              <a:ext cx="234951" cy="31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2519"/>
                  </a:moveTo>
                  <a:cubicBezTo>
                    <a:pt x="1168" y="12233"/>
                    <a:pt x="2335" y="11947"/>
                    <a:pt x="3697" y="12376"/>
                  </a:cubicBezTo>
                  <a:cubicBezTo>
                    <a:pt x="5059" y="12805"/>
                    <a:pt x="6616" y="13950"/>
                    <a:pt x="7492" y="14879"/>
                  </a:cubicBezTo>
                  <a:cubicBezTo>
                    <a:pt x="8368" y="15809"/>
                    <a:pt x="8562" y="16524"/>
                    <a:pt x="8659" y="17383"/>
                  </a:cubicBezTo>
                  <a:cubicBezTo>
                    <a:pt x="8757" y="18241"/>
                    <a:pt x="8757" y="19242"/>
                    <a:pt x="8270" y="19814"/>
                  </a:cubicBezTo>
                  <a:cubicBezTo>
                    <a:pt x="7784" y="20387"/>
                    <a:pt x="6811" y="20530"/>
                    <a:pt x="6227" y="20172"/>
                  </a:cubicBezTo>
                  <a:cubicBezTo>
                    <a:pt x="5643" y="19814"/>
                    <a:pt x="5449" y="18956"/>
                    <a:pt x="6519" y="16310"/>
                  </a:cubicBezTo>
                  <a:cubicBezTo>
                    <a:pt x="7589" y="13663"/>
                    <a:pt x="9924" y="9229"/>
                    <a:pt x="11870" y="6368"/>
                  </a:cubicBezTo>
                  <a:cubicBezTo>
                    <a:pt x="13816" y="3507"/>
                    <a:pt x="15373" y="2220"/>
                    <a:pt x="16443" y="1290"/>
                  </a:cubicBezTo>
                  <a:cubicBezTo>
                    <a:pt x="17514" y="360"/>
                    <a:pt x="18097" y="-212"/>
                    <a:pt x="18389" y="74"/>
                  </a:cubicBezTo>
                  <a:cubicBezTo>
                    <a:pt x="18681" y="360"/>
                    <a:pt x="18681" y="1505"/>
                    <a:pt x="18681" y="4222"/>
                  </a:cubicBezTo>
                  <a:cubicBezTo>
                    <a:pt x="18681" y="6940"/>
                    <a:pt x="18681" y="11232"/>
                    <a:pt x="18681" y="14021"/>
                  </a:cubicBezTo>
                  <a:cubicBezTo>
                    <a:pt x="18681" y="16811"/>
                    <a:pt x="18681" y="18098"/>
                    <a:pt x="18681" y="19171"/>
                  </a:cubicBezTo>
                  <a:cubicBezTo>
                    <a:pt x="18681" y="20244"/>
                    <a:pt x="18681" y="21102"/>
                    <a:pt x="18973" y="21245"/>
                  </a:cubicBezTo>
                  <a:cubicBezTo>
                    <a:pt x="19265" y="21388"/>
                    <a:pt x="19849" y="20816"/>
                    <a:pt x="20335" y="20172"/>
                  </a:cubicBezTo>
                  <a:cubicBezTo>
                    <a:pt x="20822" y="19528"/>
                    <a:pt x="21211" y="18813"/>
                    <a:pt x="21600" y="18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767922" y="291103"/>
              <a:ext cx="127268" cy="17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358" fill="norm" stroke="1" extrusionOk="0">
                  <a:moveTo>
                    <a:pt x="11358" y="0"/>
                  </a:moveTo>
                  <a:cubicBezTo>
                    <a:pt x="7929" y="2082"/>
                    <a:pt x="4501" y="4164"/>
                    <a:pt x="2272" y="7027"/>
                  </a:cubicBezTo>
                  <a:cubicBezTo>
                    <a:pt x="44" y="9889"/>
                    <a:pt x="-985" y="13533"/>
                    <a:pt x="1244" y="16135"/>
                  </a:cubicBezTo>
                  <a:cubicBezTo>
                    <a:pt x="3472" y="18737"/>
                    <a:pt x="8958" y="20299"/>
                    <a:pt x="12729" y="20949"/>
                  </a:cubicBezTo>
                  <a:cubicBezTo>
                    <a:pt x="16501" y="21600"/>
                    <a:pt x="18558" y="21340"/>
                    <a:pt x="20615" y="2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346039" y="367303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396839" y="221253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470548" y="146426"/>
              <a:ext cx="129492" cy="42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30" fill="norm" stroke="1" extrusionOk="0">
                  <a:moveTo>
                    <a:pt x="20975" y="1220"/>
                  </a:moveTo>
                  <a:cubicBezTo>
                    <a:pt x="19604" y="790"/>
                    <a:pt x="18232" y="360"/>
                    <a:pt x="16518" y="145"/>
                  </a:cubicBezTo>
                  <a:cubicBezTo>
                    <a:pt x="14804" y="-70"/>
                    <a:pt x="12746" y="-70"/>
                    <a:pt x="10175" y="306"/>
                  </a:cubicBezTo>
                  <a:cubicBezTo>
                    <a:pt x="7604" y="682"/>
                    <a:pt x="4518" y="1434"/>
                    <a:pt x="2461" y="2939"/>
                  </a:cubicBezTo>
                  <a:cubicBezTo>
                    <a:pt x="404" y="4443"/>
                    <a:pt x="-625" y="6700"/>
                    <a:pt x="404" y="9602"/>
                  </a:cubicBezTo>
                  <a:cubicBezTo>
                    <a:pt x="1432" y="12503"/>
                    <a:pt x="4518" y="16049"/>
                    <a:pt x="5718" y="18145"/>
                  </a:cubicBezTo>
                  <a:cubicBezTo>
                    <a:pt x="6918" y="20240"/>
                    <a:pt x="6232" y="20885"/>
                    <a:pt x="5546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428089" y="380003"/>
              <a:ext cx="210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617" y="21600"/>
                  </a:moveTo>
                  <a:cubicBezTo>
                    <a:pt x="1762" y="20267"/>
                    <a:pt x="906" y="18933"/>
                    <a:pt x="372" y="17333"/>
                  </a:cubicBezTo>
                  <a:cubicBezTo>
                    <a:pt x="-163" y="15733"/>
                    <a:pt x="-377" y="13867"/>
                    <a:pt x="1548" y="11333"/>
                  </a:cubicBezTo>
                  <a:cubicBezTo>
                    <a:pt x="3473" y="8800"/>
                    <a:pt x="7536" y="5600"/>
                    <a:pt x="11172" y="3600"/>
                  </a:cubicBezTo>
                  <a:cubicBezTo>
                    <a:pt x="14807" y="1600"/>
                    <a:pt x="18015" y="800"/>
                    <a:pt x="212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7635089" y="227603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647789" y="85786"/>
              <a:ext cx="12338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21600"/>
                  </a:moveTo>
                  <a:cubicBezTo>
                    <a:pt x="14400" y="16518"/>
                    <a:pt x="18000" y="11435"/>
                    <a:pt x="19800" y="7306"/>
                  </a:cubicBezTo>
                  <a:cubicBezTo>
                    <a:pt x="21600" y="3176"/>
                    <a:pt x="21600" y="0"/>
                    <a:pt x="18000" y="0"/>
                  </a:cubicBezTo>
                  <a:cubicBezTo>
                    <a:pt x="14400" y="0"/>
                    <a:pt x="7200" y="3176"/>
                    <a:pt x="0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7443458" y="145053"/>
              <a:ext cx="10908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6007" y="160"/>
                    <a:pt x="10607" y="320"/>
                    <a:pt x="6661" y="1520"/>
                  </a:cubicBezTo>
                  <a:cubicBezTo>
                    <a:pt x="2715" y="2720"/>
                    <a:pt x="222" y="4960"/>
                    <a:pt x="15" y="7920"/>
                  </a:cubicBezTo>
                  <a:cubicBezTo>
                    <a:pt x="-193" y="10880"/>
                    <a:pt x="1884" y="14560"/>
                    <a:pt x="5622" y="16960"/>
                  </a:cubicBezTo>
                  <a:cubicBezTo>
                    <a:pt x="9361" y="19360"/>
                    <a:pt x="14761" y="20480"/>
                    <a:pt x="201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762089" y="183153"/>
              <a:ext cx="8419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fill="norm" stroke="1" extrusionOk="0">
                  <a:moveTo>
                    <a:pt x="0" y="0"/>
                  </a:moveTo>
                  <a:cubicBezTo>
                    <a:pt x="6171" y="1309"/>
                    <a:pt x="12343" y="2618"/>
                    <a:pt x="16200" y="5155"/>
                  </a:cubicBezTo>
                  <a:cubicBezTo>
                    <a:pt x="20057" y="7691"/>
                    <a:pt x="21600" y="11455"/>
                    <a:pt x="19543" y="14400"/>
                  </a:cubicBezTo>
                  <a:cubicBezTo>
                    <a:pt x="17486" y="17345"/>
                    <a:pt x="11829" y="19473"/>
                    <a:pt x="6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8067314" y="227603"/>
              <a:ext cx="355176" cy="16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225" fill="norm" stroke="1" extrusionOk="0">
                  <a:moveTo>
                    <a:pt x="7303" y="4208"/>
                  </a:moveTo>
                  <a:cubicBezTo>
                    <a:pt x="6660" y="7013"/>
                    <a:pt x="6017" y="9818"/>
                    <a:pt x="5181" y="12623"/>
                  </a:cubicBezTo>
                  <a:cubicBezTo>
                    <a:pt x="4345" y="15429"/>
                    <a:pt x="3317" y="18234"/>
                    <a:pt x="2481" y="19777"/>
                  </a:cubicBezTo>
                  <a:cubicBezTo>
                    <a:pt x="1645" y="21319"/>
                    <a:pt x="1003" y="21600"/>
                    <a:pt x="617" y="20758"/>
                  </a:cubicBezTo>
                  <a:cubicBezTo>
                    <a:pt x="231" y="19917"/>
                    <a:pt x="103" y="17953"/>
                    <a:pt x="38" y="15849"/>
                  </a:cubicBezTo>
                  <a:cubicBezTo>
                    <a:pt x="-26" y="13745"/>
                    <a:pt x="-26" y="11501"/>
                    <a:pt x="167" y="9818"/>
                  </a:cubicBezTo>
                  <a:cubicBezTo>
                    <a:pt x="360" y="8135"/>
                    <a:pt x="745" y="7013"/>
                    <a:pt x="3253" y="5610"/>
                  </a:cubicBezTo>
                  <a:cubicBezTo>
                    <a:pt x="5760" y="4208"/>
                    <a:pt x="10388" y="2525"/>
                    <a:pt x="13795" y="1543"/>
                  </a:cubicBezTo>
                  <a:cubicBezTo>
                    <a:pt x="17203" y="561"/>
                    <a:pt x="19388" y="281"/>
                    <a:pt x="215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8860639" y="221253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94"/>
                    <a:pt x="7200" y="3388"/>
                    <a:pt x="3600" y="6988"/>
                  </a:cubicBezTo>
                  <a:cubicBezTo>
                    <a:pt x="0" y="10588"/>
                    <a:pt x="0" y="160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8860639" y="126003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879689" y="149014"/>
              <a:ext cx="127001" cy="23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21600" y="1919"/>
                  </a:moveTo>
                  <a:cubicBezTo>
                    <a:pt x="18000" y="1161"/>
                    <a:pt x="14400" y="403"/>
                    <a:pt x="11700" y="119"/>
                  </a:cubicBezTo>
                  <a:cubicBezTo>
                    <a:pt x="9000" y="-165"/>
                    <a:pt x="7200" y="24"/>
                    <a:pt x="5760" y="1067"/>
                  </a:cubicBezTo>
                  <a:cubicBezTo>
                    <a:pt x="4320" y="2109"/>
                    <a:pt x="3240" y="4003"/>
                    <a:pt x="5040" y="5803"/>
                  </a:cubicBezTo>
                  <a:cubicBezTo>
                    <a:pt x="6840" y="7603"/>
                    <a:pt x="11520" y="9309"/>
                    <a:pt x="14580" y="11298"/>
                  </a:cubicBezTo>
                  <a:cubicBezTo>
                    <a:pt x="17640" y="13288"/>
                    <a:pt x="19080" y="15561"/>
                    <a:pt x="17280" y="17361"/>
                  </a:cubicBezTo>
                  <a:cubicBezTo>
                    <a:pt x="15480" y="19161"/>
                    <a:pt x="10440" y="20488"/>
                    <a:pt x="7020" y="20961"/>
                  </a:cubicBezTo>
                  <a:cubicBezTo>
                    <a:pt x="3600" y="21435"/>
                    <a:pt x="1800" y="21056"/>
                    <a:pt x="0" y="20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9289000" y="197555"/>
              <a:ext cx="219340" cy="20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762" fill="norm" stroke="1" extrusionOk="0">
                  <a:moveTo>
                    <a:pt x="5322" y="1111"/>
                  </a:moveTo>
                  <a:cubicBezTo>
                    <a:pt x="4284" y="470"/>
                    <a:pt x="3245" y="-172"/>
                    <a:pt x="2518" y="42"/>
                  </a:cubicBezTo>
                  <a:cubicBezTo>
                    <a:pt x="1791" y="256"/>
                    <a:pt x="1376" y="1325"/>
                    <a:pt x="960" y="4105"/>
                  </a:cubicBezTo>
                  <a:cubicBezTo>
                    <a:pt x="545" y="6885"/>
                    <a:pt x="130" y="11377"/>
                    <a:pt x="26" y="14264"/>
                  </a:cubicBezTo>
                  <a:cubicBezTo>
                    <a:pt x="-78" y="17151"/>
                    <a:pt x="130" y="18434"/>
                    <a:pt x="649" y="19503"/>
                  </a:cubicBezTo>
                  <a:cubicBezTo>
                    <a:pt x="1168" y="20573"/>
                    <a:pt x="1999" y="21428"/>
                    <a:pt x="3868" y="20038"/>
                  </a:cubicBezTo>
                  <a:cubicBezTo>
                    <a:pt x="5737" y="18648"/>
                    <a:pt x="8645" y="15012"/>
                    <a:pt x="10203" y="12553"/>
                  </a:cubicBezTo>
                  <a:cubicBezTo>
                    <a:pt x="11760" y="10093"/>
                    <a:pt x="11968" y="8810"/>
                    <a:pt x="12072" y="8703"/>
                  </a:cubicBezTo>
                  <a:cubicBezTo>
                    <a:pt x="12176" y="8596"/>
                    <a:pt x="12176" y="9666"/>
                    <a:pt x="12695" y="11590"/>
                  </a:cubicBezTo>
                  <a:cubicBezTo>
                    <a:pt x="13214" y="13515"/>
                    <a:pt x="14253" y="16295"/>
                    <a:pt x="15810" y="17578"/>
                  </a:cubicBezTo>
                  <a:cubicBezTo>
                    <a:pt x="17368" y="18862"/>
                    <a:pt x="19445" y="18648"/>
                    <a:pt x="21522" y="1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9531623" y="235669"/>
              <a:ext cx="91017" cy="19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9544" y="6929"/>
                  </a:moveTo>
                  <a:cubicBezTo>
                    <a:pt x="7535" y="7641"/>
                    <a:pt x="5526" y="8353"/>
                    <a:pt x="4270" y="10371"/>
                  </a:cubicBezTo>
                  <a:cubicBezTo>
                    <a:pt x="3014" y="12388"/>
                    <a:pt x="2512" y="15711"/>
                    <a:pt x="2260" y="17966"/>
                  </a:cubicBezTo>
                  <a:cubicBezTo>
                    <a:pt x="2009" y="20221"/>
                    <a:pt x="2009" y="21408"/>
                    <a:pt x="1507" y="21408"/>
                  </a:cubicBezTo>
                  <a:cubicBezTo>
                    <a:pt x="1005" y="21408"/>
                    <a:pt x="0" y="20221"/>
                    <a:pt x="0" y="17729"/>
                  </a:cubicBezTo>
                  <a:cubicBezTo>
                    <a:pt x="0" y="15237"/>
                    <a:pt x="1005" y="11439"/>
                    <a:pt x="2512" y="8472"/>
                  </a:cubicBezTo>
                  <a:cubicBezTo>
                    <a:pt x="4019" y="5505"/>
                    <a:pt x="6028" y="3368"/>
                    <a:pt x="8037" y="1944"/>
                  </a:cubicBezTo>
                  <a:cubicBezTo>
                    <a:pt x="10047" y="520"/>
                    <a:pt x="12056" y="-192"/>
                    <a:pt x="13814" y="45"/>
                  </a:cubicBezTo>
                  <a:cubicBezTo>
                    <a:pt x="15572" y="283"/>
                    <a:pt x="17079" y="1470"/>
                    <a:pt x="18335" y="5030"/>
                  </a:cubicBezTo>
                  <a:cubicBezTo>
                    <a:pt x="19591" y="8590"/>
                    <a:pt x="20595" y="14524"/>
                    <a:pt x="21600" y="20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9722440" y="-1"/>
              <a:ext cx="122450" cy="42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05" fill="norm" stroke="1" extrusionOk="0">
                  <a:moveTo>
                    <a:pt x="10196" y="1221"/>
                  </a:moveTo>
                  <a:cubicBezTo>
                    <a:pt x="11294" y="585"/>
                    <a:pt x="12393" y="-50"/>
                    <a:pt x="12942" y="3"/>
                  </a:cubicBezTo>
                  <a:cubicBezTo>
                    <a:pt x="13491" y="56"/>
                    <a:pt x="13491" y="797"/>
                    <a:pt x="12942" y="2756"/>
                  </a:cubicBezTo>
                  <a:cubicBezTo>
                    <a:pt x="12393" y="4715"/>
                    <a:pt x="11294" y="7891"/>
                    <a:pt x="10196" y="10750"/>
                  </a:cubicBezTo>
                  <a:cubicBezTo>
                    <a:pt x="9098" y="13609"/>
                    <a:pt x="7999" y="16150"/>
                    <a:pt x="7084" y="17791"/>
                  </a:cubicBezTo>
                  <a:cubicBezTo>
                    <a:pt x="6169" y="19432"/>
                    <a:pt x="5437" y="20174"/>
                    <a:pt x="4338" y="20703"/>
                  </a:cubicBezTo>
                  <a:cubicBezTo>
                    <a:pt x="3240" y="21232"/>
                    <a:pt x="1776" y="21550"/>
                    <a:pt x="860" y="21338"/>
                  </a:cubicBezTo>
                  <a:cubicBezTo>
                    <a:pt x="-55" y="21126"/>
                    <a:pt x="-421" y="20385"/>
                    <a:pt x="677" y="18797"/>
                  </a:cubicBezTo>
                  <a:cubicBezTo>
                    <a:pt x="1776" y="17209"/>
                    <a:pt x="4338" y="14774"/>
                    <a:pt x="6169" y="13344"/>
                  </a:cubicBezTo>
                  <a:cubicBezTo>
                    <a:pt x="7999" y="11915"/>
                    <a:pt x="9098" y="11491"/>
                    <a:pt x="9647" y="11544"/>
                  </a:cubicBezTo>
                  <a:cubicBezTo>
                    <a:pt x="10196" y="11597"/>
                    <a:pt x="10196" y="12126"/>
                    <a:pt x="9281" y="13185"/>
                  </a:cubicBezTo>
                  <a:cubicBezTo>
                    <a:pt x="8365" y="14244"/>
                    <a:pt x="6535" y="15832"/>
                    <a:pt x="5620" y="16891"/>
                  </a:cubicBezTo>
                  <a:cubicBezTo>
                    <a:pt x="4704" y="17950"/>
                    <a:pt x="4704" y="18479"/>
                    <a:pt x="6535" y="19115"/>
                  </a:cubicBezTo>
                  <a:cubicBezTo>
                    <a:pt x="8365" y="19750"/>
                    <a:pt x="12026" y="20491"/>
                    <a:pt x="14772" y="20756"/>
                  </a:cubicBezTo>
                  <a:cubicBezTo>
                    <a:pt x="17518" y="21021"/>
                    <a:pt x="19348" y="20809"/>
                    <a:pt x="21179" y="20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9908918" y="227603"/>
              <a:ext cx="82022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6508" y="0"/>
                  </a:moveTo>
                  <a:cubicBezTo>
                    <a:pt x="5400" y="6353"/>
                    <a:pt x="4293" y="12706"/>
                    <a:pt x="3185" y="16518"/>
                  </a:cubicBezTo>
                  <a:cubicBezTo>
                    <a:pt x="2077" y="20329"/>
                    <a:pt x="970" y="21600"/>
                    <a:pt x="416" y="21600"/>
                  </a:cubicBezTo>
                  <a:cubicBezTo>
                    <a:pt x="-138" y="21600"/>
                    <a:pt x="-138" y="20329"/>
                    <a:pt x="416" y="18169"/>
                  </a:cubicBezTo>
                  <a:cubicBezTo>
                    <a:pt x="970" y="16009"/>
                    <a:pt x="2077" y="12960"/>
                    <a:pt x="3462" y="10546"/>
                  </a:cubicBezTo>
                  <a:cubicBezTo>
                    <a:pt x="4847" y="8132"/>
                    <a:pt x="6508" y="6353"/>
                    <a:pt x="8724" y="5082"/>
                  </a:cubicBezTo>
                  <a:cubicBezTo>
                    <a:pt x="10939" y="3812"/>
                    <a:pt x="13708" y="3049"/>
                    <a:pt x="15924" y="3558"/>
                  </a:cubicBezTo>
                  <a:cubicBezTo>
                    <a:pt x="18139" y="4066"/>
                    <a:pt x="19800" y="5845"/>
                    <a:pt x="20631" y="9021"/>
                  </a:cubicBezTo>
                  <a:cubicBezTo>
                    <a:pt x="21462" y="12198"/>
                    <a:pt x="21462" y="16772"/>
                    <a:pt x="21462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0065198" y="255420"/>
              <a:ext cx="71086" cy="16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088" fill="norm" stroke="1" extrusionOk="0">
                  <a:moveTo>
                    <a:pt x="18550" y="3696"/>
                  </a:moveTo>
                  <a:cubicBezTo>
                    <a:pt x="18550" y="2096"/>
                    <a:pt x="18550" y="496"/>
                    <a:pt x="17050" y="96"/>
                  </a:cubicBezTo>
                  <a:cubicBezTo>
                    <a:pt x="15550" y="-304"/>
                    <a:pt x="12550" y="496"/>
                    <a:pt x="9250" y="3563"/>
                  </a:cubicBezTo>
                  <a:cubicBezTo>
                    <a:pt x="5950" y="6629"/>
                    <a:pt x="2350" y="11963"/>
                    <a:pt x="850" y="15296"/>
                  </a:cubicBezTo>
                  <a:cubicBezTo>
                    <a:pt x="-650" y="18629"/>
                    <a:pt x="-50" y="19963"/>
                    <a:pt x="1750" y="20629"/>
                  </a:cubicBezTo>
                  <a:cubicBezTo>
                    <a:pt x="3550" y="21296"/>
                    <a:pt x="6550" y="21296"/>
                    <a:pt x="10150" y="20229"/>
                  </a:cubicBezTo>
                  <a:cubicBezTo>
                    <a:pt x="13750" y="19163"/>
                    <a:pt x="17950" y="17029"/>
                    <a:pt x="19450" y="13963"/>
                  </a:cubicBezTo>
                  <a:cubicBezTo>
                    <a:pt x="20950" y="10896"/>
                    <a:pt x="19750" y="6896"/>
                    <a:pt x="18550" y="2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0163397" y="246653"/>
              <a:ext cx="195843" cy="12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21" fill="norm" stroke="1" extrusionOk="0">
                  <a:moveTo>
                    <a:pt x="1979" y="2090"/>
                  </a:moveTo>
                  <a:cubicBezTo>
                    <a:pt x="1283" y="5574"/>
                    <a:pt x="586" y="9058"/>
                    <a:pt x="237" y="11671"/>
                  </a:cubicBezTo>
                  <a:cubicBezTo>
                    <a:pt x="-111" y="14284"/>
                    <a:pt x="-111" y="16026"/>
                    <a:pt x="470" y="17419"/>
                  </a:cubicBezTo>
                  <a:cubicBezTo>
                    <a:pt x="1050" y="18813"/>
                    <a:pt x="2212" y="19858"/>
                    <a:pt x="3373" y="19684"/>
                  </a:cubicBezTo>
                  <a:cubicBezTo>
                    <a:pt x="4534" y="19510"/>
                    <a:pt x="5695" y="18116"/>
                    <a:pt x="6624" y="18116"/>
                  </a:cubicBezTo>
                  <a:cubicBezTo>
                    <a:pt x="7554" y="18116"/>
                    <a:pt x="8250" y="19510"/>
                    <a:pt x="9179" y="20381"/>
                  </a:cubicBezTo>
                  <a:cubicBezTo>
                    <a:pt x="10108" y="21252"/>
                    <a:pt x="11270" y="21600"/>
                    <a:pt x="13128" y="18987"/>
                  </a:cubicBezTo>
                  <a:cubicBezTo>
                    <a:pt x="14986" y="16374"/>
                    <a:pt x="17541" y="10800"/>
                    <a:pt x="19050" y="7142"/>
                  </a:cubicBezTo>
                  <a:cubicBezTo>
                    <a:pt x="20560" y="3484"/>
                    <a:pt x="21024" y="1742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0365589" y="263292"/>
              <a:ext cx="109174" cy="17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76" fill="norm" stroke="1" extrusionOk="0">
                  <a:moveTo>
                    <a:pt x="0" y="1858"/>
                  </a:moveTo>
                  <a:cubicBezTo>
                    <a:pt x="0" y="3159"/>
                    <a:pt x="0" y="4460"/>
                    <a:pt x="415" y="6022"/>
                  </a:cubicBezTo>
                  <a:cubicBezTo>
                    <a:pt x="831" y="7583"/>
                    <a:pt x="1662" y="9405"/>
                    <a:pt x="2492" y="9665"/>
                  </a:cubicBezTo>
                  <a:cubicBezTo>
                    <a:pt x="3323" y="9925"/>
                    <a:pt x="4154" y="8624"/>
                    <a:pt x="5815" y="6803"/>
                  </a:cubicBezTo>
                  <a:cubicBezTo>
                    <a:pt x="7477" y="4981"/>
                    <a:pt x="9969" y="2639"/>
                    <a:pt x="12254" y="1337"/>
                  </a:cubicBezTo>
                  <a:cubicBezTo>
                    <a:pt x="14538" y="36"/>
                    <a:pt x="16615" y="-224"/>
                    <a:pt x="18277" y="166"/>
                  </a:cubicBezTo>
                  <a:cubicBezTo>
                    <a:pt x="19938" y="557"/>
                    <a:pt x="21185" y="1598"/>
                    <a:pt x="21392" y="5241"/>
                  </a:cubicBezTo>
                  <a:cubicBezTo>
                    <a:pt x="21600" y="8884"/>
                    <a:pt x="20769" y="15130"/>
                    <a:pt x="19938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8537969" y="961439"/>
              <a:ext cx="99354" cy="20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705" fill="norm" stroke="1" extrusionOk="0">
                  <a:moveTo>
                    <a:pt x="15949" y="4212"/>
                  </a:moveTo>
                  <a:cubicBezTo>
                    <a:pt x="15049" y="2466"/>
                    <a:pt x="14149" y="721"/>
                    <a:pt x="12574" y="175"/>
                  </a:cubicBezTo>
                  <a:cubicBezTo>
                    <a:pt x="10999" y="-370"/>
                    <a:pt x="8749" y="285"/>
                    <a:pt x="6499" y="3121"/>
                  </a:cubicBezTo>
                  <a:cubicBezTo>
                    <a:pt x="4249" y="5957"/>
                    <a:pt x="1999" y="10975"/>
                    <a:pt x="874" y="14139"/>
                  </a:cubicBezTo>
                  <a:cubicBezTo>
                    <a:pt x="-251" y="17303"/>
                    <a:pt x="-251" y="18612"/>
                    <a:pt x="649" y="19594"/>
                  </a:cubicBezTo>
                  <a:cubicBezTo>
                    <a:pt x="1549" y="20575"/>
                    <a:pt x="3349" y="21230"/>
                    <a:pt x="6949" y="20139"/>
                  </a:cubicBezTo>
                  <a:cubicBezTo>
                    <a:pt x="10549" y="19048"/>
                    <a:pt x="15949" y="16212"/>
                    <a:pt x="18649" y="13485"/>
                  </a:cubicBezTo>
                  <a:cubicBezTo>
                    <a:pt x="21349" y="10757"/>
                    <a:pt x="21349" y="8139"/>
                    <a:pt x="20899" y="6175"/>
                  </a:cubicBezTo>
                  <a:cubicBezTo>
                    <a:pt x="20449" y="4212"/>
                    <a:pt x="19549" y="2903"/>
                    <a:pt x="17974" y="2357"/>
                  </a:cubicBezTo>
                  <a:cubicBezTo>
                    <a:pt x="16399" y="1812"/>
                    <a:pt x="14149" y="2030"/>
                    <a:pt x="11899" y="2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8701889" y="907053"/>
              <a:ext cx="165101" cy="23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4050"/>
                  </a:moveTo>
                  <a:cubicBezTo>
                    <a:pt x="831" y="3279"/>
                    <a:pt x="1662" y="2507"/>
                    <a:pt x="2631" y="2411"/>
                  </a:cubicBezTo>
                  <a:cubicBezTo>
                    <a:pt x="3600" y="2314"/>
                    <a:pt x="4708" y="2893"/>
                    <a:pt x="5954" y="5400"/>
                  </a:cubicBezTo>
                  <a:cubicBezTo>
                    <a:pt x="7200" y="7907"/>
                    <a:pt x="8585" y="12343"/>
                    <a:pt x="9138" y="15043"/>
                  </a:cubicBezTo>
                  <a:cubicBezTo>
                    <a:pt x="9692" y="17743"/>
                    <a:pt x="9415" y="18707"/>
                    <a:pt x="8723" y="19671"/>
                  </a:cubicBezTo>
                  <a:cubicBezTo>
                    <a:pt x="8031" y="20636"/>
                    <a:pt x="6923" y="21600"/>
                    <a:pt x="5954" y="21311"/>
                  </a:cubicBezTo>
                  <a:cubicBezTo>
                    <a:pt x="4985" y="21021"/>
                    <a:pt x="4154" y="19479"/>
                    <a:pt x="5123" y="16296"/>
                  </a:cubicBezTo>
                  <a:cubicBezTo>
                    <a:pt x="6092" y="13114"/>
                    <a:pt x="8862" y="8293"/>
                    <a:pt x="11908" y="5304"/>
                  </a:cubicBezTo>
                  <a:cubicBezTo>
                    <a:pt x="14954" y="2314"/>
                    <a:pt x="18277" y="11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501739" y="150395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482689" y="1383303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603339" y="1497603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603339" y="1396003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609689" y="1372304"/>
              <a:ext cx="159357" cy="37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502" fill="norm" stroke="1" extrusionOk="0">
                  <a:moveTo>
                    <a:pt x="13292" y="634"/>
                  </a:moveTo>
                  <a:cubicBezTo>
                    <a:pt x="14677" y="268"/>
                    <a:pt x="16062" y="-98"/>
                    <a:pt x="17169" y="24"/>
                  </a:cubicBezTo>
                  <a:cubicBezTo>
                    <a:pt x="18277" y="146"/>
                    <a:pt x="19108" y="756"/>
                    <a:pt x="19938" y="2892"/>
                  </a:cubicBezTo>
                  <a:cubicBezTo>
                    <a:pt x="20769" y="5027"/>
                    <a:pt x="21600" y="8688"/>
                    <a:pt x="19662" y="11800"/>
                  </a:cubicBezTo>
                  <a:cubicBezTo>
                    <a:pt x="17723" y="14912"/>
                    <a:pt x="13015" y="17475"/>
                    <a:pt x="9277" y="19000"/>
                  </a:cubicBezTo>
                  <a:cubicBezTo>
                    <a:pt x="5538" y="20526"/>
                    <a:pt x="2769" y="21014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7284720" y="1421403"/>
              <a:ext cx="11542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8304" y="0"/>
                  </a:moveTo>
                  <a:cubicBezTo>
                    <a:pt x="6376" y="0"/>
                    <a:pt x="4447" y="0"/>
                    <a:pt x="2712" y="1494"/>
                  </a:cubicBezTo>
                  <a:cubicBezTo>
                    <a:pt x="976" y="2989"/>
                    <a:pt x="-567" y="5977"/>
                    <a:pt x="204" y="9170"/>
                  </a:cubicBezTo>
                  <a:cubicBezTo>
                    <a:pt x="976" y="12362"/>
                    <a:pt x="4062" y="15758"/>
                    <a:pt x="7919" y="17864"/>
                  </a:cubicBezTo>
                  <a:cubicBezTo>
                    <a:pt x="11776" y="19970"/>
                    <a:pt x="16404" y="20785"/>
                    <a:pt x="210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033058" y="1496427"/>
              <a:ext cx="154482" cy="20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89" fill="norm" stroke="1" extrusionOk="0">
                  <a:moveTo>
                    <a:pt x="6417" y="6600"/>
                  </a:moveTo>
                  <a:cubicBezTo>
                    <a:pt x="5249" y="10920"/>
                    <a:pt x="4081" y="15240"/>
                    <a:pt x="3060" y="17832"/>
                  </a:cubicBezTo>
                  <a:cubicBezTo>
                    <a:pt x="2038" y="20424"/>
                    <a:pt x="1162" y="21288"/>
                    <a:pt x="579" y="21180"/>
                  </a:cubicBezTo>
                  <a:cubicBezTo>
                    <a:pt x="-5" y="21072"/>
                    <a:pt x="-297" y="19992"/>
                    <a:pt x="433" y="16968"/>
                  </a:cubicBezTo>
                  <a:cubicBezTo>
                    <a:pt x="1162" y="13944"/>
                    <a:pt x="2914" y="8976"/>
                    <a:pt x="4811" y="5736"/>
                  </a:cubicBezTo>
                  <a:cubicBezTo>
                    <a:pt x="6708" y="2496"/>
                    <a:pt x="8752" y="984"/>
                    <a:pt x="10503" y="336"/>
                  </a:cubicBezTo>
                  <a:cubicBezTo>
                    <a:pt x="12254" y="-312"/>
                    <a:pt x="13714" y="-96"/>
                    <a:pt x="15465" y="1632"/>
                  </a:cubicBezTo>
                  <a:cubicBezTo>
                    <a:pt x="17217" y="3360"/>
                    <a:pt x="19260" y="6600"/>
                    <a:pt x="20281" y="9840"/>
                  </a:cubicBezTo>
                  <a:cubicBezTo>
                    <a:pt x="21303" y="13080"/>
                    <a:pt x="21303" y="16320"/>
                    <a:pt x="21303" y="19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454239" y="157380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460589" y="147220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494227" y="1479347"/>
              <a:ext cx="93363" cy="19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68" fill="norm" stroke="1" extrusionOk="0">
                  <a:moveTo>
                    <a:pt x="21172" y="3326"/>
                  </a:moveTo>
                  <a:cubicBezTo>
                    <a:pt x="20212" y="2189"/>
                    <a:pt x="19252" y="1052"/>
                    <a:pt x="16852" y="483"/>
                  </a:cubicBezTo>
                  <a:cubicBezTo>
                    <a:pt x="14452" y="-85"/>
                    <a:pt x="10612" y="-85"/>
                    <a:pt x="7492" y="142"/>
                  </a:cubicBezTo>
                  <a:cubicBezTo>
                    <a:pt x="4372" y="370"/>
                    <a:pt x="1972" y="824"/>
                    <a:pt x="772" y="1620"/>
                  </a:cubicBezTo>
                  <a:cubicBezTo>
                    <a:pt x="-428" y="2416"/>
                    <a:pt x="-428" y="3553"/>
                    <a:pt x="2212" y="5486"/>
                  </a:cubicBezTo>
                  <a:cubicBezTo>
                    <a:pt x="4852" y="7418"/>
                    <a:pt x="10132" y="10147"/>
                    <a:pt x="13252" y="12079"/>
                  </a:cubicBezTo>
                  <a:cubicBezTo>
                    <a:pt x="16372" y="14012"/>
                    <a:pt x="17332" y="15149"/>
                    <a:pt x="18052" y="16286"/>
                  </a:cubicBezTo>
                  <a:cubicBezTo>
                    <a:pt x="18772" y="17422"/>
                    <a:pt x="19252" y="18559"/>
                    <a:pt x="18292" y="19469"/>
                  </a:cubicBezTo>
                  <a:cubicBezTo>
                    <a:pt x="17332" y="20378"/>
                    <a:pt x="14932" y="21060"/>
                    <a:pt x="12532" y="21288"/>
                  </a:cubicBezTo>
                  <a:cubicBezTo>
                    <a:pt x="10132" y="21515"/>
                    <a:pt x="7732" y="21288"/>
                    <a:pt x="6292" y="20264"/>
                  </a:cubicBezTo>
                  <a:cubicBezTo>
                    <a:pt x="4852" y="19241"/>
                    <a:pt x="4372" y="17422"/>
                    <a:pt x="3892" y="15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870429" y="1515434"/>
              <a:ext cx="72761" cy="17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89" fill="norm" stroke="1" extrusionOk="0">
                  <a:moveTo>
                    <a:pt x="21214" y="4893"/>
                  </a:moveTo>
                  <a:cubicBezTo>
                    <a:pt x="20597" y="3576"/>
                    <a:pt x="19980" y="2259"/>
                    <a:pt x="18128" y="1337"/>
                  </a:cubicBezTo>
                  <a:cubicBezTo>
                    <a:pt x="16277" y="415"/>
                    <a:pt x="13191" y="-112"/>
                    <a:pt x="10105" y="20"/>
                  </a:cubicBezTo>
                  <a:cubicBezTo>
                    <a:pt x="7020" y="151"/>
                    <a:pt x="3934" y="942"/>
                    <a:pt x="2083" y="2259"/>
                  </a:cubicBezTo>
                  <a:cubicBezTo>
                    <a:pt x="231" y="3576"/>
                    <a:pt x="-386" y="5420"/>
                    <a:pt x="2083" y="7264"/>
                  </a:cubicBezTo>
                  <a:cubicBezTo>
                    <a:pt x="4551" y="9108"/>
                    <a:pt x="10105" y="10951"/>
                    <a:pt x="13500" y="13059"/>
                  </a:cubicBezTo>
                  <a:cubicBezTo>
                    <a:pt x="16894" y="15166"/>
                    <a:pt x="18128" y="17537"/>
                    <a:pt x="17203" y="18986"/>
                  </a:cubicBezTo>
                  <a:cubicBezTo>
                    <a:pt x="16277" y="20434"/>
                    <a:pt x="13191" y="20961"/>
                    <a:pt x="10105" y="21225"/>
                  </a:cubicBezTo>
                  <a:cubicBezTo>
                    <a:pt x="7020" y="21488"/>
                    <a:pt x="3934" y="21488"/>
                    <a:pt x="2083" y="20829"/>
                  </a:cubicBezTo>
                  <a:cubicBezTo>
                    <a:pt x="231" y="20171"/>
                    <a:pt x="-386" y="18854"/>
                    <a:pt x="231" y="17668"/>
                  </a:cubicBezTo>
                  <a:cubicBezTo>
                    <a:pt x="848" y="16483"/>
                    <a:pt x="2700" y="15429"/>
                    <a:pt x="4551" y="14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045152" y="1561103"/>
              <a:ext cx="15838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815" y="0"/>
                  </a:moveTo>
                  <a:cubicBezTo>
                    <a:pt x="815" y="3960"/>
                    <a:pt x="815" y="7920"/>
                    <a:pt x="671" y="11520"/>
                  </a:cubicBezTo>
                  <a:cubicBezTo>
                    <a:pt x="527" y="15120"/>
                    <a:pt x="239" y="18360"/>
                    <a:pt x="95" y="19080"/>
                  </a:cubicBezTo>
                  <a:cubicBezTo>
                    <a:pt x="-49" y="19800"/>
                    <a:pt x="-49" y="18000"/>
                    <a:pt x="239" y="16020"/>
                  </a:cubicBezTo>
                  <a:cubicBezTo>
                    <a:pt x="527" y="14040"/>
                    <a:pt x="1103" y="11880"/>
                    <a:pt x="1535" y="9900"/>
                  </a:cubicBezTo>
                  <a:cubicBezTo>
                    <a:pt x="1967" y="7920"/>
                    <a:pt x="2255" y="6120"/>
                    <a:pt x="2831" y="5940"/>
                  </a:cubicBezTo>
                  <a:cubicBezTo>
                    <a:pt x="3407" y="5760"/>
                    <a:pt x="4271" y="7200"/>
                    <a:pt x="4703" y="8820"/>
                  </a:cubicBezTo>
                  <a:cubicBezTo>
                    <a:pt x="5135" y="10440"/>
                    <a:pt x="5135" y="12240"/>
                    <a:pt x="5423" y="12060"/>
                  </a:cubicBezTo>
                  <a:cubicBezTo>
                    <a:pt x="5711" y="11880"/>
                    <a:pt x="6287" y="9720"/>
                    <a:pt x="7007" y="7740"/>
                  </a:cubicBezTo>
                  <a:cubicBezTo>
                    <a:pt x="7727" y="5760"/>
                    <a:pt x="8591" y="3960"/>
                    <a:pt x="9743" y="2700"/>
                  </a:cubicBezTo>
                  <a:cubicBezTo>
                    <a:pt x="10895" y="1440"/>
                    <a:pt x="12335" y="720"/>
                    <a:pt x="13343" y="1260"/>
                  </a:cubicBezTo>
                  <a:cubicBezTo>
                    <a:pt x="14351" y="1800"/>
                    <a:pt x="14927" y="3600"/>
                    <a:pt x="16223" y="7200"/>
                  </a:cubicBezTo>
                  <a:cubicBezTo>
                    <a:pt x="17519" y="10800"/>
                    <a:pt x="19535" y="16200"/>
                    <a:pt x="215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9243085" y="1306701"/>
              <a:ext cx="340447" cy="39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05" fill="norm" stroke="1" extrusionOk="0">
                  <a:moveTo>
                    <a:pt x="4309" y="17164"/>
                  </a:moveTo>
                  <a:cubicBezTo>
                    <a:pt x="4709" y="16593"/>
                    <a:pt x="5109" y="16022"/>
                    <a:pt x="5109" y="15336"/>
                  </a:cubicBezTo>
                  <a:cubicBezTo>
                    <a:pt x="5109" y="14650"/>
                    <a:pt x="4709" y="13850"/>
                    <a:pt x="4176" y="13450"/>
                  </a:cubicBezTo>
                  <a:cubicBezTo>
                    <a:pt x="3642" y="13050"/>
                    <a:pt x="2976" y="13050"/>
                    <a:pt x="2242" y="13736"/>
                  </a:cubicBezTo>
                  <a:cubicBezTo>
                    <a:pt x="1509" y="14422"/>
                    <a:pt x="709" y="15793"/>
                    <a:pt x="309" y="16764"/>
                  </a:cubicBezTo>
                  <a:cubicBezTo>
                    <a:pt x="-91" y="17736"/>
                    <a:pt x="-91" y="18307"/>
                    <a:pt x="242" y="18650"/>
                  </a:cubicBezTo>
                  <a:cubicBezTo>
                    <a:pt x="576" y="18993"/>
                    <a:pt x="1242" y="19107"/>
                    <a:pt x="1842" y="18936"/>
                  </a:cubicBezTo>
                  <a:cubicBezTo>
                    <a:pt x="2442" y="18764"/>
                    <a:pt x="2976" y="18307"/>
                    <a:pt x="3376" y="18479"/>
                  </a:cubicBezTo>
                  <a:cubicBezTo>
                    <a:pt x="3776" y="18650"/>
                    <a:pt x="4042" y="19450"/>
                    <a:pt x="4376" y="20079"/>
                  </a:cubicBezTo>
                  <a:cubicBezTo>
                    <a:pt x="4709" y="20707"/>
                    <a:pt x="5109" y="21164"/>
                    <a:pt x="5642" y="21279"/>
                  </a:cubicBezTo>
                  <a:cubicBezTo>
                    <a:pt x="6176" y="21393"/>
                    <a:pt x="6842" y="21164"/>
                    <a:pt x="7709" y="20022"/>
                  </a:cubicBezTo>
                  <a:cubicBezTo>
                    <a:pt x="8576" y="18879"/>
                    <a:pt x="9642" y="16822"/>
                    <a:pt x="10642" y="13736"/>
                  </a:cubicBezTo>
                  <a:cubicBezTo>
                    <a:pt x="11642" y="10650"/>
                    <a:pt x="12576" y="6536"/>
                    <a:pt x="13042" y="4079"/>
                  </a:cubicBezTo>
                  <a:cubicBezTo>
                    <a:pt x="13509" y="1622"/>
                    <a:pt x="13509" y="822"/>
                    <a:pt x="13176" y="364"/>
                  </a:cubicBezTo>
                  <a:cubicBezTo>
                    <a:pt x="12842" y="-93"/>
                    <a:pt x="12176" y="-207"/>
                    <a:pt x="11509" y="536"/>
                  </a:cubicBezTo>
                  <a:cubicBezTo>
                    <a:pt x="10842" y="1279"/>
                    <a:pt x="10176" y="2879"/>
                    <a:pt x="9776" y="5507"/>
                  </a:cubicBezTo>
                  <a:cubicBezTo>
                    <a:pt x="9376" y="8136"/>
                    <a:pt x="9242" y="11793"/>
                    <a:pt x="9376" y="14364"/>
                  </a:cubicBezTo>
                  <a:cubicBezTo>
                    <a:pt x="9509" y="16936"/>
                    <a:pt x="9909" y="18422"/>
                    <a:pt x="10442" y="19222"/>
                  </a:cubicBezTo>
                  <a:cubicBezTo>
                    <a:pt x="10976" y="20022"/>
                    <a:pt x="11642" y="20136"/>
                    <a:pt x="12709" y="19336"/>
                  </a:cubicBezTo>
                  <a:cubicBezTo>
                    <a:pt x="13776" y="18536"/>
                    <a:pt x="15242" y="16822"/>
                    <a:pt x="16442" y="14822"/>
                  </a:cubicBezTo>
                  <a:cubicBezTo>
                    <a:pt x="17642" y="12822"/>
                    <a:pt x="18576" y="10536"/>
                    <a:pt x="19376" y="8364"/>
                  </a:cubicBezTo>
                  <a:cubicBezTo>
                    <a:pt x="20176" y="6193"/>
                    <a:pt x="20842" y="4136"/>
                    <a:pt x="21176" y="2707"/>
                  </a:cubicBezTo>
                  <a:cubicBezTo>
                    <a:pt x="21509" y="1279"/>
                    <a:pt x="21509" y="479"/>
                    <a:pt x="21309" y="364"/>
                  </a:cubicBezTo>
                  <a:cubicBezTo>
                    <a:pt x="21109" y="250"/>
                    <a:pt x="20709" y="822"/>
                    <a:pt x="20242" y="2936"/>
                  </a:cubicBezTo>
                  <a:cubicBezTo>
                    <a:pt x="19776" y="5050"/>
                    <a:pt x="19242" y="8707"/>
                    <a:pt x="19376" y="11907"/>
                  </a:cubicBezTo>
                  <a:cubicBezTo>
                    <a:pt x="19509" y="15107"/>
                    <a:pt x="20309" y="17850"/>
                    <a:pt x="21109" y="20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9924035" y="1504535"/>
              <a:ext cx="289155" cy="18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653" fill="norm" stroke="1" extrusionOk="0">
                  <a:moveTo>
                    <a:pt x="11052" y="10014"/>
                  </a:moveTo>
                  <a:cubicBezTo>
                    <a:pt x="11208" y="8814"/>
                    <a:pt x="11365" y="7614"/>
                    <a:pt x="10895" y="5694"/>
                  </a:cubicBezTo>
                  <a:cubicBezTo>
                    <a:pt x="10425" y="3774"/>
                    <a:pt x="9330" y="1134"/>
                    <a:pt x="7843" y="294"/>
                  </a:cubicBezTo>
                  <a:cubicBezTo>
                    <a:pt x="6356" y="-546"/>
                    <a:pt x="4478" y="414"/>
                    <a:pt x="2991" y="3174"/>
                  </a:cubicBezTo>
                  <a:cubicBezTo>
                    <a:pt x="1504" y="5934"/>
                    <a:pt x="408" y="10494"/>
                    <a:pt x="95" y="13854"/>
                  </a:cubicBezTo>
                  <a:cubicBezTo>
                    <a:pt x="-218" y="17214"/>
                    <a:pt x="252" y="19374"/>
                    <a:pt x="1347" y="20214"/>
                  </a:cubicBezTo>
                  <a:cubicBezTo>
                    <a:pt x="2443" y="21054"/>
                    <a:pt x="4165" y="20574"/>
                    <a:pt x="5339" y="19734"/>
                  </a:cubicBezTo>
                  <a:cubicBezTo>
                    <a:pt x="6512" y="18894"/>
                    <a:pt x="7139" y="17694"/>
                    <a:pt x="7608" y="16494"/>
                  </a:cubicBezTo>
                  <a:cubicBezTo>
                    <a:pt x="8078" y="15294"/>
                    <a:pt x="8391" y="14094"/>
                    <a:pt x="8625" y="14094"/>
                  </a:cubicBezTo>
                  <a:cubicBezTo>
                    <a:pt x="8860" y="14094"/>
                    <a:pt x="9017" y="15294"/>
                    <a:pt x="9252" y="16494"/>
                  </a:cubicBezTo>
                  <a:cubicBezTo>
                    <a:pt x="9486" y="17694"/>
                    <a:pt x="9799" y="18894"/>
                    <a:pt x="10347" y="19494"/>
                  </a:cubicBezTo>
                  <a:cubicBezTo>
                    <a:pt x="10895" y="20094"/>
                    <a:pt x="11678" y="20094"/>
                    <a:pt x="12225" y="19494"/>
                  </a:cubicBezTo>
                  <a:cubicBezTo>
                    <a:pt x="12773" y="18894"/>
                    <a:pt x="13086" y="17694"/>
                    <a:pt x="13321" y="16494"/>
                  </a:cubicBezTo>
                  <a:cubicBezTo>
                    <a:pt x="13556" y="15294"/>
                    <a:pt x="13712" y="14094"/>
                    <a:pt x="14025" y="12774"/>
                  </a:cubicBezTo>
                  <a:cubicBezTo>
                    <a:pt x="14339" y="11454"/>
                    <a:pt x="14808" y="10014"/>
                    <a:pt x="15043" y="10014"/>
                  </a:cubicBezTo>
                  <a:cubicBezTo>
                    <a:pt x="15278" y="10014"/>
                    <a:pt x="15278" y="11454"/>
                    <a:pt x="15199" y="12774"/>
                  </a:cubicBezTo>
                  <a:cubicBezTo>
                    <a:pt x="15121" y="14094"/>
                    <a:pt x="14965" y="15294"/>
                    <a:pt x="14730" y="15294"/>
                  </a:cubicBezTo>
                  <a:cubicBezTo>
                    <a:pt x="14495" y="15294"/>
                    <a:pt x="14182" y="14094"/>
                    <a:pt x="14260" y="12414"/>
                  </a:cubicBezTo>
                  <a:cubicBezTo>
                    <a:pt x="14339" y="10734"/>
                    <a:pt x="14808" y="8574"/>
                    <a:pt x="15434" y="7134"/>
                  </a:cubicBezTo>
                  <a:cubicBezTo>
                    <a:pt x="16060" y="5694"/>
                    <a:pt x="16843" y="4974"/>
                    <a:pt x="17547" y="4974"/>
                  </a:cubicBezTo>
                  <a:cubicBezTo>
                    <a:pt x="18252" y="4974"/>
                    <a:pt x="18878" y="5694"/>
                    <a:pt x="19504" y="8094"/>
                  </a:cubicBezTo>
                  <a:cubicBezTo>
                    <a:pt x="20130" y="10494"/>
                    <a:pt x="20756" y="14574"/>
                    <a:pt x="21382" y="18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0266904" y="1245690"/>
              <a:ext cx="124086" cy="4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96" fill="norm" stroke="1" extrusionOk="0">
                  <a:moveTo>
                    <a:pt x="14872" y="14669"/>
                  </a:moveTo>
                  <a:cubicBezTo>
                    <a:pt x="14506" y="14067"/>
                    <a:pt x="14140" y="13464"/>
                    <a:pt x="13042" y="13162"/>
                  </a:cubicBezTo>
                  <a:cubicBezTo>
                    <a:pt x="11943" y="12861"/>
                    <a:pt x="10113" y="12861"/>
                    <a:pt x="8099" y="13313"/>
                  </a:cubicBezTo>
                  <a:cubicBezTo>
                    <a:pt x="6086" y="13765"/>
                    <a:pt x="3889" y="14669"/>
                    <a:pt x="2425" y="15724"/>
                  </a:cubicBezTo>
                  <a:cubicBezTo>
                    <a:pt x="960" y="16779"/>
                    <a:pt x="228" y="17985"/>
                    <a:pt x="45" y="18939"/>
                  </a:cubicBezTo>
                  <a:cubicBezTo>
                    <a:pt x="-138" y="19893"/>
                    <a:pt x="228" y="20597"/>
                    <a:pt x="1326" y="20948"/>
                  </a:cubicBezTo>
                  <a:cubicBezTo>
                    <a:pt x="2425" y="21300"/>
                    <a:pt x="4255" y="21300"/>
                    <a:pt x="6269" y="20798"/>
                  </a:cubicBezTo>
                  <a:cubicBezTo>
                    <a:pt x="8282" y="20295"/>
                    <a:pt x="10479" y="19291"/>
                    <a:pt x="12309" y="17432"/>
                  </a:cubicBezTo>
                  <a:cubicBezTo>
                    <a:pt x="14140" y="15573"/>
                    <a:pt x="15604" y="12861"/>
                    <a:pt x="16337" y="10400"/>
                  </a:cubicBezTo>
                  <a:cubicBezTo>
                    <a:pt x="17069" y="7938"/>
                    <a:pt x="17069" y="5728"/>
                    <a:pt x="17069" y="3920"/>
                  </a:cubicBezTo>
                  <a:cubicBezTo>
                    <a:pt x="17069" y="2111"/>
                    <a:pt x="17069" y="705"/>
                    <a:pt x="16520" y="202"/>
                  </a:cubicBezTo>
                  <a:cubicBezTo>
                    <a:pt x="15970" y="-300"/>
                    <a:pt x="14872" y="102"/>
                    <a:pt x="13957" y="1760"/>
                  </a:cubicBezTo>
                  <a:cubicBezTo>
                    <a:pt x="13042" y="3417"/>
                    <a:pt x="12309" y="6331"/>
                    <a:pt x="13591" y="9194"/>
                  </a:cubicBezTo>
                  <a:cubicBezTo>
                    <a:pt x="14872" y="12057"/>
                    <a:pt x="18167" y="14870"/>
                    <a:pt x="21462" y="17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0634406" y="1210724"/>
              <a:ext cx="486834" cy="47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6386" y="15962"/>
                  </a:moveTo>
                  <a:cubicBezTo>
                    <a:pt x="6198" y="15480"/>
                    <a:pt x="6010" y="14998"/>
                    <a:pt x="5447" y="14660"/>
                  </a:cubicBezTo>
                  <a:cubicBezTo>
                    <a:pt x="4883" y="14323"/>
                    <a:pt x="3944" y="14130"/>
                    <a:pt x="3005" y="14853"/>
                  </a:cubicBezTo>
                  <a:cubicBezTo>
                    <a:pt x="2066" y="15576"/>
                    <a:pt x="1127" y="17216"/>
                    <a:pt x="610" y="18276"/>
                  </a:cubicBezTo>
                  <a:cubicBezTo>
                    <a:pt x="94" y="19337"/>
                    <a:pt x="0" y="19819"/>
                    <a:pt x="0" y="20301"/>
                  </a:cubicBezTo>
                  <a:cubicBezTo>
                    <a:pt x="0" y="20784"/>
                    <a:pt x="94" y="21266"/>
                    <a:pt x="423" y="21410"/>
                  </a:cubicBezTo>
                  <a:cubicBezTo>
                    <a:pt x="751" y="21555"/>
                    <a:pt x="1315" y="21362"/>
                    <a:pt x="2019" y="20301"/>
                  </a:cubicBezTo>
                  <a:cubicBezTo>
                    <a:pt x="2723" y="19241"/>
                    <a:pt x="3569" y="17312"/>
                    <a:pt x="4179" y="14564"/>
                  </a:cubicBezTo>
                  <a:cubicBezTo>
                    <a:pt x="4790" y="11816"/>
                    <a:pt x="5165" y="8248"/>
                    <a:pt x="5353" y="6223"/>
                  </a:cubicBezTo>
                  <a:cubicBezTo>
                    <a:pt x="5541" y="4198"/>
                    <a:pt x="5541" y="3716"/>
                    <a:pt x="5494" y="3812"/>
                  </a:cubicBezTo>
                  <a:cubicBezTo>
                    <a:pt x="5447" y="3909"/>
                    <a:pt x="5353" y="4584"/>
                    <a:pt x="5165" y="6512"/>
                  </a:cubicBezTo>
                  <a:cubicBezTo>
                    <a:pt x="4977" y="8441"/>
                    <a:pt x="4696" y="11623"/>
                    <a:pt x="4743" y="13985"/>
                  </a:cubicBezTo>
                  <a:cubicBezTo>
                    <a:pt x="4790" y="16348"/>
                    <a:pt x="5165" y="17891"/>
                    <a:pt x="5588" y="18759"/>
                  </a:cubicBezTo>
                  <a:cubicBezTo>
                    <a:pt x="6010" y="19626"/>
                    <a:pt x="6480" y="19819"/>
                    <a:pt x="6903" y="19675"/>
                  </a:cubicBezTo>
                  <a:cubicBezTo>
                    <a:pt x="7325" y="19530"/>
                    <a:pt x="7701" y="19048"/>
                    <a:pt x="8077" y="18276"/>
                  </a:cubicBezTo>
                  <a:cubicBezTo>
                    <a:pt x="8452" y="17505"/>
                    <a:pt x="8828" y="16444"/>
                    <a:pt x="9063" y="15625"/>
                  </a:cubicBezTo>
                  <a:cubicBezTo>
                    <a:pt x="9297" y="14805"/>
                    <a:pt x="9391" y="14226"/>
                    <a:pt x="9203" y="13985"/>
                  </a:cubicBezTo>
                  <a:cubicBezTo>
                    <a:pt x="9016" y="13744"/>
                    <a:pt x="8546" y="13841"/>
                    <a:pt x="8170" y="14082"/>
                  </a:cubicBezTo>
                  <a:cubicBezTo>
                    <a:pt x="7795" y="14323"/>
                    <a:pt x="7513" y="14709"/>
                    <a:pt x="7325" y="15143"/>
                  </a:cubicBezTo>
                  <a:cubicBezTo>
                    <a:pt x="7137" y="15576"/>
                    <a:pt x="7043" y="16059"/>
                    <a:pt x="7231" y="16348"/>
                  </a:cubicBezTo>
                  <a:cubicBezTo>
                    <a:pt x="7419" y="16637"/>
                    <a:pt x="7889" y="16734"/>
                    <a:pt x="8264" y="17119"/>
                  </a:cubicBezTo>
                  <a:cubicBezTo>
                    <a:pt x="8640" y="17505"/>
                    <a:pt x="8922" y="18180"/>
                    <a:pt x="9297" y="18325"/>
                  </a:cubicBezTo>
                  <a:cubicBezTo>
                    <a:pt x="9673" y="18469"/>
                    <a:pt x="10143" y="18084"/>
                    <a:pt x="10941" y="16444"/>
                  </a:cubicBezTo>
                  <a:cubicBezTo>
                    <a:pt x="11739" y="14805"/>
                    <a:pt x="12866" y="11912"/>
                    <a:pt x="13664" y="9164"/>
                  </a:cubicBezTo>
                  <a:cubicBezTo>
                    <a:pt x="14463" y="6416"/>
                    <a:pt x="14932" y="3812"/>
                    <a:pt x="15167" y="2221"/>
                  </a:cubicBezTo>
                  <a:cubicBezTo>
                    <a:pt x="15402" y="630"/>
                    <a:pt x="15402" y="51"/>
                    <a:pt x="15308" y="3"/>
                  </a:cubicBezTo>
                  <a:cubicBezTo>
                    <a:pt x="15214" y="-45"/>
                    <a:pt x="15026" y="437"/>
                    <a:pt x="14603" y="2269"/>
                  </a:cubicBezTo>
                  <a:cubicBezTo>
                    <a:pt x="14181" y="4101"/>
                    <a:pt x="13523" y="7284"/>
                    <a:pt x="13148" y="9839"/>
                  </a:cubicBezTo>
                  <a:cubicBezTo>
                    <a:pt x="12772" y="12394"/>
                    <a:pt x="12678" y="14323"/>
                    <a:pt x="12678" y="15576"/>
                  </a:cubicBezTo>
                  <a:cubicBezTo>
                    <a:pt x="12678" y="16830"/>
                    <a:pt x="12772" y="17409"/>
                    <a:pt x="13054" y="17843"/>
                  </a:cubicBezTo>
                  <a:cubicBezTo>
                    <a:pt x="13336" y="18276"/>
                    <a:pt x="13805" y="18566"/>
                    <a:pt x="14228" y="18518"/>
                  </a:cubicBezTo>
                  <a:cubicBezTo>
                    <a:pt x="14650" y="18469"/>
                    <a:pt x="15026" y="18084"/>
                    <a:pt x="15167" y="16975"/>
                  </a:cubicBezTo>
                  <a:cubicBezTo>
                    <a:pt x="15308" y="15866"/>
                    <a:pt x="15214" y="14034"/>
                    <a:pt x="14650" y="12925"/>
                  </a:cubicBezTo>
                  <a:cubicBezTo>
                    <a:pt x="14087" y="11816"/>
                    <a:pt x="13054" y="11430"/>
                    <a:pt x="12303" y="11237"/>
                  </a:cubicBezTo>
                  <a:cubicBezTo>
                    <a:pt x="11551" y="11044"/>
                    <a:pt x="11082" y="11044"/>
                    <a:pt x="11035" y="10900"/>
                  </a:cubicBezTo>
                  <a:cubicBezTo>
                    <a:pt x="10988" y="10755"/>
                    <a:pt x="11363" y="10466"/>
                    <a:pt x="12584" y="10418"/>
                  </a:cubicBezTo>
                  <a:cubicBezTo>
                    <a:pt x="13805" y="10369"/>
                    <a:pt x="15871" y="10562"/>
                    <a:pt x="17233" y="10755"/>
                  </a:cubicBezTo>
                  <a:cubicBezTo>
                    <a:pt x="18595" y="10948"/>
                    <a:pt x="19252" y="11141"/>
                    <a:pt x="19346" y="11141"/>
                  </a:cubicBezTo>
                  <a:cubicBezTo>
                    <a:pt x="19440" y="11141"/>
                    <a:pt x="18970" y="10948"/>
                    <a:pt x="18501" y="10996"/>
                  </a:cubicBezTo>
                  <a:cubicBezTo>
                    <a:pt x="18031" y="11044"/>
                    <a:pt x="17562" y="11334"/>
                    <a:pt x="17233" y="11719"/>
                  </a:cubicBezTo>
                  <a:cubicBezTo>
                    <a:pt x="16904" y="12105"/>
                    <a:pt x="16717" y="12587"/>
                    <a:pt x="16576" y="13214"/>
                  </a:cubicBezTo>
                  <a:cubicBezTo>
                    <a:pt x="16435" y="13841"/>
                    <a:pt x="16341" y="14612"/>
                    <a:pt x="16529" y="14998"/>
                  </a:cubicBezTo>
                  <a:cubicBezTo>
                    <a:pt x="16717" y="15384"/>
                    <a:pt x="17186" y="15384"/>
                    <a:pt x="17562" y="15191"/>
                  </a:cubicBezTo>
                  <a:cubicBezTo>
                    <a:pt x="17937" y="14998"/>
                    <a:pt x="18219" y="14612"/>
                    <a:pt x="18454" y="14178"/>
                  </a:cubicBezTo>
                  <a:cubicBezTo>
                    <a:pt x="18689" y="13744"/>
                    <a:pt x="18877" y="13262"/>
                    <a:pt x="19017" y="12780"/>
                  </a:cubicBezTo>
                  <a:cubicBezTo>
                    <a:pt x="19158" y="12298"/>
                    <a:pt x="19252" y="11816"/>
                    <a:pt x="19299" y="11960"/>
                  </a:cubicBezTo>
                  <a:cubicBezTo>
                    <a:pt x="19346" y="12105"/>
                    <a:pt x="19346" y="12876"/>
                    <a:pt x="19722" y="13600"/>
                  </a:cubicBezTo>
                  <a:cubicBezTo>
                    <a:pt x="20097" y="14323"/>
                    <a:pt x="20849" y="14998"/>
                    <a:pt x="21600" y="15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1362539" y="1446803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1388644" y="1368486"/>
              <a:ext cx="37396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21600"/>
                  </a:moveTo>
                  <a:cubicBezTo>
                    <a:pt x="758" y="10800"/>
                    <a:pt x="-1516" y="0"/>
                    <a:pt x="1326" y="0"/>
                  </a:cubicBezTo>
                  <a:cubicBezTo>
                    <a:pt x="4168" y="0"/>
                    <a:pt x="12126" y="10800"/>
                    <a:pt x="20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1400639" y="1396003"/>
              <a:ext cx="69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127" y="411"/>
                  </a:cubicBezTo>
                  <a:cubicBezTo>
                    <a:pt x="7200" y="823"/>
                    <a:pt x="2618" y="1646"/>
                    <a:pt x="2291" y="2880"/>
                  </a:cubicBezTo>
                  <a:cubicBezTo>
                    <a:pt x="1964" y="4114"/>
                    <a:pt x="5891" y="5760"/>
                    <a:pt x="10145" y="7509"/>
                  </a:cubicBezTo>
                  <a:cubicBezTo>
                    <a:pt x="14400" y="9257"/>
                    <a:pt x="18982" y="11109"/>
                    <a:pt x="18982" y="13269"/>
                  </a:cubicBezTo>
                  <a:cubicBezTo>
                    <a:pt x="18982" y="15429"/>
                    <a:pt x="14400" y="17897"/>
                    <a:pt x="10473" y="19337"/>
                  </a:cubicBezTo>
                  <a:cubicBezTo>
                    <a:pt x="6545" y="20777"/>
                    <a:pt x="3273" y="211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680161" y="1933328"/>
              <a:ext cx="123579" cy="16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60" fill="norm" stroke="1" extrusionOk="0">
                  <a:moveTo>
                    <a:pt x="4899" y="12103"/>
                  </a:moveTo>
                  <a:cubicBezTo>
                    <a:pt x="3435" y="13505"/>
                    <a:pt x="1971" y="14908"/>
                    <a:pt x="1055" y="16731"/>
                  </a:cubicBezTo>
                  <a:cubicBezTo>
                    <a:pt x="140" y="18555"/>
                    <a:pt x="-226" y="20799"/>
                    <a:pt x="140" y="20939"/>
                  </a:cubicBezTo>
                  <a:cubicBezTo>
                    <a:pt x="506" y="21079"/>
                    <a:pt x="1605" y="19116"/>
                    <a:pt x="2886" y="15890"/>
                  </a:cubicBezTo>
                  <a:cubicBezTo>
                    <a:pt x="4167" y="12664"/>
                    <a:pt x="5632" y="8176"/>
                    <a:pt x="7279" y="5090"/>
                  </a:cubicBezTo>
                  <a:cubicBezTo>
                    <a:pt x="8927" y="2004"/>
                    <a:pt x="10757" y="321"/>
                    <a:pt x="12405" y="41"/>
                  </a:cubicBezTo>
                  <a:cubicBezTo>
                    <a:pt x="14052" y="-240"/>
                    <a:pt x="15516" y="882"/>
                    <a:pt x="16981" y="4669"/>
                  </a:cubicBezTo>
                  <a:cubicBezTo>
                    <a:pt x="18445" y="8456"/>
                    <a:pt x="19910" y="14908"/>
                    <a:pt x="21374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872369" y="1944220"/>
              <a:ext cx="55485" cy="13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327" fill="norm" stroke="1" extrusionOk="0">
                  <a:moveTo>
                    <a:pt x="18959" y="2658"/>
                  </a:moveTo>
                  <a:cubicBezTo>
                    <a:pt x="16644" y="1329"/>
                    <a:pt x="14330" y="0"/>
                    <a:pt x="11630" y="0"/>
                  </a:cubicBezTo>
                  <a:cubicBezTo>
                    <a:pt x="8930" y="0"/>
                    <a:pt x="5844" y="1329"/>
                    <a:pt x="3530" y="3655"/>
                  </a:cubicBezTo>
                  <a:cubicBezTo>
                    <a:pt x="1216" y="5982"/>
                    <a:pt x="-327" y="9305"/>
                    <a:pt x="59" y="12462"/>
                  </a:cubicBezTo>
                  <a:cubicBezTo>
                    <a:pt x="444" y="15618"/>
                    <a:pt x="2759" y="18609"/>
                    <a:pt x="5844" y="20105"/>
                  </a:cubicBezTo>
                  <a:cubicBezTo>
                    <a:pt x="8930" y="21600"/>
                    <a:pt x="12787" y="21600"/>
                    <a:pt x="15873" y="20769"/>
                  </a:cubicBezTo>
                  <a:cubicBezTo>
                    <a:pt x="18959" y="19938"/>
                    <a:pt x="21273" y="18277"/>
                    <a:pt x="19730" y="15452"/>
                  </a:cubicBezTo>
                  <a:cubicBezTo>
                    <a:pt x="18187" y="12628"/>
                    <a:pt x="12787" y="8640"/>
                    <a:pt x="7387" y="4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966682" y="1808753"/>
              <a:ext cx="148208" cy="268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36" fill="norm" stroke="1" extrusionOk="0">
                  <a:moveTo>
                    <a:pt x="14913" y="0"/>
                  </a:moveTo>
                  <a:cubicBezTo>
                    <a:pt x="11871" y="5860"/>
                    <a:pt x="8829" y="11721"/>
                    <a:pt x="7308" y="15656"/>
                  </a:cubicBezTo>
                  <a:cubicBezTo>
                    <a:pt x="5787" y="19591"/>
                    <a:pt x="5787" y="21600"/>
                    <a:pt x="4874" y="21181"/>
                  </a:cubicBezTo>
                  <a:cubicBezTo>
                    <a:pt x="3961" y="20763"/>
                    <a:pt x="2136" y="17916"/>
                    <a:pt x="1071" y="15991"/>
                  </a:cubicBezTo>
                  <a:cubicBezTo>
                    <a:pt x="6" y="14065"/>
                    <a:pt x="-298" y="13060"/>
                    <a:pt x="310" y="12391"/>
                  </a:cubicBezTo>
                  <a:cubicBezTo>
                    <a:pt x="919" y="11721"/>
                    <a:pt x="2440" y="11386"/>
                    <a:pt x="6091" y="11386"/>
                  </a:cubicBezTo>
                  <a:cubicBezTo>
                    <a:pt x="9741" y="11386"/>
                    <a:pt x="15522" y="11721"/>
                    <a:pt x="21302" y="12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1338051" y="1815618"/>
              <a:ext cx="208639" cy="31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07" fill="norm" stroke="1" extrusionOk="0">
                  <a:moveTo>
                    <a:pt x="7761" y="10065"/>
                  </a:moveTo>
                  <a:cubicBezTo>
                    <a:pt x="5797" y="12449"/>
                    <a:pt x="3833" y="14834"/>
                    <a:pt x="2524" y="16868"/>
                  </a:cubicBezTo>
                  <a:cubicBezTo>
                    <a:pt x="1215" y="18901"/>
                    <a:pt x="561" y="20584"/>
                    <a:pt x="233" y="21005"/>
                  </a:cubicBezTo>
                  <a:cubicBezTo>
                    <a:pt x="-94" y="21426"/>
                    <a:pt x="-94" y="20584"/>
                    <a:pt x="342" y="17779"/>
                  </a:cubicBezTo>
                  <a:cubicBezTo>
                    <a:pt x="779" y="14974"/>
                    <a:pt x="1651" y="10205"/>
                    <a:pt x="2415" y="7470"/>
                  </a:cubicBezTo>
                  <a:cubicBezTo>
                    <a:pt x="3179" y="4735"/>
                    <a:pt x="3833" y="4034"/>
                    <a:pt x="4270" y="4034"/>
                  </a:cubicBezTo>
                  <a:cubicBezTo>
                    <a:pt x="4706" y="4034"/>
                    <a:pt x="4924" y="4735"/>
                    <a:pt x="5142" y="6909"/>
                  </a:cubicBezTo>
                  <a:cubicBezTo>
                    <a:pt x="5361" y="9083"/>
                    <a:pt x="5579" y="12730"/>
                    <a:pt x="5906" y="15114"/>
                  </a:cubicBezTo>
                  <a:cubicBezTo>
                    <a:pt x="6233" y="17499"/>
                    <a:pt x="6670" y="18621"/>
                    <a:pt x="7433" y="19112"/>
                  </a:cubicBezTo>
                  <a:cubicBezTo>
                    <a:pt x="8197" y="19603"/>
                    <a:pt x="9288" y="19462"/>
                    <a:pt x="10597" y="17920"/>
                  </a:cubicBezTo>
                  <a:cubicBezTo>
                    <a:pt x="11906" y="16377"/>
                    <a:pt x="13433" y="13431"/>
                    <a:pt x="14742" y="10416"/>
                  </a:cubicBezTo>
                  <a:cubicBezTo>
                    <a:pt x="16051" y="7400"/>
                    <a:pt x="17142" y="4314"/>
                    <a:pt x="18124" y="2421"/>
                  </a:cubicBezTo>
                  <a:cubicBezTo>
                    <a:pt x="19106" y="527"/>
                    <a:pt x="19979" y="-174"/>
                    <a:pt x="20415" y="36"/>
                  </a:cubicBezTo>
                  <a:cubicBezTo>
                    <a:pt x="20851" y="247"/>
                    <a:pt x="20851" y="1369"/>
                    <a:pt x="20961" y="2421"/>
                  </a:cubicBezTo>
                  <a:cubicBezTo>
                    <a:pt x="21070" y="3473"/>
                    <a:pt x="21288" y="4455"/>
                    <a:pt x="21506" y="5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1538031" y="1706899"/>
              <a:ext cx="712782" cy="41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8" fill="norm" stroke="1" extrusionOk="0">
                  <a:moveTo>
                    <a:pt x="1987" y="17923"/>
                  </a:moveTo>
                  <a:cubicBezTo>
                    <a:pt x="1859" y="16946"/>
                    <a:pt x="1731" y="15969"/>
                    <a:pt x="1508" y="15535"/>
                  </a:cubicBezTo>
                  <a:cubicBezTo>
                    <a:pt x="1284" y="15101"/>
                    <a:pt x="964" y="15210"/>
                    <a:pt x="709" y="15481"/>
                  </a:cubicBezTo>
                  <a:cubicBezTo>
                    <a:pt x="453" y="15752"/>
                    <a:pt x="262" y="16186"/>
                    <a:pt x="134" y="16946"/>
                  </a:cubicBezTo>
                  <a:cubicBezTo>
                    <a:pt x="6" y="17706"/>
                    <a:pt x="-58" y="18791"/>
                    <a:pt x="70" y="19443"/>
                  </a:cubicBezTo>
                  <a:cubicBezTo>
                    <a:pt x="198" y="20094"/>
                    <a:pt x="517" y="20311"/>
                    <a:pt x="933" y="20040"/>
                  </a:cubicBezTo>
                  <a:cubicBezTo>
                    <a:pt x="1348" y="19768"/>
                    <a:pt x="1859" y="19009"/>
                    <a:pt x="2275" y="18086"/>
                  </a:cubicBezTo>
                  <a:cubicBezTo>
                    <a:pt x="2690" y="17163"/>
                    <a:pt x="3009" y="16078"/>
                    <a:pt x="3361" y="15535"/>
                  </a:cubicBezTo>
                  <a:cubicBezTo>
                    <a:pt x="3712" y="14992"/>
                    <a:pt x="4096" y="14992"/>
                    <a:pt x="4511" y="15481"/>
                  </a:cubicBezTo>
                  <a:cubicBezTo>
                    <a:pt x="4927" y="15969"/>
                    <a:pt x="5374" y="16946"/>
                    <a:pt x="5630" y="17760"/>
                  </a:cubicBezTo>
                  <a:cubicBezTo>
                    <a:pt x="5885" y="18574"/>
                    <a:pt x="5949" y="19226"/>
                    <a:pt x="5885" y="19768"/>
                  </a:cubicBezTo>
                  <a:cubicBezTo>
                    <a:pt x="5821" y="20311"/>
                    <a:pt x="5630" y="20745"/>
                    <a:pt x="5470" y="20691"/>
                  </a:cubicBezTo>
                  <a:cubicBezTo>
                    <a:pt x="5310" y="20637"/>
                    <a:pt x="5182" y="20094"/>
                    <a:pt x="5182" y="19009"/>
                  </a:cubicBezTo>
                  <a:cubicBezTo>
                    <a:pt x="5182" y="17923"/>
                    <a:pt x="5310" y="16295"/>
                    <a:pt x="5470" y="15264"/>
                  </a:cubicBezTo>
                  <a:cubicBezTo>
                    <a:pt x="5630" y="14233"/>
                    <a:pt x="5821" y="13798"/>
                    <a:pt x="6237" y="13581"/>
                  </a:cubicBezTo>
                  <a:cubicBezTo>
                    <a:pt x="6652" y="13364"/>
                    <a:pt x="7291" y="13364"/>
                    <a:pt x="7706" y="13581"/>
                  </a:cubicBezTo>
                  <a:cubicBezTo>
                    <a:pt x="8122" y="13798"/>
                    <a:pt x="8314" y="14233"/>
                    <a:pt x="8409" y="15264"/>
                  </a:cubicBezTo>
                  <a:cubicBezTo>
                    <a:pt x="8505" y="16295"/>
                    <a:pt x="8505" y="17923"/>
                    <a:pt x="8473" y="19009"/>
                  </a:cubicBezTo>
                  <a:cubicBezTo>
                    <a:pt x="8441" y="20094"/>
                    <a:pt x="8378" y="20637"/>
                    <a:pt x="8378" y="20528"/>
                  </a:cubicBezTo>
                  <a:cubicBezTo>
                    <a:pt x="8378" y="20420"/>
                    <a:pt x="8441" y="19660"/>
                    <a:pt x="8569" y="18954"/>
                  </a:cubicBezTo>
                  <a:cubicBezTo>
                    <a:pt x="8697" y="18249"/>
                    <a:pt x="8889" y="17597"/>
                    <a:pt x="9080" y="17000"/>
                  </a:cubicBezTo>
                  <a:cubicBezTo>
                    <a:pt x="9272" y="16403"/>
                    <a:pt x="9464" y="15861"/>
                    <a:pt x="9688" y="15752"/>
                  </a:cubicBezTo>
                  <a:cubicBezTo>
                    <a:pt x="9911" y="15644"/>
                    <a:pt x="10167" y="15969"/>
                    <a:pt x="10295" y="16403"/>
                  </a:cubicBezTo>
                  <a:cubicBezTo>
                    <a:pt x="10422" y="16838"/>
                    <a:pt x="10422" y="17380"/>
                    <a:pt x="10518" y="17326"/>
                  </a:cubicBezTo>
                  <a:cubicBezTo>
                    <a:pt x="10614" y="17272"/>
                    <a:pt x="10806" y="16621"/>
                    <a:pt x="11062" y="16132"/>
                  </a:cubicBezTo>
                  <a:cubicBezTo>
                    <a:pt x="11317" y="15644"/>
                    <a:pt x="11637" y="15318"/>
                    <a:pt x="11796" y="15427"/>
                  </a:cubicBezTo>
                  <a:cubicBezTo>
                    <a:pt x="11956" y="15535"/>
                    <a:pt x="11956" y="16078"/>
                    <a:pt x="11956" y="16621"/>
                  </a:cubicBezTo>
                  <a:cubicBezTo>
                    <a:pt x="11956" y="17163"/>
                    <a:pt x="11956" y="17706"/>
                    <a:pt x="12052" y="18194"/>
                  </a:cubicBezTo>
                  <a:cubicBezTo>
                    <a:pt x="12148" y="18683"/>
                    <a:pt x="12340" y="19117"/>
                    <a:pt x="12915" y="19226"/>
                  </a:cubicBezTo>
                  <a:cubicBezTo>
                    <a:pt x="13490" y="19334"/>
                    <a:pt x="14449" y="19117"/>
                    <a:pt x="15183" y="18683"/>
                  </a:cubicBezTo>
                  <a:cubicBezTo>
                    <a:pt x="15918" y="18249"/>
                    <a:pt x="16430" y="17597"/>
                    <a:pt x="16781" y="17000"/>
                  </a:cubicBezTo>
                  <a:cubicBezTo>
                    <a:pt x="17133" y="16403"/>
                    <a:pt x="17324" y="15861"/>
                    <a:pt x="17228" y="15644"/>
                  </a:cubicBezTo>
                  <a:cubicBezTo>
                    <a:pt x="17133" y="15427"/>
                    <a:pt x="16749" y="15535"/>
                    <a:pt x="16366" y="15752"/>
                  </a:cubicBezTo>
                  <a:cubicBezTo>
                    <a:pt x="15982" y="15969"/>
                    <a:pt x="15599" y="16295"/>
                    <a:pt x="15343" y="16729"/>
                  </a:cubicBezTo>
                  <a:cubicBezTo>
                    <a:pt x="15088" y="17163"/>
                    <a:pt x="14960" y="17706"/>
                    <a:pt x="14992" y="18249"/>
                  </a:cubicBezTo>
                  <a:cubicBezTo>
                    <a:pt x="15024" y="18791"/>
                    <a:pt x="15215" y="19334"/>
                    <a:pt x="15471" y="19551"/>
                  </a:cubicBezTo>
                  <a:cubicBezTo>
                    <a:pt x="15727" y="19768"/>
                    <a:pt x="16046" y="19660"/>
                    <a:pt x="16366" y="19388"/>
                  </a:cubicBezTo>
                  <a:cubicBezTo>
                    <a:pt x="16685" y="19117"/>
                    <a:pt x="17005" y="18683"/>
                    <a:pt x="17101" y="18737"/>
                  </a:cubicBezTo>
                  <a:cubicBezTo>
                    <a:pt x="17196" y="18791"/>
                    <a:pt x="17069" y="19334"/>
                    <a:pt x="17005" y="19877"/>
                  </a:cubicBezTo>
                  <a:cubicBezTo>
                    <a:pt x="16941" y="20420"/>
                    <a:pt x="16941" y="20962"/>
                    <a:pt x="17101" y="21234"/>
                  </a:cubicBezTo>
                  <a:cubicBezTo>
                    <a:pt x="17260" y="21505"/>
                    <a:pt x="17580" y="21505"/>
                    <a:pt x="17995" y="20908"/>
                  </a:cubicBezTo>
                  <a:cubicBezTo>
                    <a:pt x="18411" y="20311"/>
                    <a:pt x="18922" y="19117"/>
                    <a:pt x="19465" y="16783"/>
                  </a:cubicBezTo>
                  <a:cubicBezTo>
                    <a:pt x="20008" y="14450"/>
                    <a:pt x="20583" y="10976"/>
                    <a:pt x="20935" y="8263"/>
                  </a:cubicBezTo>
                  <a:cubicBezTo>
                    <a:pt x="21286" y="5549"/>
                    <a:pt x="21414" y="3595"/>
                    <a:pt x="21478" y="2239"/>
                  </a:cubicBezTo>
                  <a:cubicBezTo>
                    <a:pt x="21542" y="882"/>
                    <a:pt x="21542" y="122"/>
                    <a:pt x="21414" y="14"/>
                  </a:cubicBezTo>
                  <a:cubicBezTo>
                    <a:pt x="21286" y="-95"/>
                    <a:pt x="21031" y="448"/>
                    <a:pt x="20679" y="2619"/>
                  </a:cubicBezTo>
                  <a:cubicBezTo>
                    <a:pt x="20328" y="4789"/>
                    <a:pt x="19880" y="8588"/>
                    <a:pt x="19721" y="11899"/>
                  </a:cubicBezTo>
                  <a:cubicBezTo>
                    <a:pt x="19561" y="15210"/>
                    <a:pt x="19689" y="18032"/>
                    <a:pt x="19817" y="20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1007838" y="1884953"/>
              <a:ext cx="81652" cy="28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25" fill="norm" stroke="1" extrusionOk="0">
                  <a:moveTo>
                    <a:pt x="11396" y="0"/>
                  </a:moveTo>
                  <a:cubicBezTo>
                    <a:pt x="7519" y="4800"/>
                    <a:pt x="3642" y="9600"/>
                    <a:pt x="1703" y="12800"/>
                  </a:cubicBezTo>
                  <a:cubicBezTo>
                    <a:pt x="-235" y="16000"/>
                    <a:pt x="-235" y="17600"/>
                    <a:pt x="319" y="18960"/>
                  </a:cubicBezTo>
                  <a:cubicBezTo>
                    <a:pt x="873" y="20320"/>
                    <a:pt x="1980" y="21440"/>
                    <a:pt x="4473" y="21520"/>
                  </a:cubicBezTo>
                  <a:cubicBezTo>
                    <a:pt x="6965" y="21600"/>
                    <a:pt x="10842" y="20640"/>
                    <a:pt x="13888" y="19920"/>
                  </a:cubicBezTo>
                  <a:cubicBezTo>
                    <a:pt x="16934" y="19200"/>
                    <a:pt x="19150" y="18720"/>
                    <a:pt x="21365" y="18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-1" y="2475503"/>
              <a:ext cx="1098789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129" y="15641"/>
                  </a:moveTo>
                  <a:cubicBezTo>
                    <a:pt x="88" y="13655"/>
                    <a:pt x="46" y="11669"/>
                    <a:pt x="23" y="10366"/>
                  </a:cubicBezTo>
                  <a:cubicBezTo>
                    <a:pt x="0" y="9062"/>
                    <a:pt x="-4" y="8441"/>
                    <a:pt x="2" y="8317"/>
                  </a:cubicBezTo>
                  <a:cubicBezTo>
                    <a:pt x="8" y="8193"/>
                    <a:pt x="25" y="8566"/>
                    <a:pt x="102" y="8876"/>
                  </a:cubicBezTo>
                  <a:cubicBezTo>
                    <a:pt x="179" y="9186"/>
                    <a:pt x="316" y="9434"/>
                    <a:pt x="464" y="9372"/>
                  </a:cubicBezTo>
                  <a:cubicBezTo>
                    <a:pt x="612" y="9310"/>
                    <a:pt x="770" y="8938"/>
                    <a:pt x="928" y="8503"/>
                  </a:cubicBezTo>
                  <a:cubicBezTo>
                    <a:pt x="1086" y="8069"/>
                    <a:pt x="1244" y="7572"/>
                    <a:pt x="1413" y="7014"/>
                  </a:cubicBezTo>
                  <a:cubicBezTo>
                    <a:pt x="1581" y="6455"/>
                    <a:pt x="1760" y="5834"/>
                    <a:pt x="1920" y="5338"/>
                  </a:cubicBezTo>
                  <a:cubicBezTo>
                    <a:pt x="2080" y="4841"/>
                    <a:pt x="2222" y="4469"/>
                    <a:pt x="2372" y="4097"/>
                  </a:cubicBezTo>
                  <a:cubicBezTo>
                    <a:pt x="2521" y="3724"/>
                    <a:pt x="2679" y="3352"/>
                    <a:pt x="2844" y="3041"/>
                  </a:cubicBezTo>
                  <a:cubicBezTo>
                    <a:pt x="3008" y="2731"/>
                    <a:pt x="3179" y="2483"/>
                    <a:pt x="3312" y="2297"/>
                  </a:cubicBezTo>
                  <a:cubicBezTo>
                    <a:pt x="3445" y="2110"/>
                    <a:pt x="3541" y="1986"/>
                    <a:pt x="3636" y="1862"/>
                  </a:cubicBezTo>
                  <a:cubicBezTo>
                    <a:pt x="3732" y="1738"/>
                    <a:pt x="3828" y="1614"/>
                    <a:pt x="3973" y="1552"/>
                  </a:cubicBezTo>
                  <a:cubicBezTo>
                    <a:pt x="4119" y="1490"/>
                    <a:pt x="4314" y="1490"/>
                    <a:pt x="4475" y="1490"/>
                  </a:cubicBezTo>
                  <a:cubicBezTo>
                    <a:pt x="4635" y="1490"/>
                    <a:pt x="4759" y="1490"/>
                    <a:pt x="4870" y="1490"/>
                  </a:cubicBezTo>
                  <a:cubicBezTo>
                    <a:pt x="4980" y="1490"/>
                    <a:pt x="5076" y="1490"/>
                    <a:pt x="5182" y="1552"/>
                  </a:cubicBezTo>
                  <a:cubicBezTo>
                    <a:pt x="5288" y="1614"/>
                    <a:pt x="5404" y="1738"/>
                    <a:pt x="5519" y="1862"/>
                  </a:cubicBezTo>
                  <a:cubicBezTo>
                    <a:pt x="5633" y="1986"/>
                    <a:pt x="5745" y="2110"/>
                    <a:pt x="5858" y="2172"/>
                  </a:cubicBezTo>
                  <a:cubicBezTo>
                    <a:pt x="5970" y="2234"/>
                    <a:pt x="6082" y="2234"/>
                    <a:pt x="6203" y="2359"/>
                  </a:cubicBezTo>
                  <a:cubicBezTo>
                    <a:pt x="6324" y="2483"/>
                    <a:pt x="6453" y="2731"/>
                    <a:pt x="6580" y="2855"/>
                  </a:cubicBezTo>
                  <a:cubicBezTo>
                    <a:pt x="6706" y="2979"/>
                    <a:pt x="6831" y="2979"/>
                    <a:pt x="6950" y="3041"/>
                  </a:cubicBezTo>
                  <a:cubicBezTo>
                    <a:pt x="7068" y="3103"/>
                    <a:pt x="7181" y="3228"/>
                    <a:pt x="7303" y="3352"/>
                  </a:cubicBezTo>
                  <a:cubicBezTo>
                    <a:pt x="7426" y="3476"/>
                    <a:pt x="7559" y="3600"/>
                    <a:pt x="7692" y="3662"/>
                  </a:cubicBezTo>
                  <a:cubicBezTo>
                    <a:pt x="7826" y="3724"/>
                    <a:pt x="7959" y="3724"/>
                    <a:pt x="8094" y="3724"/>
                  </a:cubicBezTo>
                  <a:cubicBezTo>
                    <a:pt x="8229" y="3724"/>
                    <a:pt x="8366" y="3724"/>
                    <a:pt x="8500" y="3724"/>
                  </a:cubicBezTo>
                  <a:cubicBezTo>
                    <a:pt x="8633" y="3724"/>
                    <a:pt x="8762" y="3724"/>
                    <a:pt x="8903" y="3662"/>
                  </a:cubicBezTo>
                  <a:cubicBezTo>
                    <a:pt x="9045" y="3600"/>
                    <a:pt x="9198" y="3476"/>
                    <a:pt x="9350" y="3352"/>
                  </a:cubicBezTo>
                  <a:cubicBezTo>
                    <a:pt x="9502" y="3228"/>
                    <a:pt x="9652" y="3103"/>
                    <a:pt x="9808" y="2979"/>
                  </a:cubicBezTo>
                  <a:cubicBezTo>
                    <a:pt x="9964" y="2855"/>
                    <a:pt x="10126" y="2731"/>
                    <a:pt x="10280" y="2607"/>
                  </a:cubicBezTo>
                  <a:cubicBezTo>
                    <a:pt x="10434" y="2483"/>
                    <a:pt x="10580" y="2359"/>
                    <a:pt x="10740" y="2234"/>
                  </a:cubicBezTo>
                  <a:cubicBezTo>
                    <a:pt x="10900" y="2110"/>
                    <a:pt x="11075" y="1986"/>
                    <a:pt x="11247" y="1800"/>
                  </a:cubicBezTo>
                  <a:cubicBezTo>
                    <a:pt x="11420" y="1614"/>
                    <a:pt x="11591" y="1366"/>
                    <a:pt x="11765" y="1179"/>
                  </a:cubicBezTo>
                  <a:cubicBezTo>
                    <a:pt x="11940" y="993"/>
                    <a:pt x="12119" y="869"/>
                    <a:pt x="12290" y="745"/>
                  </a:cubicBezTo>
                  <a:cubicBezTo>
                    <a:pt x="12460" y="621"/>
                    <a:pt x="12622" y="497"/>
                    <a:pt x="12799" y="372"/>
                  </a:cubicBezTo>
                  <a:cubicBezTo>
                    <a:pt x="12976" y="248"/>
                    <a:pt x="13167" y="124"/>
                    <a:pt x="13352" y="62"/>
                  </a:cubicBezTo>
                  <a:cubicBezTo>
                    <a:pt x="13538" y="0"/>
                    <a:pt x="13716" y="0"/>
                    <a:pt x="13897" y="0"/>
                  </a:cubicBezTo>
                  <a:cubicBezTo>
                    <a:pt x="14078" y="0"/>
                    <a:pt x="14261" y="0"/>
                    <a:pt x="14436" y="0"/>
                  </a:cubicBezTo>
                  <a:cubicBezTo>
                    <a:pt x="14611" y="0"/>
                    <a:pt x="14777" y="0"/>
                    <a:pt x="14956" y="0"/>
                  </a:cubicBezTo>
                  <a:cubicBezTo>
                    <a:pt x="15135" y="0"/>
                    <a:pt x="15327" y="0"/>
                    <a:pt x="15510" y="0"/>
                  </a:cubicBezTo>
                  <a:cubicBezTo>
                    <a:pt x="15693" y="0"/>
                    <a:pt x="15867" y="0"/>
                    <a:pt x="16044" y="62"/>
                  </a:cubicBezTo>
                  <a:cubicBezTo>
                    <a:pt x="16221" y="124"/>
                    <a:pt x="16400" y="248"/>
                    <a:pt x="16568" y="434"/>
                  </a:cubicBezTo>
                  <a:cubicBezTo>
                    <a:pt x="16737" y="621"/>
                    <a:pt x="16895" y="869"/>
                    <a:pt x="17061" y="1117"/>
                  </a:cubicBezTo>
                  <a:cubicBezTo>
                    <a:pt x="17228" y="1366"/>
                    <a:pt x="17402" y="1614"/>
                    <a:pt x="17571" y="1924"/>
                  </a:cubicBezTo>
                  <a:cubicBezTo>
                    <a:pt x="17739" y="2234"/>
                    <a:pt x="17902" y="2607"/>
                    <a:pt x="18064" y="2979"/>
                  </a:cubicBezTo>
                  <a:cubicBezTo>
                    <a:pt x="18226" y="3352"/>
                    <a:pt x="18388" y="3724"/>
                    <a:pt x="18540" y="4097"/>
                  </a:cubicBezTo>
                  <a:cubicBezTo>
                    <a:pt x="18692" y="4469"/>
                    <a:pt x="18834" y="4841"/>
                    <a:pt x="19048" y="5648"/>
                  </a:cubicBezTo>
                  <a:cubicBezTo>
                    <a:pt x="19262" y="6455"/>
                    <a:pt x="19549" y="7697"/>
                    <a:pt x="19759" y="8690"/>
                  </a:cubicBezTo>
                  <a:cubicBezTo>
                    <a:pt x="19969" y="9683"/>
                    <a:pt x="20102" y="10428"/>
                    <a:pt x="20288" y="11607"/>
                  </a:cubicBezTo>
                  <a:cubicBezTo>
                    <a:pt x="20473" y="12786"/>
                    <a:pt x="20710" y="14400"/>
                    <a:pt x="20937" y="16138"/>
                  </a:cubicBezTo>
                  <a:cubicBezTo>
                    <a:pt x="21163" y="17876"/>
                    <a:pt x="21380" y="19738"/>
                    <a:pt x="21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840589" y="326925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872339" y="3209986"/>
              <a:ext cx="47908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0" y="1256"/>
                  </a:moveTo>
                  <a:cubicBezTo>
                    <a:pt x="5635" y="628"/>
                    <a:pt x="11270" y="0"/>
                    <a:pt x="14557" y="0"/>
                  </a:cubicBezTo>
                  <a:cubicBezTo>
                    <a:pt x="17843" y="0"/>
                    <a:pt x="18783" y="628"/>
                    <a:pt x="19722" y="2826"/>
                  </a:cubicBezTo>
                  <a:cubicBezTo>
                    <a:pt x="20661" y="5023"/>
                    <a:pt x="21600" y="8791"/>
                    <a:pt x="21130" y="12181"/>
                  </a:cubicBezTo>
                  <a:cubicBezTo>
                    <a:pt x="20661" y="15572"/>
                    <a:pt x="18783" y="18586"/>
                    <a:pt x="169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69139" y="3142253"/>
              <a:ext cx="527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3" y="16892"/>
                    <a:pt x="6766" y="12185"/>
                    <a:pt x="10106" y="8723"/>
                  </a:cubicBezTo>
                  <a:cubicBezTo>
                    <a:pt x="13446" y="5262"/>
                    <a:pt x="16742" y="3046"/>
                    <a:pt x="18651" y="1800"/>
                  </a:cubicBezTo>
                  <a:cubicBezTo>
                    <a:pt x="20559" y="554"/>
                    <a:pt x="21080" y="2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151739" y="3447053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300"/>
                    <a:pt x="12150" y="9000"/>
                    <a:pt x="15750" y="5400"/>
                  </a:cubicBezTo>
                  <a:cubicBezTo>
                    <a:pt x="19350" y="1800"/>
                    <a:pt x="2047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473072" y="3339897"/>
              <a:ext cx="129518" cy="19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92" fill="norm" stroke="1" extrusionOk="0">
                  <a:moveTo>
                    <a:pt x="21318" y="1279"/>
                  </a:moveTo>
                  <a:cubicBezTo>
                    <a:pt x="16092" y="824"/>
                    <a:pt x="10866" y="370"/>
                    <a:pt x="7383" y="142"/>
                  </a:cubicBezTo>
                  <a:cubicBezTo>
                    <a:pt x="3899" y="-85"/>
                    <a:pt x="2157" y="-85"/>
                    <a:pt x="1112" y="483"/>
                  </a:cubicBezTo>
                  <a:cubicBezTo>
                    <a:pt x="66" y="1052"/>
                    <a:pt x="-282" y="2189"/>
                    <a:pt x="241" y="3098"/>
                  </a:cubicBezTo>
                  <a:cubicBezTo>
                    <a:pt x="763" y="4008"/>
                    <a:pt x="2157" y="4690"/>
                    <a:pt x="4595" y="5486"/>
                  </a:cubicBezTo>
                  <a:cubicBezTo>
                    <a:pt x="7034" y="6281"/>
                    <a:pt x="10518" y="7191"/>
                    <a:pt x="13305" y="9123"/>
                  </a:cubicBezTo>
                  <a:cubicBezTo>
                    <a:pt x="16092" y="11056"/>
                    <a:pt x="18183" y="14012"/>
                    <a:pt x="18183" y="16172"/>
                  </a:cubicBezTo>
                  <a:cubicBezTo>
                    <a:pt x="18183" y="18332"/>
                    <a:pt x="16092" y="19696"/>
                    <a:pt x="14002" y="20492"/>
                  </a:cubicBezTo>
                  <a:cubicBezTo>
                    <a:pt x="11912" y="21288"/>
                    <a:pt x="9821" y="21515"/>
                    <a:pt x="8776" y="21060"/>
                  </a:cubicBezTo>
                  <a:cubicBezTo>
                    <a:pt x="7731" y="20606"/>
                    <a:pt x="7731" y="19469"/>
                    <a:pt x="7905" y="18673"/>
                  </a:cubicBezTo>
                  <a:cubicBezTo>
                    <a:pt x="8079" y="17877"/>
                    <a:pt x="8428" y="17422"/>
                    <a:pt x="8776" y="16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729069" y="3097803"/>
              <a:ext cx="8942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8709" y="0"/>
                    <a:pt x="16198" y="0"/>
                    <a:pt x="13435" y="629"/>
                  </a:cubicBezTo>
                  <a:cubicBezTo>
                    <a:pt x="10672" y="1257"/>
                    <a:pt x="7658" y="2514"/>
                    <a:pt x="5147" y="4800"/>
                  </a:cubicBezTo>
                  <a:cubicBezTo>
                    <a:pt x="2635" y="7086"/>
                    <a:pt x="626" y="10400"/>
                    <a:pt x="123" y="13257"/>
                  </a:cubicBezTo>
                  <a:cubicBezTo>
                    <a:pt x="-379" y="16114"/>
                    <a:pt x="626" y="18514"/>
                    <a:pt x="3640" y="19829"/>
                  </a:cubicBezTo>
                  <a:cubicBezTo>
                    <a:pt x="6654" y="21143"/>
                    <a:pt x="11677" y="21371"/>
                    <a:pt x="16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685139" y="3332753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4400"/>
                    <a:pt x="4364" y="7200"/>
                    <a:pt x="7964" y="3600"/>
                  </a:cubicBezTo>
                  <a:cubicBezTo>
                    <a:pt x="11564" y="0"/>
                    <a:pt x="165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839964" y="3148343"/>
              <a:ext cx="353176" cy="3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33" fill="norm" stroke="1" extrusionOk="0">
                  <a:moveTo>
                    <a:pt x="9110" y="13321"/>
                  </a:moveTo>
                  <a:cubicBezTo>
                    <a:pt x="6282" y="14180"/>
                    <a:pt x="3453" y="15038"/>
                    <a:pt x="1846" y="15753"/>
                  </a:cubicBezTo>
                  <a:cubicBezTo>
                    <a:pt x="239" y="16468"/>
                    <a:pt x="-147" y="17041"/>
                    <a:pt x="46" y="17398"/>
                  </a:cubicBezTo>
                  <a:cubicBezTo>
                    <a:pt x="239" y="17756"/>
                    <a:pt x="1010" y="17899"/>
                    <a:pt x="2039" y="17684"/>
                  </a:cubicBezTo>
                  <a:cubicBezTo>
                    <a:pt x="3067" y="17470"/>
                    <a:pt x="4353" y="16898"/>
                    <a:pt x="5253" y="16397"/>
                  </a:cubicBezTo>
                  <a:cubicBezTo>
                    <a:pt x="6153" y="15896"/>
                    <a:pt x="6667" y="15467"/>
                    <a:pt x="7182" y="15467"/>
                  </a:cubicBezTo>
                  <a:cubicBezTo>
                    <a:pt x="7696" y="15467"/>
                    <a:pt x="8210" y="15896"/>
                    <a:pt x="8339" y="16468"/>
                  </a:cubicBezTo>
                  <a:cubicBezTo>
                    <a:pt x="8467" y="17041"/>
                    <a:pt x="8210" y="17756"/>
                    <a:pt x="8082" y="18614"/>
                  </a:cubicBezTo>
                  <a:cubicBezTo>
                    <a:pt x="7953" y="19472"/>
                    <a:pt x="7953" y="20474"/>
                    <a:pt x="8339" y="20974"/>
                  </a:cubicBezTo>
                  <a:cubicBezTo>
                    <a:pt x="8724" y="21475"/>
                    <a:pt x="9496" y="21475"/>
                    <a:pt x="10332" y="20831"/>
                  </a:cubicBezTo>
                  <a:cubicBezTo>
                    <a:pt x="11167" y="20188"/>
                    <a:pt x="12067" y="18900"/>
                    <a:pt x="13224" y="16111"/>
                  </a:cubicBezTo>
                  <a:cubicBezTo>
                    <a:pt x="14382" y="13321"/>
                    <a:pt x="15796" y="9030"/>
                    <a:pt x="16632" y="6455"/>
                  </a:cubicBezTo>
                  <a:cubicBezTo>
                    <a:pt x="17467" y="3880"/>
                    <a:pt x="17724" y="3022"/>
                    <a:pt x="18046" y="2092"/>
                  </a:cubicBezTo>
                  <a:cubicBezTo>
                    <a:pt x="18367" y="1162"/>
                    <a:pt x="18753" y="161"/>
                    <a:pt x="18689" y="18"/>
                  </a:cubicBezTo>
                  <a:cubicBezTo>
                    <a:pt x="18624" y="-125"/>
                    <a:pt x="18110" y="590"/>
                    <a:pt x="17532" y="2736"/>
                  </a:cubicBezTo>
                  <a:cubicBezTo>
                    <a:pt x="16953" y="4882"/>
                    <a:pt x="16310" y="8458"/>
                    <a:pt x="16567" y="11319"/>
                  </a:cubicBezTo>
                  <a:cubicBezTo>
                    <a:pt x="16824" y="14180"/>
                    <a:pt x="17982" y="16325"/>
                    <a:pt x="18946" y="17255"/>
                  </a:cubicBezTo>
                  <a:cubicBezTo>
                    <a:pt x="19910" y="18185"/>
                    <a:pt x="20682" y="17899"/>
                    <a:pt x="21453" y="17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078839" y="328830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0"/>
                    <a:pt x="9095" y="0"/>
                    <a:pt x="12695" y="3600"/>
                  </a:cubicBezTo>
                  <a:cubicBezTo>
                    <a:pt x="16295" y="7200"/>
                    <a:pt x="18947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262989" y="3345453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294739" y="324385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379026" y="3260786"/>
              <a:ext cx="137964" cy="17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03" fill="norm" stroke="1" extrusionOk="0">
                  <a:moveTo>
                    <a:pt x="21331" y="1029"/>
                  </a:moveTo>
                  <a:cubicBezTo>
                    <a:pt x="15767" y="514"/>
                    <a:pt x="10204" y="0"/>
                    <a:pt x="6604" y="0"/>
                  </a:cubicBezTo>
                  <a:cubicBezTo>
                    <a:pt x="3004" y="0"/>
                    <a:pt x="1367" y="514"/>
                    <a:pt x="549" y="1414"/>
                  </a:cubicBezTo>
                  <a:cubicBezTo>
                    <a:pt x="-269" y="2314"/>
                    <a:pt x="-269" y="3600"/>
                    <a:pt x="1204" y="5143"/>
                  </a:cubicBezTo>
                  <a:cubicBezTo>
                    <a:pt x="2676" y="6686"/>
                    <a:pt x="5622" y="8486"/>
                    <a:pt x="8076" y="10414"/>
                  </a:cubicBezTo>
                  <a:cubicBezTo>
                    <a:pt x="10531" y="12343"/>
                    <a:pt x="12495" y="14400"/>
                    <a:pt x="13640" y="16071"/>
                  </a:cubicBezTo>
                  <a:cubicBezTo>
                    <a:pt x="14786" y="17743"/>
                    <a:pt x="15113" y="19029"/>
                    <a:pt x="14458" y="19929"/>
                  </a:cubicBezTo>
                  <a:cubicBezTo>
                    <a:pt x="13804" y="20829"/>
                    <a:pt x="12167" y="21343"/>
                    <a:pt x="10531" y="21471"/>
                  </a:cubicBezTo>
                  <a:cubicBezTo>
                    <a:pt x="8895" y="21600"/>
                    <a:pt x="7258" y="21343"/>
                    <a:pt x="6276" y="20571"/>
                  </a:cubicBezTo>
                  <a:cubicBezTo>
                    <a:pt x="5295" y="19800"/>
                    <a:pt x="4967" y="18514"/>
                    <a:pt x="4640" y="17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627288" y="3142253"/>
              <a:ext cx="48452" cy="28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339" fill="norm" stroke="1" extrusionOk="0">
                  <a:moveTo>
                    <a:pt x="12501" y="0"/>
                  </a:moveTo>
                  <a:cubicBezTo>
                    <a:pt x="7101" y="5120"/>
                    <a:pt x="1701" y="10240"/>
                    <a:pt x="351" y="13680"/>
                  </a:cubicBezTo>
                  <a:cubicBezTo>
                    <a:pt x="-999" y="17120"/>
                    <a:pt x="1701" y="18880"/>
                    <a:pt x="5751" y="20000"/>
                  </a:cubicBezTo>
                  <a:cubicBezTo>
                    <a:pt x="9801" y="21120"/>
                    <a:pt x="15201" y="21600"/>
                    <a:pt x="17901" y="21200"/>
                  </a:cubicBezTo>
                  <a:cubicBezTo>
                    <a:pt x="20601" y="20800"/>
                    <a:pt x="20601" y="19520"/>
                    <a:pt x="20601" y="18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553957" y="3273053"/>
              <a:ext cx="191633" cy="4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853" fill="norm" stroke="1" extrusionOk="0">
                  <a:moveTo>
                    <a:pt x="5824" y="20853"/>
                  </a:moveTo>
                  <a:cubicBezTo>
                    <a:pt x="4637" y="18036"/>
                    <a:pt x="3450" y="15218"/>
                    <a:pt x="2264" y="11931"/>
                  </a:cubicBezTo>
                  <a:cubicBezTo>
                    <a:pt x="1077" y="8644"/>
                    <a:pt x="-110" y="4888"/>
                    <a:pt x="9" y="2540"/>
                  </a:cubicBezTo>
                  <a:cubicBezTo>
                    <a:pt x="127" y="192"/>
                    <a:pt x="1552" y="-747"/>
                    <a:pt x="5349" y="662"/>
                  </a:cubicBezTo>
                  <a:cubicBezTo>
                    <a:pt x="9147" y="2070"/>
                    <a:pt x="15319" y="5827"/>
                    <a:pt x="21490" y="9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751939" y="3294653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3757"/>
                    <a:pt x="21600" y="7513"/>
                    <a:pt x="0" y="11113"/>
                  </a:cubicBezTo>
                  <a:cubicBezTo>
                    <a:pt x="21600" y="14713"/>
                    <a:pt x="21600" y="18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840839" y="3364503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777339" y="326925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838705" y="3313158"/>
              <a:ext cx="186285" cy="13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49" fill="norm" stroke="1" extrusionOk="0">
                  <a:moveTo>
                    <a:pt x="13350" y="6162"/>
                  </a:moveTo>
                  <a:cubicBezTo>
                    <a:pt x="13593" y="4474"/>
                    <a:pt x="13835" y="2787"/>
                    <a:pt x="13350" y="1605"/>
                  </a:cubicBezTo>
                  <a:cubicBezTo>
                    <a:pt x="12865" y="424"/>
                    <a:pt x="11651" y="-251"/>
                    <a:pt x="9710" y="87"/>
                  </a:cubicBezTo>
                  <a:cubicBezTo>
                    <a:pt x="7768" y="424"/>
                    <a:pt x="5098" y="1774"/>
                    <a:pt x="3278" y="2955"/>
                  </a:cubicBezTo>
                  <a:cubicBezTo>
                    <a:pt x="1458" y="4137"/>
                    <a:pt x="487" y="5149"/>
                    <a:pt x="123" y="6499"/>
                  </a:cubicBezTo>
                  <a:cubicBezTo>
                    <a:pt x="-241" y="7849"/>
                    <a:pt x="2" y="9537"/>
                    <a:pt x="3642" y="12068"/>
                  </a:cubicBezTo>
                  <a:cubicBezTo>
                    <a:pt x="7283" y="14599"/>
                    <a:pt x="14321" y="17974"/>
                    <a:pt x="21359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310739" y="3510553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00"/>
                    <a:pt x="16800" y="8400"/>
                    <a:pt x="13200" y="12000"/>
                  </a:cubicBezTo>
                  <a:cubicBezTo>
                    <a:pt x="9600" y="15600"/>
                    <a:pt x="4800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844139" y="3205481"/>
              <a:ext cx="31751" cy="40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17280" y="1038"/>
                  </a:moveTo>
                  <a:cubicBezTo>
                    <a:pt x="18720" y="469"/>
                    <a:pt x="20160" y="-99"/>
                    <a:pt x="20880" y="15"/>
                  </a:cubicBezTo>
                  <a:cubicBezTo>
                    <a:pt x="21600" y="128"/>
                    <a:pt x="21600" y="924"/>
                    <a:pt x="21600" y="3482"/>
                  </a:cubicBezTo>
                  <a:cubicBezTo>
                    <a:pt x="21600" y="6040"/>
                    <a:pt x="21600" y="10360"/>
                    <a:pt x="18000" y="13657"/>
                  </a:cubicBezTo>
                  <a:cubicBezTo>
                    <a:pt x="14400" y="16954"/>
                    <a:pt x="7200" y="19227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627110" y="3104153"/>
              <a:ext cx="50913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1123" y="21600"/>
                  </a:moveTo>
                  <a:cubicBezTo>
                    <a:pt x="585" y="19872"/>
                    <a:pt x="48" y="18144"/>
                    <a:pt x="3" y="16848"/>
                  </a:cubicBezTo>
                  <a:cubicBezTo>
                    <a:pt x="-42" y="15552"/>
                    <a:pt x="406" y="14688"/>
                    <a:pt x="2243" y="12672"/>
                  </a:cubicBezTo>
                  <a:cubicBezTo>
                    <a:pt x="4081" y="10656"/>
                    <a:pt x="7307" y="7488"/>
                    <a:pt x="10489" y="5184"/>
                  </a:cubicBezTo>
                  <a:cubicBezTo>
                    <a:pt x="13671" y="2880"/>
                    <a:pt x="16808" y="1440"/>
                    <a:pt x="18645" y="720"/>
                  </a:cubicBezTo>
                  <a:cubicBezTo>
                    <a:pt x="20482" y="0"/>
                    <a:pt x="21020" y="0"/>
                    <a:pt x="215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498189" y="3428003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5840"/>
                    <a:pt x="10036" y="10080"/>
                    <a:pt x="13636" y="6480"/>
                  </a:cubicBezTo>
                  <a:cubicBezTo>
                    <a:pt x="17236" y="2880"/>
                    <a:pt x="1941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517239" y="3567703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145839" y="3140327"/>
              <a:ext cx="209601" cy="28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28" fill="norm" stroke="1" extrusionOk="0">
                  <a:moveTo>
                    <a:pt x="653" y="2035"/>
                  </a:moveTo>
                  <a:cubicBezTo>
                    <a:pt x="221" y="1247"/>
                    <a:pt x="-211" y="459"/>
                    <a:pt x="113" y="143"/>
                  </a:cubicBezTo>
                  <a:cubicBezTo>
                    <a:pt x="437" y="-172"/>
                    <a:pt x="1517" y="-14"/>
                    <a:pt x="3137" y="1089"/>
                  </a:cubicBezTo>
                  <a:cubicBezTo>
                    <a:pt x="4757" y="2193"/>
                    <a:pt x="6917" y="4243"/>
                    <a:pt x="9617" y="7475"/>
                  </a:cubicBezTo>
                  <a:cubicBezTo>
                    <a:pt x="12317" y="10707"/>
                    <a:pt x="15557" y="15121"/>
                    <a:pt x="17609" y="17644"/>
                  </a:cubicBezTo>
                  <a:cubicBezTo>
                    <a:pt x="19661" y="20167"/>
                    <a:pt x="20525" y="20797"/>
                    <a:pt x="21389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190339" y="3158626"/>
              <a:ext cx="222251" cy="26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213"/>
                  </a:moveTo>
                  <a:cubicBezTo>
                    <a:pt x="20571" y="45"/>
                    <a:pt x="19543" y="-124"/>
                    <a:pt x="18617" y="129"/>
                  </a:cubicBezTo>
                  <a:cubicBezTo>
                    <a:pt x="17691" y="382"/>
                    <a:pt x="16869" y="1057"/>
                    <a:pt x="14709" y="3335"/>
                  </a:cubicBezTo>
                  <a:cubicBezTo>
                    <a:pt x="12549" y="5613"/>
                    <a:pt x="9051" y="9495"/>
                    <a:pt x="6377" y="12785"/>
                  </a:cubicBezTo>
                  <a:cubicBezTo>
                    <a:pt x="3703" y="16076"/>
                    <a:pt x="1851" y="18776"/>
                    <a:pt x="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133189" y="3034303"/>
              <a:ext cx="311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120"/>
                    <a:pt x="10286" y="8640"/>
                    <a:pt x="13886" y="5040"/>
                  </a:cubicBezTo>
                  <a:cubicBezTo>
                    <a:pt x="17486" y="1440"/>
                    <a:pt x="19543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584039" y="3313703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8000"/>
                    <a:pt x="10924" y="14400"/>
                    <a:pt x="14524" y="10800"/>
                  </a:cubicBezTo>
                  <a:cubicBezTo>
                    <a:pt x="18124" y="7200"/>
                    <a:pt x="1986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831689" y="3104331"/>
              <a:ext cx="336551" cy="36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1340"/>
                  </a:moveTo>
                  <a:cubicBezTo>
                    <a:pt x="2309" y="18468"/>
                    <a:pt x="4619" y="15597"/>
                    <a:pt x="6317" y="12538"/>
                  </a:cubicBezTo>
                  <a:cubicBezTo>
                    <a:pt x="8015" y="9479"/>
                    <a:pt x="9102" y="6232"/>
                    <a:pt x="9713" y="3985"/>
                  </a:cubicBezTo>
                  <a:cubicBezTo>
                    <a:pt x="10325" y="1738"/>
                    <a:pt x="10460" y="489"/>
                    <a:pt x="10257" y="115"/>
                  </a:cubicBezTo>
                  <a:cubicBezTo>
                    <a:pt x="10053" y="-260"/>
                    <a:pt x="9509" y="239"/>
                    <a:pt x="8898" y="2300"/>
                  </a:cubicBezTo>
                  <a:cubicBezTo>
                    <a:pt x="8287" y="4360"/>
                    <a:pt x="7608" y="7980"/>
                    <a:pt x="7200" y="10478"/>
                  </a:cubicBezTo>
                  <a:cubicBezTo>
                    <a:pt x="6792" y="12975"/>
                    <a:pt x="6657" y="14348"/>
                    <a:pt x="6725" y="15409"/>
                  </a:cubicBezTo>
                  <a:cubicBezTo>
                    <a:pt x="6792" y="16471"/>
                    <a:pt x="7064" y="17220"/>
                    <a:pt x="7540" y="17657"/>
                  </a:cubicBezTo>
                  <a:cubicBezTo>
                    <a:pt x="8015" y="18094"/>
                    <a:pt x="8694" y="18219"/>
                    <a:pt x="9645" y="17719"/>
                  </a:cubicBezTo>
                  <a:cubicBezTo>
                    <a:pt x="10596" y="17220"/>
                    <a:pt x="11819" y="16096"/>
                    <a:pt x="13177" y="13537"/>
                  </a:cubicBezTo>
                  <a:cubicBezTo>
                    <a:pt x="14536" y="10977"/>
                    <a:pt x="16030" y="6982"/>
                    <a:pt x="16777" y="4609"/>
                  </a:cubicBezTo>
                  <a:cubicBezTo>
                    <a:pt x="17525" y="2237"/>
                    <a:pt x="17525" y="1488"/>
                    <a:pt x="17525" y="1488"/>
                  </a:cubicBezTo>
                  <a:cubicBezTo>
                    <a:pt x="17525" y="1488"/>
                    <a:pt x="17525" y="2237"/>
                    <a:pt x="17321" y="4110"/>
                  </a:cubicBezTo>
                  <a:cubicBezTo>
                    <a:pt x="17117" y="5983"/>
                    <a:pt x="16709" y="8979"/>
                    <a:pt x="16642" y="11164"/>
                  </a:cubicBezTo>
                  <a:cubicBezTo>
                    <a:pt x="16574" y="13349"/>
                    <a:pt x="16845" y="14723"/>
                    <a:pt x="17728" y="15597"/>
                  </a:cubicBezTo>
                  <a:cubicBezTo>
                    <a:pt x="18611" y="16471"/>
                    <a:pt x="20106" y="16845"/>
                    <a:pt x="21600" y="17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161889" y="3356412"/>
              <a:ext cx="91337" cy="8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795" fill="norm" stroke="1" extrusionOk="0">
                  <a:moveTo>
                    <a:pt x="13255" y="3349"/>
                  </a:moveTo>
                  <a:cubicBezTo>
                    <a:pt x="11782" y="1386"/>
                    <a:pt x="10309" y="-578"/>
                    <a:pt x="8345" y="158"/>
                  </a:cubicBezTo>
                  <a:cubicBezTo>
                    <a:pt x="6382" y="895"/>
                    <a:pt x="3927" y="4331"/>
                    <a:pt x="2455" y="7767"/>
                  </a:cubicBezTo>
                  <a:cubicBezTo>
                    <a:pt x="982" y="11204"/>
                    <a:pt x="491" y="14640"/>
                    <a:pt x="1473" y="16849"/>
                  </a:cubicBezTo>
                  <a:cubicBezTo>
                    <a:pt x="2455" y="19058"/>
                    <a:pt x="4909" y="20040"/>
                    <a:pt x="7364" y="20531"/>
                  </a:cubicBezTo>
                  <a:cubicBezTo>
                    <a:pt x="9818" y="21022"/>
                    <a:pt x="12273" y="21022"/>
                    <a:pt x="14973" y="18813"/>
                  </a:cubicBezTo>
                  <a:cubicBezTo>
                    <a:pt x="17673" y="16604"/>
                    <a:pt x="20618" y="12186"/>
                    <a:pt x="21109" y="8995"/>
                  </a:cubicBezTo>
                  <a:cubicBezTo>
                    <a:pt x="21600" y="5804"/>
                    <a:pt x="19636" y="3840"/>
                    <a:pt x="15709" y="2858"/>
                  </a:cubicBezTo>
                  <a:cubicBezTo>
                    <a:pt x="11782" y="1877"/>
                    <a:pt x="5891" y="1877"/>
                    <a:pt x="0" y="1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5095089" y="3555003"/>
              <a:ext cx="1269056" cy="9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388" fill="norm" stroke="1" extrusionOk="0">
                  <a:moveTo>
                    <a:pt x="0" y="18084"/>
                  </a:moveTo>
                  <a:cubicBezTo>
                    <a:pt x="1080" y="19591"/>
                    <a:pt x="2160" y="21098"/>
                    <a:pt x="3456" y="21349"/>
                  </a:cubicBezTo>
                  <a:cubicBezTo>
                    <a:pt x="4752" y="21600"/>
                    <a:pt x="6264" y="20595"/>
                    <a:pt x="7686" y="19340"/>
                  </a:cubicBezTo>
                  <a:cubicBezTo>
                    <a:pt x="9108" y="18084"/>
                    <a:pt x="10440" y="16577"/>
                    <a:pt x="11808" y="15321"/>
                  </a:cubicBezTo>
                  <a:cubicBezTo>
                    <a:pt x="13176" y="14065"/>
                    <a:pt x="14580" y="13060"/>
                    <a:pt x="15984" y="12558"/>
                  </a:cubicBezTo>
                  <a:cubicBezTo>
                    <a:pt x="17388" y="12056"/>
                    <a:pt x="18792" y="12056"/>
                    <a:pt x="19692" y="12056"/>
                  </a:cubicBezTo>
                  <a:cubicBezTo>
                    <a:pt x="20592" y="12056"/>
                    <a:pt x="20988" y="12056"/>
                    <a:pt x="21240" y="11051"/>
                  </a:cubicBezTo>
                  <a:cubicBezTo>
                    <a:pt x="21492" y="10047"/>
                    <a:pt x="21600" y="8037"/>
                    <a:pt x="21582" y="6028"/>
                  </a:cubicBezTo>
                  <a:cubicBezTo>
                    <a:pt x="21564" y="4019"/>
                    <a:pt x="21420" y="2009"/>
                    <a:pt x="212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5385571" y="3785318"/>
              <a:ext cx="182137" cy="3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390" fill="norm" stroke="1" extrusionOk="0">
                  <a:moveTo>
                    <a:pt x="15303" y="3771"/>
                  </a:moveTo>
                  <a:cubicBezTo>
                    <a:pt x="15543" y="3051"/>
                    <a:pt x="15783" y="2331"/>
                    <a:pt x="15783" y="1611"/>
                  </a:cubicBezTo>
                  <a:cubicBezTo>
                    <a:pt x="15783" y="891"/>
                    <a:pt x="15543" y="171"/>
                    <a:pt x="13263" y="27"/>
                  </a:cubicBezTo>
                  <a:cubicBezTo>
                    <a:pt x="10983" y="-117"/>
                    <a:pt x="6663" y="315"/>
                    <a:pt x="3783" y="1179"/>
                  </a:cubicBezTo>
                  <a:cubicBezTo>
                    <a:pt x="903" y="2043"/>
                    <a:pt x="-537" y="3339"/>
                    <a:pt x="183" y="4779"/>
                  </a:cubicBezTo>
                  <a:cubicBezTo>
                    <a:pt x="903" y="6219"/>
                    <a:pt x="3783" y="7803"/>
                    <a:pt x="7623" y="9387"/>
                  </a:cubicBezTo>
                  <a:cubicBezTo>
                    <a:pt x="11463" y="10971"/>
                    <a:pt x="16263" y="12555"/>
                    <a:pt x="18663" y="14067"/>
                  </a:cubicBezTo>
                  <a:cubicBezTo>
                    <a:pt x="21063" y="15579"/>
                    <a:pt x="21063" y="17019"/>
                    <a:pt x="19863" y="18243"/>
                  </a:cubicBezTo>
                  <a:cubicBezTo>
                    <a:pt x="18663" y="19467"/>
                    <a:pt x="16263" y="20475"/>
                    <a:pt x="13503" y="20979"/>
                  </a:cubicBezTo>
                  <a:cubicBezTo>
                    <a:pt x="10743" y="21483"/>
                    <a:pt x="7623" y="21483"/>
                    <a:pt x="5583" y="21195"/>
                  </a:cubicBezTo>
                  <a:cubicBezTo>
                    <a:pt x="3543" y="20907"/>
                    <a:pt x="2583" y="20331"/>
                    <a:pt x="3423" y="19107"/>
                  </a:cubicBezTo>
                  <a:cubicBezTo>
                    <a:pt x="4263" y="17883"/>
                    <a:pt x="6903" y="16011"/>
                    <a:pt x="9543" y="14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5569595" y="3796303"/>
              <a:ext cx="204945" cy="50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62" fill="norm" stroke="1" extrusionOk="0">
                  <a:moveTo>
                    <a:pt x="21341" y="0"/>
                  </a:moveTo>
                  <a:cubicBezTo>
                    <a:pt x="18255" y="2723"/>
                    <a:pt x="15170" y="5445"/>
                    <a:pt x="12194" y="8168"/>
                  </a:cubicBezTo>
                  <a:cubicBezTo>
                    <a:pt x="9219" y="10891"/>
                    <a:pt x="6353" y="13613"/>
                    <a:pt x="4149" y="15746"/>
                  </a:cubicBezTo>
                  <a:cubicBezTo>
                    <a:pt x="1945" y="17879"/>
                    <a:pt x="402" y="19422"/>
                    <a:pt x="72" y="20329"/>
                  </a:cubicBezTo>
                  <a:cubicBezTo>
                    <a:pt x="-259" y="21237"/>
                    <a:pt x="623" y="21509"/>
                    <a:pt x="1394" y="21555"/>
                  </a:cubicBezTo>
                  <a:cubicBezTo>
                    <a:pt x="2165" y="21600"/>
                    <a:pt x="2827" y="21418"/>
                    <a:pt x="3488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5755489" y="3902136"/>
              <a:ext cx="457201" cy="43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3066"/>
                  </a:moveTo>
                  <a:cubicBezTo>
                    <a:pt x="200" y="15595"/>
                    <a:pt x="400" y="18123"/>
                    <a:pt x="650" y="19598"/>
                  </a:cubicBezTo>
                  <a:cubicBezTo>
                    <a:pt x="900" y="21074"/>
                    <a:pt x="1200" y="21495"/>
                    <a:pt x="1400" y="21442"/>
                  </a:cubicBezTo>
                  <a:cubicBezTo>
                    <a:pt x="1600" y="21390"/>
                    <a:pt x="1700" y="20863"/>
                    <a:pt x="1700" y="18492"/>
                  </a:cubicBezTo>
                  <a:cubicBezTo>
                    <a:pt x="1700" y="16121"/>
                    <a:pt x="1600" y="11907"/>
                    <a:pt x="1450" y="9325"/>
                  </a:cubicBezTo>
                  <a:cubicBezTo>
                    <a:pt x="1300" y="6744"/>
                    <a:pt x="1100" y="5795"/>
                    <a:pt x="950" y="5005"/>
                  </a:cubicBezTo>
                  <a:cubicBezTo>
                    <a:pt x="800" y="4215"/>
                    <a:pt x="700" y="3583"/>
                    <a:pt x="850" y="3109"/>
                  </a:cubicBezTo>
                  <a:cubicBezTo>
                    <a:pt x="1000" y="2635"/>
                    <a:pt x="1400" y="2318"/>
                    <a:pt x="3100" y="1792"/>
                  </a:cubicBezTo>
                  <a:cubicBezTo>
                    <a:pt x="4800" y="1265"/>
                    <a:pt x="7800" y="527"/>
                    <a:pt x="11100" y="211"/>
                  </a:cubicBezTo>
                  <a:cubicBezTo>
                    <a:pt x="14400" y="-105"/>
                    <a:pt x="18000" y="0"/>
                    <a:pt x="21600" y="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5965402" y="4057866"/>
              <a:ext cx="171671" cy="26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24" fill="norm" stroke="1" extrusionOk="0">
                  <a:moveTo>
                    <a:pt x="2297" y="5472"/>
                  </a:moveTo>
                  <a:cubicBezTo>
                    <a:pt x="1777" y="10197"/>
                    <a:pt x="1256" y="14922"/>
                    <a:pt x="866" y="17707"/>
                  </a:cubicBezTo>
                  <a:cubicBezTo>
                    <a:pt x="475" y="20491"/>
                    <a:pt x="215" y="21335"/>
                    <a:pt x="85" y="21082"/>
                  </a:cubicBezTo>
                  <a:cubicBezTo>
                    <a:pt x="-45" y="20829"/>
                    <a:pt x="-45" y="19479"/>
                    <a:pt x="215" y="16357"/>
                  </a:cubicBezTo>
                  <a:cubicBezTo>
                    <a:pt x="475" y="13235"/>
                    <a:pt x="996" y="8341"/>
                    <a:pt x="2037" y="5135"/>
                  </a:cubicBezTo>
                  <a:cubicBezTo>
                    <a:pt x="3078" y="1929"/>
                    <a:pt x="4639" y="410"/>
                    <a:pt x="6982" y="72"/>
                  </a:cubicBezTo>
                  <a:cubicBezTo>
                    <a:pt x="9324" y="-265"/>
                    <a:pt x="12447" y="579"/>
                    <a:pt x="15179" y="2688"/>
                  </a:cubicBezTo>
                  <a:cubicBezTo>
                    <a:pt x="17912" y="4797"/>
                    <a:pt x="20254" y="8172"/>
                    <a:pt x="20904" y="11041"/>
                  </a:cubicBezTo>
                  <a:cubicBezTo>
                    <a:pt x="21555" y="13910"/>
                    <a:pt x="20514" y="16273"/>
                    <a:pt x="19473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642528" y="2704103"/>
              <a:ext cx="22751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4097" y="0"/>
                  </a:moveTo>
                  <a:cubicBezTo>
                    <a:pt x="4297" y="4702"/>
                    <a:pt x="4497" y="9404"/>
                    <a:pt x="4497" y="12637"/>
                  </a:cubicBezTo>
                  <a:cubicBezTo>
                    <a:pt x="4497" y="15869"/>
                    <a:pt x="4297" y="17633"/>
                    <a:pt x="4097" y="18955"/>
                  </a:cubicBezTo>
                  <a:cubicBezTo>
                    <a:pt x="3897" y="20278"/>
                    <a:pt x="3697" y="21159"/>
                    <a:pt x="3297" y="21233"/>
                  </a:cubicBezTo>
                  <a:cubicBezTo>
                    <a:pt x="2897" y="21306"/>
                    <a:pt x="2297" y="20571"/>
                    <a:pt x="1697" y="19543"/>
                  </a:cubicBezTo>
                  <a:cubicBezTo>
                    <a:pt x="1097" y="18514"/>
                    <a:pt x="497" y="17192"/>
                    <a:pt x="197" y="15943"/>
                  </a:cubicBezTo>
                  <a:cubicBezTo>
                    <a:pt x="-103" y="14694"/>
                    <a:pt x="-103" y="13518"/>
                    <a:pt x="497" y="13004"/>
                  </a:cubicBezTo>
                  <a:cubicBezTo>
                    <a:pt x="1097" y="12490"/>
                    <a:pt x="2297" y="12637"/>
                    <a:pt x="3897" y="12637"/>
                  </a:cubicBezTo>
                  <a:cubicBezTo>
                    <a:pt x="5497" y="12637"/>
                    <a:pt x="7497" y="12490"/>
                    <a:pt x="9797" y="10947"/>
                  </a:cubicBezTo>
                  <a:cubicBezTo>
                    <a:pt x="12097" y="9404"/>
                    <a:pt x="14697" y="6465"/>
                    <a:pt x="16297" y="4408"/>
                  </a:cubicBezTo>
                  <a:cubicBezTo>
                    <a:pt x="17897" y="2351"/>
                    <a:pt x="18497" y="1176"/>
                    <a:pt x="18797" y="1176"/>
                  </a:cubicBezTo>
                  <a:cubicBezTo>
                    <a:pt x="19097" y="1176"/>
                    <a:pt x="19097" y="2351"/>
                    <a:pt x="19097" y="5437"/>
                  </a:cubicBezTo>
                  <a:cubicBezTo>
                    <a:pt x="19097" y="8522"/>
                    <a:pt x="19097" y="13518"/>
                    <a:pt x="19097" y="16384"/>
                  </a:cubicBezTo>
                  <a:cubicBezTo>
                    <a:pt x="19097" y="19249"/>
                    <a:pt x="19097" y="19984"/>
                    <a:pt x="19497" y="20498"/>
                  </a:cubicBezTo>
                  <a:cubicBezTo>
                    <a:pt x="19897" y="21012"/>
                    <a:pt x="20697" y="21306"/>
                    <a:pt x="214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7887866" y="2958103"/>
              <a:ext cx="63781" cy="9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01" fill="norm" stroke="1" extrusionOk="0">
                  <a:moveTo>
                    <a:pt x="2493" y="7043"/>
                  </a:moveTo>
                  <a:cubicBezTo>
                    <a:pt x="1100" y="9391"/>
                    <a:pt x="-294" y="11739"/>
                    <a:pt x="54" y="13852"/>
                  </a:cubicBezTo>
                  <a:cubicBezTo>
                    <a:pt x="403" y="15965"/>
                    <a:pt x="2493" y="17843"/>
                    <a:pt x="5280" y="19252"/>
                  </a:cubicBezTo>
                  <a:cubicBezTo>
                    <a:pt x="8067" y="20661"/>
                    <a:pt x="11551" y="21600"/>
                    <a:pt x="14687" y="21365"/>
                  </a:cubicBezTo>
                  <a:cubicBezTo>
                    <a:pt x="17822" y="21130"/>
                    <a:pt x="20609" y="19722"/>
                    <a:pt x="20958" y="16670"/>
                  </a:cubicBezTo>
                  <a:cubicBezTo>
                    <a:pt x="21306" y="13617"/>
                    <a:pt x="19216" y="8922"/>
                    <a:pt x="16080" y="5870"/>
                  </a:cubicBezTo>
                  <a:cubicBezTo>
                    <a:pt x="12945" y="2817"/>
                    <a:pt x="8764" y="1409"/>
                    <a:pt x="45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041489" y="2760121"/>
              <a:ext cx="127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21600" y="15842"/>
                  </a:moveTo>
                  <a:cubicBezTo>
                    <a:pt x="18000" y="7535"/>
                    <a:pt x="14400" y="-773"/>
                    <a:pt x="10800" y="58"/>
                  </a:cubicBezTo>
                  <a:cubicBezTo>
                    <a:pt x="7200" y="889"/>
                    <a:pt x="3600" y="10858"/>
                    <a:pt x="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047839" y="295175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263739" y="2786393"/>
              <a:ext cx="260351" cy="26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176" y="19750"/>
                    <a:pt x="351" y="18049"/>
                    <a:pt x="1405" y="14903"/>
                  </a:cubicBezTo>
                  <a:cubicBezTo>
                    <a:pt x="2459" y="11757"/>
                    <a:pt x="4390" y="7164"/>
                    <a:pt x="5356" y="4273"/>
                  </a:cubicBezTo>
                  <a:cubicBezTo>
                    <a:pt x="6322" y="1382"/>
                    <a:pt x="6322" y="191"/>
                    <a:pt x="6146" y="21"/>
                  </a:cubicBezTo>
                  <a:cubicBezTo>
                    <a:pt x="5971" y="-149"/>
                    <a:pt x="5620" y="701"/>
                    <a:pt x="5180" y="3253"/>
                  </a:cubicBezTo>
                  <a:cubicBezTo>
                    <a:pt x="4741" y="5804"/>
                    <a:pt x="4215" y="10056"/>
                    <a:pt x="4127" y="12607"/>
                  </a:cubicBezTo>
                  <a:cubicBezTo>
                    <a:pt x="4039" y="15158"/>
                    <a:pt x="4390" y="16008"/>
                    <a:pt x="5005" y="16604"/>
                  </a:cubicBezTo>
                  <a:cubicBezTo>
                    <a:pt x="5620" y="17199"/>
                    <a:pt x="6498" y="17539"/>
                    <a:pt x="7288" y="17454"/>
                  </a:cubicBezTo>
                  <a:cubicBezTo>
                    <a:pt x="8078" y="17369"/>
                    <a:pt x="8780" y="16859"/>
                    <a:pt x="10098" y="14648"/>
                  </a:cubicBezTo>
                  <a:cubicBezTo>
                    <a:pt x="11415" y="12437"/>
                    <a:pt x="13346" y="8525"/>
                    <a:pt x="14312" y="6144"/>
                  </a:cubicBezTo>
                  <a:cubicBezTo>
                    <a:pt x="15278" y="3763"/>
                    <a:pt x="15278" y="2912"/>
                    <a:pt x="15102" y="2912"/>
                  </a:cubicBezTo>
                  <a:cubicBezTo>
                    <a:pt x="14927" y="2912"/>
                    <a:pt x="14576" y="3763"/>
                    <a:pt x="14488" y="5123"/>
                  </a:cubicBezTo>
                  <a:cubicBezTo>
                    <a:pt x="14400" y="6484"/>
                    <a:pt x="14576" y="8355"/>
                    <a:pt x="15805" y="10056"/>
                  </a:cubicBezTo>
                  <a:cubicBezTo>
                    <a:pt x="17034" y="11757"/>
                    <a:pt x="19317" y="13287"/>
                    <a:pt x="21600" y="14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628552" y="2875553"/>
              <a:ext cx="12413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673" y="21600"/>
                  </a:moveTo>
                  <a:cubicBezTo>
                    <a:pt x="593" y="16457"/>
                    <a:pt x="-487" y="11314"/>
                    <a:pt x="233" y="7200"/>
                  </a:cubicBezTo>
                  <a:cubicBezTo>
                    <a:pt x="953" y="3086"/>
                    <a:pt x="3473" y="0"/>
                    <a:pt x="7253" y="0"/>
                  </a:cubicBezTo>
                  <a:cubicBezTo>
                    <a:pt x="11033" y="0"/>
                    <a:pt x="16073" y="3086"/>
                    <a:pt x="21113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676489" y="298985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8860639" y="2809936"/>
              <a:ext cx="317501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959"/>
                    <a:pt x="5184" y="12317"/>
                    <a:pt x="6768" y="9015"/>
                  </a:cubicBezTo>
                  <a:cubicBezTo>
                    <a:pt x="8352" y="5712"/>
                    <a:pt x="8928" y="3749"/>
                    <a:pt x="9288" y="2321"/>
                  </a:cubicBezTo>
                  <a:cubicBezTo>
                    <a:pt x="9648" y="893"/>
                    <a:pt x="9792" y="0"/>
                    <a:pt x="9576" y="0"/>
                  </a:cubicBezTo>
                  <a:cubicBezTo>
                    <a:pt x="9360" y="0"/>
                    <a:pt x="8784" y="893"/>
                    <a:pt x="8208" y="3213"/>
                  </a:cubicBezTo>
                  <a:cubicBezTo>
                    <a:pt x="7632" y="5534"/>
                    <a:pt x="7056" y="9283"/>
                    <a:pt x="6768" y="11603"/>
                  </a:cubicBezTo>
                  <a:cubicBezTo>
                    <a:pt x="6480" y="13924"/>
                    <a:pt x="6480" y="14817"/>
                    <a:pt x="6840" y="15441"/>
                  </a:cubicBezTo>
                  <a:cubicBezTo>
                    <a:pt x="7200" y="16066"/>
                    <a:pt x="7920" y="16423"/>
                    <a:pt x="9000" y="15977"/>
                  </a:cubicBezTo>
                  <a:cubicBezTo>
                    <a:pt x="10080" y="15531"/>
                    <a:pt x="11520" y="14281"/>
                    <a:pt x="12888" y="12317"/>
                  </a:cubicBezTo>
                  <a:cubicBezTo>
                    <a:pt x="14256" y="10354"/>
                    <a:pt x="15552" y="7676"/>
                    <a:pt x="16344" y="5802"/>
                  </a:cubicBezTo>
                  <a:cubicBezTo>
                    <a:pt x="17136" y="3927"/>
                    <a:pt x="17424" y="2856"/>
                    <a:pt x="17568" y="2856"/>
                  </a:cubicBezTo>
                  <a:cubicBezTo>
                    <a:pt x="17712" y="2856"/>
                    <a:pt x="17712" y="3927"/>
                    <a:pt x="17640" y="5623"/>
                  </a:cubicBezTo>
                  <a:cubicBezTo>
                    <a:pt x="17568" y="7319"/>
                    <a:pt x="17424" y="9640"/>
                    <a:pt x="18072" y="11425"/>
                  </a:cubicBezTo>
                  <a:cubicBezTo>
                    <a:pt x="18720" y="13210"/>
                    <a:pt x="20160" y="14460"/>
                    <a:pt x="21600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195182" y="2983503"/>
              <a:ext cx="83615" cy="6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43" fill="norm" stroke="1" extrusionOk="0">
                  <a:moveTo>
                    <a:pt x="14724" y="0"/>
                  </a:moveTo>
                  <a:cubicBezTo>
                    <a:pt x="12090" y="0"/>
                    <a:pt x="9456" y="0"/>
                    <a:pt x="7085" y="1012"/>
                  </a:cubicBezTo>
                  <a:cubicBezTo>
                    <a:pt x="4714" y="2025"/>
                    <a:pt x="2607" y="4050"/>
                    <a:pt x="1290" y="7425"/>
                  </a:cubicBezTo>
                  <a:cubicBezTo>
                    <a:pt x="-27" y="10800"/>
                    <a:pt x="-554" y="15525"/>
                    <a:pt x="763" y="18225"/>
                  </a:cubicBezTo>
                  <a:cubicBezTo>
                    <a:pt x="2080" y="20925"/>
                    <a:pt x="5241" y="21600"/>
                    <a:pt x="8402" y="21262"/>
                  </a:cubicBezTo>
                  <a:cubicBezTo>
                    <a:pt x="11563" y="20925"/>
                    <a:pt x="14724" y="19575"/>
                    <a:pt x="17095" y="17550"/>
                  </a:cubicBezTo>
                  <a:cubicBezTo>
                    <a:pt x="19466" y="15525"/>
                    <a:pt x="21046" y="12825"/>
                    <a:pt x="20783" y="10125"/>
                  </a:cubicBezTo>
                  <a:cubicBezTo>
                    <a:pt x="20519" y="7425"/>
                    <a:pt x="18412" y="4725"/>
                    <a:pt x="16041" y="3375"/>
                  </a:cubicBezTo>
                  <a:cubicBezTo>
                    <a:pt x="13670" y="2025"/>
                    <a:pt x="11036" y="2025"/>
                    <a:pt x="8402" y="2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643806" y="2864098"/>
              <a:ext cx="150284" cy="17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2434" y="6093"/>
                  </a:moveTo>
                  <a:cubicBezTo>
                    <a:pt x="1217" y="6874"/>
                    <a:pt x="0" y="7654"/>
                    <a:pt x="0" y="9997"/>
                  </a:cubicBezTo>
                  <a:cubicBezTo>
                    <a:pt x="0" y="12339"/>
                    <a:pt x="1217" y="16242"/>
                    <a:pt x="2586" y="18454"/>
                  </a:cubicBezTo>
                  <a:cubicBezTo>
                    <a:pt x="3955" y="20667"/>
                    <a:pt x="5476" y="21187"/>
                    <a:pt x="6693" y="20797"/>
                  </a:cubicBezTo>
                  <a:cubicBezTo>
                    <a:pt x="7910" y="20406"/>
                    <a:pt x="8823" y="19105"/>
                    <a:pt x="10039" y="16503"/>
                  </a:cubicBezTo>
                  <a:cubicBezTo>
                    <a:pt x="11256" y="13900"/>
                    <a:pt x="12777" y="9997"/>
                    <a:pt x="13994" y="6874"/>
                  </a:cubicBezTo>
                  <a:cubicBezTo>
                    <a:pt x="15211" y="3751"/>
                    <a:pt x="16124" y="1409"/>
                    <a:pt x="17341" y="498"/>
                  </a:cubicBezTo>
                  <a:cubicBezTo>
                    <a:pt x="18558" y="-413"/>
                    <a:pt x="20079" y="107"/>
                    <a:pt x="21600" y="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861676" y="2899154"/>
              <a:ext cx="110214" cy="16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29" fill="norm" stroke="1" extrusionOk="0">
                  <a:moveTo>
                    <a:pt x="21221" y="3385"/>
                  </a:moveTo>
                  <a:cubicBezTo>
                    <a:pt x="19998" y="2331"/>
                    <a:pt x="18776" y="1277"/>
                    <a:pt x="16942" y="619"/>
                  </a:cubicBezTo>
                  <a:cubicBezTo>
                    <a:pt x="15108" y="-40"/>
                    <a:pt x="12663" y="-303"/>
                    <a:pt x="10013" y="487"/>
                  </a:cubicBezTo>
                  <a:cubicBezTo>
                    <a:pt x="7364" y="1277"/>
                    <a:pt x="4512" y="3121"/>
                    <a:pt x="3900" y="4570"/>
                  </a:cubicBezTo>
                  <a:cubicBezTo>
                    <a:pt x="3289" y="6019"/>
                    <a:pt x="4919" y="7073"/>
                    <a:pt x="7161" y="8785"/>
                  </a:cubicBezTo>
                  <a:cubicBezTo>
                    <a:pt x="9402" y="10497"/>
                    <a:pt x="12255" y="12868"/>
                    <a:pt x="13681" y="14712"/>
                  </a:cubicBezTo>
                  <a:cubicBezTo>
                    <a:pt x="15108" y="16556"/>
                    <a:pt x="15108" y="17873"/>
                    <a:pt x="13681" y="18926"/>
                  </a:cubicBezTo>
                  <a:cubicBezTo>
                    <a:pt x="12255" y="19980"/>
                    <a:pt x="9402" y="20770"/>
                    <a:pt x="6753" y="21034"/>
                  </a:cubicBezTo>
                  <a:cubicBezTo>
                    <a:pt x="4104" y="21297"/>
                    <a:pt x="1659" y="21034"/>
                    <a:pt x="640" y="19980"/>
                  </a:cubicBezTo>
                  <a:cubicBezTo>
                    <a:pt x="-379" y="18926"/>
                    <a:pt x="29" y="17082"/>
                    <a:pt x="436" y="15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0369944" y="2892359"/>
              <a:ext cx="210603" cy="26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75" fill="norm" stroke="1" extrusionOk="0">
                  <a:moveTo>
                    <a:pt x="6618" y="1684"/>
                  </a:moveTo>
                  <a:cubicBezTo>
                    <a:pt x="5762" y="847"/>
                    <a:pt x="4907" y="10"/>
                    <a:pt x="4265" y="428"/>
                  </a:cubicBezTo>
                  <a:cubicBezTo>
                    <a:pt x="3624" y="847"/>
                    <a:pt x="3196" y="2522"/>
                    <a:pt x="2768" y="5535"/>
                  </a:cubicBezTo>
                  <a:cubicBezTo>
                    <a:pt x="2340" y="8549"/>
                    <a:pt x="1913" y="12903"/>
                    <a:pt x="1699" y="15498"/>
                  </a:cubicBezTo>
                  <a:cubicBezTo>
                    <a:pt x="1485" y="18094"/>
                    <a:pt x="1485" y="18931"/>
                    <a:pt x="1378" y="18847"/>
                  </a:cubicBezTo>
                  <a:cubicBezTo>
                    <a:pt x="1271" y="18763"/>
                    <a:pt x="1057" y="17759"/>
                    <a:pt x="843" y="16838"/>
                  </a:cubicBezTo>
                  <a:cubicBezTo>
                    <a:pt x="629" y="15917"/>
                    <a:pt x="416" y="15080"/>
                    <a:pt x="202" y="14075"/>
                  </a:cubicBezTo>
                  <a:cubicBezTo>
                    <a:pt x="-12" y="13070"/>
                    <a:pt x="-226" y="11898"/>
                    <a:pt x="523" y="11145"/>
                  </a:cubicBezTo>
                  <a:cubicBezTo>
                    <a:pt x="1271" y="10391"/>
                    <a:pt x="2982" y="10056"/>
                    <a:pt x="5976" y="8717"/>
                  </a:cubicBezTo>
                  <a:cubicBezTo>
                    <a:pt x="8970" y="7377"/>
                    <a:pt x="13247" y="5033"/>
                    <a:pt x="15707" y="3526"/>
                  </a:cubicBezTo>
                  <a:cubicBezTo>
                    <a:pt x="18166" y="2019"/>
                    <a:pt x="18808" y="1349"/>
                    <a:pt x="19556" y="763"/>
                  </a:cubicBezTo>
                  <a:cubicBezTo>
                    <a:pt x="20305" y="177"/>
                    <a:pt x="21160" y="-325"/>
                    <a:pt x="21267" y="261"/>
                  </a:cubicBezTo>
                  <a:cubicBezTo>
                    <a:pt x="21374" y="847"/>
                    <a:pt x="20732" y="2522"/>
                    <a:pt x="19770" y="6205"/>
                  </a:cubicBezTo>
                  <a:cubicBezTo>
                    <a:pt x="18808" y="9889"/>
                    <a:pt x="17524" y="15582"/>
                    <a:pt x="16241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0609006" y="3104153"/>
              <a:ext cx="423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0740239" y="3008903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0702139" y="316765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0829139" y="3045022"/>
              <a:ext cx="228601" cy="20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1366"/>
                  </a:moveTo>
                  <a:cubicBezTo>
                    <a:pt x="1800" y="17619"/>
                    <a:pt x="3600" y="13872"/>
                    <a:pt x="5200" y="10786"/>
                  </a:cubicBezTo>
                  <a:cubicBezTo>
                    <a:pt x="6800" y="7701"/>
                    <a:pt x="8200" y="5276"/>
                    <a:pt x="9300" y="3513"/>
                  </a:cubicBezTo>
                  <a:cubicBezTo>
                    <a:pt x="10400" y="1750"/>
                    <a:pt x="11200" y="648"/>
                    <a:pt x="11100" y="207"/>
                  </a:cubicBezTo>
                  <a:cubicBezTo>
                    <a:pt x="11000" y="-234"/>
                    <a:pt x="10000" y="-14"/>
                    <a:pt x="9100" y="1309"/>
                  </a:cubicBezTo>
                  <a:cubicBezTo>
                    <a:pt x="8200" y="2631"/>
                    <a:pt x="7400" y="5056"/>
                    <a:pt x="7000" y="7260"/>
                  </a:cubicBezTo>
                  <a:cubicBezTo>
                    <a:pt x="6600" y="9464"/>
                    <a:pt x="6600" y="11448"/>
                    <a:pt x="7100" y="12660"/>
                  </a:cubicBezTo>
                  <a:cubicBezTo>
                    <a:pt x="7600" y="13872"/>
                    <a:pt x="8600" y="14313"/>
                    <a:pt x="10100" y="13872"/>
                  </a:cubicBezTo>
                  <a:cubicBezTo>
                    <a:pt x="11600" y="13431"/>
                    <a:pt x="13600" y="12109"/>
                    <a:pt x="15200" y="10456"/>
                  </a:cubicBezTo>
                  <a:cubicBezTo>
                    <a:pt x="16800" y="8803"/>
                    <a:pt x="18000" y="6819"/>
                    <a:pt x="19000" y="5276"/>
                  </a:cubicBezTo>
                  <a:cubicBezTo>
                    <a:pt x="20000" y="3733"/>
                    <a:pt x="20800" y="2631"/>
                    <a:pt x="20900" y="2631"/>
                  </a:cubicBezTo>
                  <a:cubicBezTo>
                    <a:pt x="21000" y="2631"/>
                    <a:pt x="20400" y="3733"/>
                    <a:pt x="19900" y="5607"/>
                  </a:cubicBezTo>
                  <a:cubicBezTo>
                    <a:pt x="19400" y="7480"/>
                    <a:pt x="19000" y="10125"/>
                    <a:pt x="19300" y="12329"/>
                  </a:cubicBezTo>
                  <a:cubicBezTo>
                    <a:pt x="19600" y="14533"/>
                    <a:pt x="20600" y="16297"/>
                    <a:pt x="21600" y="18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1220723" y="3107593"/>
              <a:ext cx="167217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806" fill="norm" stroke="1" extrusionOk="0">
                  <a:moveTo>
                    <a:pt x="270" y="20806"/>
                  </a:moveTo>
                  <a:cubicBezTo>
                    <a:pt x="0" y="14453"/>
                    <a:pt x="-270" y="8100"/>
                    <a:pt x="540" y="4288"/>
                  </a:cubicBezTo>
                  <a:cubicBezTo>
                    <a:pt x="1350" y="477"/>
                    <a:pt x="3240" y="-794"/>
                    <a:pt x="6885" y="477"/>
                  </a:cubicBezTo>
                  <a:cubicBezTo>
                    <a:pt x="10530" y="1747"/>
                    <a:pt x="15930" y="5559"/>
                    <a:pt x="21330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1203789" y="3193053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6200"/>
                    <a:pt x="12554" y="10800"/>
                    <a:pt x="16154" y="7200"/>
                  </a:cubicBezTo>
                  <a:cubicBezTo>
                    <a:pt x="19754" y="3600"/>
                    <a:pt x="2067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260939" y="3027953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33" y="0"/>
                    <a:pt x="17867" y="0"/>
                    <a:pt x="15200" y="1800"/>
                  </a:cubicBezTo>
                  <a:cubicBezTo>
                    <a:pt x="12533" y="3600"/>
                    <a:pt x="9067" y="7200"/>
                    <a:pt x="6400" y="10800"/>
                  </a:cubicBezTo>
                  <a:cubicBezTo>
                    <a:pt x="3733" y="14400"/>
                    <a:pt x="1867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1426039" y="3102466"/>
              <a:ext cx="279401" cy="14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21218"/>
                  </a:moveTo>
                  <a:cubicBezTo>
                    <a:pt x="818" y="21218"/>
                    <a:pt x="1636" y="21218"/>
                    <a:pt x="3355" y="18518"/>
                  </a:cubicBezTo>
                  <a:cubicBezTo>
                    <a:pt x="5073" y="15818"/>
                    <a:pt x="7691" y="10418"/>
                    <a:pt x="9245" y="6765"/>
                  </a:cubicBezTo>
                  <a:cubicBezTo>
                    <a:pt x="10800" y="3112"/>
                    <a:pt x="11291" y="1206"/>
                    <a:pt x="11127" y="412"/>
                  </a:cubicBezTo>
                  <a:cubicBezTo>
                    <a:pt x="10964" y="-382"/>
                    <a:pt x="10145" y="-64"/>
                    <a:pt x="9409" y="1683"/>
                  </a:cubicBezTo>
                  <a:cubicBezTo>
                    <a:pt x="8673" y="3430"/>
                    <a:pt x="8018" y="6606"/>
                    <a:pt x="7691" y="8989"/>
                  </a:cubicBezTo>
                  <a:cubicBezTo>
                    <a:pt x="7364" y="11371"/>
                    <a:pt x="7364" y="12959"/>
                    <a:pt x="7445" y="14547"/>
                  </a:cubicBezTo>
                  <a:cubicBezTo>
                    <a:pt x="7527" y="16136"/>
                    <a:pt x="7691" y="17724"/>
                    <a:pt x="8264" y="18677"/>
                  </a:cubicBezTo>
                  <a:cubicBezTo>
                    <a:pt x="8836" y="19630"/>
                    <a:pt x="9818" y="19947"/>
                    <a:pt x="11373" y="18518"/>
                  </a:cubicBezTo>
                  <a:cubicBezTo>
                    <a:pt x="12927" y="17089"/>
                    <a:pt x="15055" y="13912"/>
                    <a:pt x="16364" y="11530"/>
                  </a:cubicBezTo>
                  <a:cubicBezTo>
                    <a:pt x="17673" y="9147"/>
                    <a:pt x="18164" y="7559"/>
                    <a:pt x="18655" y="5971"/>
                  </a:cubicBezTo>
                  <a:cubicBezTo>
                    <a:pt x="19145" y="4383"/>
                    <a:pt x="19636" y="2794"/>
                    <a:pt x="19718" y="3430"/>
                  </a:cubicBezTo>
                  <a:cubicBezTo>
                    <a:pt x="19800" y="4065"/>
                    <a:pt x="19473" y="6924"/>
                    <a:pt x="19309" y="9306"/>
                  </a:cubicBezTo>
                  <a:cubicBezTo>
                    <a:pt x="19145" y="11689"/>
                    <a:pt x="19145" y="13594"/>
                    <a:pt x="19227" y="15342"/>
                  </a:cubicBezTo>
                  <a:cubicBezTo>
                    <a:pt x="19309" y="17089"/>
                    <a:pt x="19473" y="18677"/>
                    <a:pt x="19882" y="19630"/>
                  </a:cubicBezTo>
                  <a:cubicBezTo>
                    <a:pt x="20291" y="20583"/>
                    <a:pt x="20945" y="20900"/>
                    <a:pt x="2160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1696837" y="3231153"/>
              <a:ext cx="60624" cy="84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146" fill="norm" stroke="1" extrusionOk="0">
                  <a:moveTo>
                    <a:pt x="20206" y="3161"/>
                  </a:moveTo>
                  <a:cubicBezTo>
                    <a:pt x="16606" y="2107"/>
                    <a:pt x="13006" y="1054"/>
                    <a:pt x="9766" y="1580"/>
                  </a:cubicBezTo>
                  <a:cubicBezTo>
                    <a:pt x="6526" y="2107"/>
                    <a:pt x="3646" y="4215"/>
                    <a:pt x="1846" y="7639"/>
                  </a:cubicBezTo>
                  <a:cubicBezTo>
                    <a:pt x="46" y="11063"/>
                    <a:pt x="-674" y="15805"/>
                    <a:pt x="766" y="18439"/>
                  </a:cubicBezTo>
                  <a:cubicBezTo>
                    <a:pt x="2206" y="21073"/>
                    <a:pt x="5806" y="21600"/>
                    <a:pt x="9046" y="20810"/>
                  </a:cubicBezTo>
                  <a:cubicBezTo>
                    <a:pt x="12286" y="20020"/>
                    <a:pt x="15166" y="17912"/>
                    <a:pt x="17326" y="15541"/>
                  </a:cubicBezTo>
                  <a:cubicBezTo>
                    <a:pt x="19486" y="13171"/>
                    <a:pt x="20926" y="10537"/>
                    <a:pt x="20566" y="7902"/>
                  </a:cubicBezTo>
                  <a:cubicBezTo>
                    <a:pt x="20206" y="5268"/>
                    <a:pt x="18046" y="2634"/>
                    <a:pt x="158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1845139" y="326925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4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66539" y="4199710"/>
              <a:ext cx="342901" cy="41094"/>
            </a:xfrm>
            <a:prstGeom prst="rect">
              <a:avLst/>
            </a:prstGeom>
            <a:effectLst/>
          </p:spPr>
        </p:pic>
        <p:pic>
          <p:nvPicPr>
            <p:cNvPr id="164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23689" y="4228103"/>
              <a:ext cx="190501" cy="38101"/>
            </a:xfrm>
            <a:prstGeom prst="rect">
              <a:avLst/>
            </a:prstGeom>
            <a:effectLst/>
          </p:spPr>
        </p:pic>
        <p:pic>
          <p:nvPicPr>
            <p:cNvPr id="164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330039" y="4304303"/>
              <a:ext cx="56762" cy="381001"/>
            </a:xfrm>
            <a:prstGeom prst="rect">
              <a:avLst/>
            </a:prstGeom>
            <a:effectLst/>
          </p:spPr>
        </p:pic>
        <p:pic>
          <p:nvPicPr>
            <p:cNvPr id="1651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266539" y="4571003"/>
              <a:ext cx="120651" cy="101601"/>
            </a:xfrm>
            <a:prstGeom prst="rect">
              <a:avLst/>
            </a:prstGeom>
            <a:effectLst/>
          </p:spPr>
        </p:pic>
        <p:pic>
          <p:nvPicPr>
            <p:cNvPr id="165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304639" y="4615453"/>
              <a:ext cx="146051" cy="101601"/>
            </a:xfrm>
            <a:prstGeom prst="rect">
              <a:avLst/>
            </a:prstGeom>
            <a:effectLst/>
          </p:spPr>
        </p:pic>
        <p:pic>
          <p:nvPicPr>
            <p:cNvPr id="165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486399" y="4764859"/>
              <a:ext cx="161887" cy="243790"/>
            </a:xfrm>
            <a:prstGeom prst="rect">
              <a:avLst/>
            </a:prstGeom>
            <a:effectLst/>
          </p:spPr>
        </p:pic>
        <p:pic>
          <p:nvPicPr>
            <p:cNvPr id="165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642512" y="4825003"/>
              <a:ext cx="214578" cy="148314"/>
            </a:xfrm>
            <a:prstGeom prst="rect">
              <a:avLst/>
            </a:prstGeom>
            <a:effectLst/>
          </p:spPr>
        </p:pic>
        <p:pic>
          <p:nvPicPr>
            <p:cNvPr id="165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869789" y="4837703"/>
              <a:ext cx="228601" cy="146051"/>
            </a:xfrm>
            <a:prstGeom prst="rect">
              <a:avLst/>
            </a:prstGeom>
            <a:effectLst/>
          </p:spPr>
        </p:pic>
        <p:pic>
          <p:nvPicPr>
            <p:cNvPr id="166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089922" y="4783993"/>
              <a:ext cx="112996" cy="466726"/>
            </a:xfrm>
            <a:prstGeom prst="rect">
              <a:avLst/>
            </a:prstGeom>
            <a:effectLst/>
          </p:spPr>
        </p:pic>
        <p:pic>
          <p:nvPicPr>
            <p:cNvPr id="166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235120" y="4602753"/>
              <a:ext cx="218870" cy="338074"/>
            </a:xfrm>
            <a:prstGeom prst="rect">
              <a:avLst/>
            </a:prstGeom>
            <a:effectLst/>
          </p:spPr>
        </p:pic>
        <p:pic>
          <p:nvPicPr>
            <p:cNvPr id="166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692612" y="4758593"/>
              <a:ext cx="129678" cy="220028"/>
            </a:xfrm>
            <a:prstGeom prst="rect">
              <a:avLst/>
            </a:prstGeom>
            <a:effectLst/>
          </p:spPr>
        </p:pic>
        <p:pic>
          <p:nvPicPr>
            <p:cNvPr id="166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851598" y="4600636"/>
              <a:ext cx="287581" cy="354279"/>
            </a:xfrm>
            <a:prstGeom prst="rect">
              <a:avLst/>
            </a:prstGeom>
            <a:effectLst/>
          </p:spPr>
        </p:pic>
        <p:pic>
          <p:nvPicPr>
            <p:cNvPr id="166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348128" y="4619384"/>
              <a:ext cx="223462" cy="370720"/>
            </a:xfrm>
            <a:prstGeom prst="rect">
              <a:avLst/>
            </a:prstGeom>
            <a:effectLst/>
          </p:spPr>
        </p:pic>
        <p:pic>
          <p:nvPicPr>
            <p:cNvPr id="167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555661" y="4812552"/>
              <a:ext cx="149279" cy="182378"/>
            </a:xfrm>
            <a:prstGeom prst="rect">
              <a:avLst/>
            </a:prstGeom>
            <a:effectLst/>
          </p:spPr>
        </p:pic>
        <p:pic>
          <p:nvPicPr>
            <p:cNvPr id="167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723989" y="4812303"/>
              <a:ext cx="139701" cy="174411"/>
            </a:xfrm>
            <a:prstGeom prst="rect">
              <a:avLst/>
            </a:prstGeom>
            <a:effectLst/>
          </p:spPr>
        </p:pic>
        <p:pic>
          <p:nvPicPr>
            <p:cNvPr id="1675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914489" y="496470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677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263739" y="4875803"/>
              <a:ext cx="209551" cy="50801"/>
            </a:xfrm>
            <a:prstGeom prst="rect">
              <a:avLst/>
            </a:prstGeom>
            <a:effectLst/>
          </p:spPr>
        </p:pic>
        <p:pic>
          <p:nvPicPr>
            <p:cNvPr id="1679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314539" y="5002803"/>
              <a:ext cx="190501" cy="44451"/>
            </a:xfrm>
            <a:prstGeom prst="rect">
              <a:avLst/>
            </a:prstGeom>
            <a:effectLst/>
          </p:spPr>
        </p:pic>
        <p:pic>
          <p:nvPicPr>
            <p:cNvPr id="168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787795" y="4488816"/>
              <a:ext cx="2606495" cy="923664"/>
            </a:xfrm>
            <a:prstGeom prst="rect">
              <a:avLst/>
            </a:prstGeom>
            <a:effectLst/>
          </p:spPr>
        </p:pic>
        <p:pic>
          <p:nvPicPr>
            <p:cNvPr id="168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286089" y="4677848"/>
              <a:ext cx="71074" cy="293206"/>
            </a:xfrm>
            <a:prstGeom prst="rect">
              <a:avLst/>
            </a:prstGeom>
            <a:effectLst/>
          </p:spPr>
        </p:pic>
        <p:pic>
          <p:nvPicPr>
            <p:cNvPr id="168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051139" y="5012063"/>
              <a:ext cx="603251" cy="54241"/>
            </a:xfrm>
            <a:prstGeom prst="rect">
              <a:avLst/>
            </a:prstGeom>
            <a:effectLst/>
          </p:spPr>
        </p:pic>
        <p:pic>
          <p:nvPicPr>
            <p:cNvPr id="168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165439" y="5177085"/>
              <a:ext cx="260351" cy="207849"/>
            </a:xfrm>
            <a:prstGeom prst="rect">
              <a:avLst/>
            </a:prstGeom>
            <a:effectLst/>
          </p:spPr>
        </p:pic>
        <p:pic>
          <p:nvPicPr>
            <p:cNvPr id="168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755989" y="4704353"/>
              <a:ext cx="311151" cy="355601"/>
            </a:xfrm>
            <a:prstGeom prst="rect">
              <a:avLst/>
            </a:prstGeom>
            <a:effectLst/>
          </p:spPr>
        </p:pic>
        <p:pic>
          <p:nvPicPr>
            <p:cNvPr id="169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106163" y="4737051"/>
              <a:ext cx="259427" cy="316553"/>
            </a:xfrm>
            <a:prstGeom prst="rect">
              <a:avLst/>
            </a:prstGeom>
            <a:effectLst/>
          </p:spPr>
        </p:pic>
        <p:pic>
          <p:nvPicPr>
            <p:cNvPr id="169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302089" y="4825003"/>
              <a:ext cx="241301" cy="279401"/>
            </a:xfrm>
            <a:prstGeom prst="rect">
              <a:avLst/>
            </a:prstGeom>
            <a:effectLst/>
          </p:spPr>
        </p:pic>
        <p:pic>
          <p:nvPicPr>
            <p:cNvPr id="169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346539" y="4818653"/>
              <a:ext cx="215901" cy="311151"/>
            </a:xfrm>
            <a:prstGeom prst="rect">
              <a:avLst/>
            </a:prstGeom>
            <a:effectLst/>
          </p:spPr>
        </p:pic>
        <p:pic>
          <p:nvPicPr>
            <p:cNvPr id="1697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537039" y="5053603"/>
              <a:ext cx="57151" cy="76201"/>
            </a:xfrm>
            <a:prstGeom prst="rect">
              <a:avLst/>
            </a:prstGeom>
            <a:effectLst/>
          </p:spPr>
        </p:pic>
        <p:pic>
          <p:nvPicPr>
            <p:cNvPr id="1699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562439" y="490120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701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714839" y="5002803"/>
              <a:ext cx="171451" cy="31751"/>
            </a:xfrm>
            <a:prstGeom prst="rect">
              <a:avLst/>
            </a:prstGeom>
            <a:effectLst/>
          </p:spPr>
        </p:pic>
        <p:pic>
          <p:nvPicPr>
            <p:cNvPr id="170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994239" y="4888503"/>
              <a:ext cx="203201" cy="260351"/>
            </a:xfrm>
            <a:prstGeom prst="rect">
              <a:avLst/>
            </a:prstGeom>
            <a:effectLst/>
          </p:spPr>
        </p:pic>
        <p:pic>
          <p:nvPicPr>
            <p:cNvPr id="170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064089" y="4930509"/>
              <a:ext cx="196851" cy="224695"/>
            </a:xfrm>
            <a:prstGeom prst="rect">
              <a:avLst/>
            </a:prstGeom>
            <a:effectLst/>
          </p:spPr>
        </p:pic>
        <p:pic>
          <p:nvPicPr>
            <p:cNvPr id="170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953876" y="4787911"/>
              <a:ext cx="338814" cy="68843"/>
            </a:xfrm>
            <a:prstGeom prst="rect">
              <a:avLst/>
            </a:prstGeom>
            <a:effectLst/>
          </p:spPr>
        </p:pic>
        <p:pic>
          <p:nvPicPr>
            <p:cNvPr id="170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337139" y="4836157"/>
              <a:ext cx="126056" cy="325397"/>
            </a:xfrm>
            <a:prstGeom prst="rect">
              <a:avLst/>
            </a:prstGeom>
            <a:effectLst/>
          </p:spPr>
        </p:pic>
        <p:pic>
          <p:nvPicPr>
            <p:cNvPr id="171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1489539" y="4733714"/>
              <a:ext cx="215901" cy="199240"/>
            </a:xfrm>
            <a:prstGeom prst="rect">
              <a:avLst/>
            </a:prstGeom>
            <a:effectLst/>
          </p:spPr>
        </p:pic>
        <p:pic>
          <p:nvPicPr>
            <p:cNvPr id="171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9011942" y="5106668"/>
              <a:ext cx="572163" cy="459141"/>
            </a:xfrm>
            <a:prstGeom prst="rect">
              <a:avLst/>
            </a:prstGeom>
            <a:effectLst/>
          </p:spPr>
        </p:pic>
        <p:pic>
          <p:nvPicPr>
            <p:cNvPr id="171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911439" y="5753848"/>
              <a:ext cx="171451" cy="195106"/>
            </a:xfrm>
            <a:prstGeom prst="rect">
              <a:avLst/>
            </a:prstGeom>
            <a:effectLst/>
          </p:spPr>
        </p:pic>
        <p:pic>
          <p:nvPicPr>
            <p:cNvPr id="171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101939" y="5802903"/>
              <a:ext cx="234951" cy="76201"/>
            </a:xfrm>
            <a:prstGeom prst="rect">
              <a:avLst/>
            </a:prstGeom>
            <a:effectLst/>
          </p:spPr>
        </p:pic>
        <p:pic>
          <p:nvPicPr>
            <p:cNvPr id="1719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336889" y="5777503"/>
              <a:ext cx="44451" cy="177801"/>
            </a:xfrm>
            <a:prstGeom prst="rect">
              <a:avLst/>
            </a:prstGeom>
            <a:effectLst/>
          </p:spPr>
        </p:pic>
        <p:pic>
          <p:nvPicPr>
            <p:cNvPr id="172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457539" y="5745753"/>
              <a:ext cx="86072" cy="273051"/>
            </a:xfrm>
            <a:prstGeom prst="rect">
              <a:avLst/>
            </a:prstGeom>
            <a:effectLst/>
          </p:spPr>
        </p:pic>
        <p:pic>
          <p:nvPicPr>
            <p:cNvPr id="172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782764" y="5682253"/>
              <a:ext cx="103276" cy="355601"/>
            </a:xfrm>
            <a:prstGeom prst="rect">
              <a:avLst/>
            </a:prstGeom>
            <a:effectLst/>
          </p:spPr>
        </p:pic>
        <p:pic>
          <p:nvPicPr>
            <p:cNvPr id="172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847939" y="6133103"/>
              <a:ext cx="419101" cy="44451"/>
            </a:xfrm>
            <a:prstGeom prst="rect">
              <a:avLst/>
            </a:prstGeom>
            <a:effectLst/>
          </p:spPr>
        </p:pic>
        <p:pic>
          <p:nvPicPr>
            <p:cNvPr id="172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936839" y="6158503"/>
              <a:ext cx="393701" cy="88901"/>
            </a:xfrm>
            <a:prstGeom prst="rect">
              <a:avLst/>
            </a:prstGeom>
            <a:effectLst/>
          </p:spPr>
        </p:pic>
        <p:sp>
          <p:nvSpPr>
            <p:cNvPr id="1729" name="Line"/>
            <p:cNvSpPr/>
            <p:nvPr/>
          </p:nvSpPr>
          <p:spPr>
            <a:xfrm>
              <a:off x="504039" y="4067224"/>
              <a:ext cx="245023" cy="659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89" fill="norm" stroke="1" extrusionOk="0">
                  <a:moveTo>
                    <a:pt x="0" y="7990"/>
                  </a:moveTo>
                  <a:cubicBezTo>
                    <a:pt x="1464" y="10225"/>
                    <a:pt x="2929" y="12459"/>
                    <a:pt x="3844" y="14592"/>
                  </a:cubicBezTo>
                  <a:cubicBezTo>
                    <a:pt x="4759" y="16725"/>
                    <a:pt x="5125" y="18757"/>
                    <a:pt x="5308" y="19941"/>
                  </a:cubicBezTo>
                  <a:cubicBezTo>
                    <a:pt x="5492" y="21126"/>
                    <a:pt x="5492" y="21465"/>
                    <a:pt x="5034" y="20619"/>
                  </a:cubicBezTo>
                  <a:cubicBezTo>
                    <a:pt x="4576" y="19772"/>
                    <a:pt x="3661" y="17741"/>
                    <a:pt x="2837" y="15574"/>
                  </a:cubicBezTo>
                  <a:cubicBezTo>
                    <a:pt x="2014" y="13407"/>
                    <a:pt x="1281" y="11105"/>
                    <a:pt x="1098" y="8972"/>
                  </a:cubicBezTo>
                  <a:cubicBezTo>
                    <a:pt x="915" y="6839"/>
                    <a:pt x="1281" y="4876"/>
                    <a:pt x="2197" y="3386"/>
                  </a:cubicBezTo>
                  <a:cubicBezTo>
                    <a:pt x="3112" y="1896"/>
                    <a:pt x="4576" y="881"/>
                    <a:pt x="5766" y="373"/>
                  </a:cubicBezTo>
                  <a:cubicBezTo>
                    <a:pt x="6956" y="-135"/>
                    <a:pt x="7871" y="-135"/>
                    <a:pt x="9519" y="441"/>
                  </a:cubicBezTo>
                  <a:cubicBezTo>
                    <a:pt x="11166" y="1016"/>
                    <a:pt x="13546" y="2167"/>
                    <a:pt x="15559" y="3826"/>
                  </a:cubicBezTo>
                  <a:cubicBezTo>
                    <a:pt x="17573" y="5485"/>
                    <a:pt x="19220" y="7652"/>
                    <a:pt x="20227" y="9683"/>
                  </a:cubicBezTo>
                  <a:cubicBezTo>
                    <a:pt x="21234" y="11715"/>
                    <a:pt x="21600" y="13610"/>
                    <a:pt x="20593" y="15202"/>
                  </a:cubicBezTo>
                  <a:cubicBezTo>
                    <a:pt x="19586" y="16793"/>
                    <a:pt x="17207" y="18079"/>
                    <a:pt x="14919" y="18824"/>
                  </a:cubicBezTo>
                  <a:cubicBezTo>
                    <a:pt x="12631" y="19569"/>
                    <a:pt x="10434" y="19772"/>
                    <a:pt x="8786" y="19874"/>
                  </a:cubicBezTo>
                  <a:cubicBezTo>
                    <a:pt x="7139" y="19975"/>
                    <a:pt x="6041" y="19975"/>
                    <a:pt x="5125" y="19840"/>
                  </a:cubicBezTo>
                  <a:cubicBezTo>
                    <a:pt x="4210" y="19704"/>
                    <a:pt x="3478" y="19434"/>
                    <a:pt x="3569" y="19197"/>
                  </a:cubicBezTo>
                  <a:cubicBezTo>
                    <a:pt x="3661" y="18960"/>
                    <a:pt x="4576" y="18757"/>
                    <a:pt x="5492" y="18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835562" y="4488457"/>
              <a:ext cx="125678" cy="12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0817" fill="norm" stroke="1" extrusionOk="0">
                  <a:moveTo>
                    <a:pt x="21375" y="7199"/>
                  </a:moveTo>
                  <a:cubicBezTo>
                    <a:pt x="21375" y="5142"/>
                    <a:pt x="21375" y="3085"/>
                    <a:pt x="20475" y="1713"/>
                  </a:cubicBezTo>
                  <a:cubicBezTo>
                    <a:pt x="19575" y="342"/>
                    <a:pt x="17775" y="-344"/>
                    <a:pt x="15075" y="170"/>
                  </a:cubicBezTo>
                  <a:cubicBezTo>
                    <a:pt x="12375" y="685"/>
                    <a:pt x="8775" y="2399"/>
                    <a:pt x="6075" y="5142"/>
                  </a:cubicBezTo>
                  <a:cubicBezTo>
                    <a:pt x="3375" y="7885"/>
                    <a:pt x="1575" y="11656"/>
                    <a:pt x="675" y="14399"/>
                  </a:cubicBezTo>
                  <a:cubicBezTo>
                    <a:pt x="-225" y="17142"/>
                    <a:pt x="-225" y="18856"/>
                    <a:pt x="675" y="19885"/>
                  </a:cubicBezTo>
                  <a:cubicBezTo>
                    <a:pt x="1575" y="20913"/>
                    <a:pt x="3375" y="21256"/>
                    <a:pt x="5715" y="20056"/>
                  </a:cubicBezTo>
                  <a:cubicBezTo>
                    <a:pt x="8055" y="18856"/>
                    <a:pt x="10935" y="16113"/>
                    <a:pt x="12015" y="13027"/>
                  </a:cubicBezTo>
                  <a:cubicBezTo>
                    <a:pt x="13095" y="9942"/>
                    <a:pt x="12375" y="6513"/>
                    <a:pt x="11655" y="3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80289" y="4424427"/>
              <a:ext cx="146051" cy="16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0" y="16473"/>
                  </a:moveTo>
                  <a:cubicBezTo>
                    <a:pt x="5322" y="14286"/>
                    <a:pt x="10643" y="12098"/>
                    <a:pt x="14243" y="9637"/>
                  </a:cubicBezTo>
                  <a:cubicBezTo>
                    <a:pt x="17843" y="7177"/>
                    <a:pt x="19722" y="4443"/>
                    <a:pt x="20191" y="2529"/>
                  </a:cubicBezTo>
                  <a:cubicBezTo>
                    <a:pt x="20661" y="615"/>
                    <a:pt x="19722" y="-479"/>
                    <a:pt x="16748" y="205"/>
                  </a:cubicBezTo>
                  <a:cubicBezTo>
                    <a:pt x="13774" y="888"/>
                    <a:pt x="8765" y="3349"/>
                    <a:pt x="5791" y="6083"/>
                  </a:cubicBezTo>
                  <a:cubicBezTo>
                    <a:pt x="2817" y="8817"/>
                    <a:pt x="1878" y="11825"/>
                    <a:pt x="3913" y="14422"/>
                  </a:cubicBezTo>
                  <a:cubicBezTo>
                    <a:pt x="5948" y="17020"/>
                    <a:pt x="10957" y="19207"/>
                    <a:pt x="14400" y="20164"/>
                  </a:cubicBezTo>
                  <a:cubicBezTo>
                    <a:pt x="17843" y="21121"/>
                    <a:pt x="19722" y="20848"/>
                    <a:pt x="21600" y="20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145389" y="4416445"/>
              <a:ext cx="139701" cy="21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4067"/>
                  </a:moveTo>
                  <a:cubicBezTo>
                    <a:pt x="20945" y="2784"/>
                    <a:pt x="20291" y="1501"/>
                    <a:pt x="19145" y="752"/>
                  </a:cubicBezTo>
                  <a:cubicBezTo>
                    <a:pt x="18000" y="4"/>
                    <a:pt x="16364" y="-210"/>
                    <a:pt x="14073" y="218"/>
                  </a:cubicBezTo>
                  <a:cubicBezTo>
                    <a:pt x="11782" y="645"/>
                    <a:pt x="8836" y="1715"/>
                    <a:pt x="7036" y="2784"/>
                  </a:cubicBezTo>
                  <a:cubicBezTo>
                    <a:pt x="5236" y="3853"/>
                    <a:pt x="4582" y="4923"/>
                    <a:pt x="4909" y="5778"/>
                  </a:cubicBezTo>
                  <a:cubicBezTo>
                    <a:pt x="5236" y="6634"/>
                    <a:pt x="6545" y="7275"/>
                    <a:pt x="8673" y="8344"/>
                  </a:cubicBezTo>
                  <a:cubicBezTo>
                    <a:pt x="10800" y="9414"/>
                    <a:pt x="13745" y="10911"/>
                    <a:pt x="14891" y="12729"/>
                  </a:cubicBezTo>
                  <a:cubicBezTo>
                    <a:pt x="16036" y="14546"/>
                    <a:pt x="15382" y="16685"/>
                    <a:pt x="12600" y="18182"/>
                  </a:cubicBezTo>
                  <a:cubicBezTo>
                    <a:pt x="9818" y="19679"/>
                    <a:pt x="4909" y="20535"/>
                    <a:pt x="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650654" y="4271421"/>
              <a:ext cx="231336" cy="30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97" fill="norm" stroke="1" extrusionOk="0">
                  <a:moveTo>
                    <a:pt x="2021" y="8571"/>
                  </a:moveTo>
                  <a:cubicBezTo>
                    <a:pt x="1432" y="11103"/>
                    <a:pt x="843" y="13636"/>
                    <a:pt x="548" y="15349"/>
                  </a:cubicBezTo>
                  <a:cubicBezTo>
                    <a:pt x="254" y="17062"/>
                    <a:pt x="254" y="17956"/>
                    <a:pt x="254" y="18999"/>
                  </a:cubicBezTo>
                  <a:cubicBezTo>
                    <a:pt x="254" y="20041"/>
                    <a:pt x="254" y="21233"/>
                    <a:pt x="156" y="21382"/>
                  </a:cubicBezTo>
                  <a:cubicBezTo>
                    <a:pt x="57" y="21531"/>
                    <a:pt x="-139" y="20637"/>
                    <a:pt x="156" y="17509"/>
                  </a:cubicBezTo>
                  <a:cubicBezTo>
                    <a:pt x="450" y="14381"/>
                    <a:pt x="1236" y="9018"/>
                    <a:pt x="1726" y="5964"/>
                  </a:cubicBezTo>
                  <a:cubicBezTo>
                    <a:pt x="2217" y="2910"/>
                    <a:pt x="2414" y="2165"/>
                    <a:pt x="2708" y="1421"/>
                  </a:cubicBezTo>
                  <a:cubicBezTo>
                    <a:pt x="3003" y="676"/>
                    <a:pt x="3396" y="-69"/>
                    <a:pt x="3690" y="80"/>
                  </a:cubicBezTo>
                  <a:cubicBezTo>
                    <a:pt x="3985" y="229"/>
                    <a:pt x="4181" y="1272"/>
                    <a:pt x="5261" y="3953"/>
                  </a:cubicBezTo>
                  <a:cubicBezTo>
                    <a:pt x="6341" y="6634"/>
                    <a:pt x="8305" y="10954"/>
                    <a:pt x="9974" y="13785"/>
                  </a:cubicBezTo>
                  <a:cubicBezTo>
                    <a:pt x="11643" y="16615"/>
                    <a:pt x="13017" y="17956"/>
                    <a:pt x="14196" y="18626"/>
                  </a:cubicBezTo>
                  <a:cubicBezTo>
                    <a:pt x="15374" y="19297"/>
                    <a:pt x="16356" y="19297"/>
                    <a:pt x="17141" y="18552"/>
                  </a:cubicBezTo>
                  <a:cubicBezTo>
                    <a:pt x="17926" y="17807"/>
                    <a:pt x="18516" y="16317"/>
                    <a:pt x="19105" y="13412"/>
                  </a:cubicBezTo>
                  <a:cubicBezTo>
                    <a:pt x="19694" y="10508"/>
                    <a:pt x="20283" y="6188"/>
                    <a:pt x="20479" y="3581"/>
                  </a:cubicBezTo>
                  <a:cubicBezTo>
                    <a:pt x="20676" y="974"/>
                    <a:pt x="20479" y="80"/>
                    <a:pt x="20381" y="5"/>
                  </a:cubicBezTo>
                  <a:cubicBezTo>
                    <a:pt x="20283" y="-69"/>
                    <a:pt x="20283" y="676"/>
                    <a:pt x="20479" y="1197"/>
                  </a:cubicBezTo>
                  <a:cubicBezTo>
                    <a:pt x="20676" y="1719"/>
                    <a:pt x="21068" y="2017"/>
                    <a:pt x="21461" y="2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885367" y="4347670"/>
              <a:ext cx="146697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0335" fill="norm" stroke="1" extrusionOk="0">
                  <a:moveTo>
                    <a:pt x="19944" y="1715"/>
                  </a:moveTo>
                  <a:cubicBezTo>
                    <a:pt x="16394" y="1452"/>
                    <a:pt x="12843" y="1188"/>
                    <a:pt x="9440" y="3428"/>
                  </a:cubicBezTo>
                  <a:cubicBezTo>
                    <a:pt x="6038" y="5667"/>
                    <a:pt x="2783" y="10408"/>
                    <a:pt x="1155" y="13437"/>
                  </a:cubicBezTo>
                  <a:cubicBezTo>
                    <a:pt x="-472" y="16467"/>
                    <a:pt x="-472" y="17784"/>
                    <a:pt x="1747" y="18969"/>
                  </a:cubicBezTo>
                  <a:cubicBezTo>
                    <a:pt x="3966" y="20154"/>
                    <a:pt x="8405" y="21208"/>
                    <a:pt x="12251" y="19232"/>
                  </a:cubicBezTo>
                  <a:cubicBezTo>
                    <a:pt x="16098" y="17257"/>
                    <a:pt x="19353" y="12252"/>
                    <a:pt x="20240" y="8432"/>
                  </a:cubicBezTo>
                  <a:cubicBezTo>
                    <a:pt x="21128" y="4613"/>
                    <a:pt x="19649" y="1979"/>
                    <a:pt x="18021" y="793"/>
                  </a:cubicBezTo>
                  <a:cubicBezTo>
                    <a:pt x="16394" y="-392"/>
                    <a:pt x="14618" y="-129"/>
                    <a:pt x="14027" y="793"/>
                  </a:cubicBezTo>
                  <a:cubicBezTo>
                    <a:pt x="13435" y="1715"/>
                    <a:pt x="14027" y="3296"/>
                    <a:pt x="14618" y="4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2186789" y="4333607"/>
              <a:ext cx="40218" cy="27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3411" y="1171"/>
                  </a:moveTo>
                  <a:cubicBezTo>
                    <a:pt x="7958" y="517"/>
                    <a:pt x="12505" y="-138"/>
                    <a:pt x="15916" y="26"/>
                  </a:cubicBezTo>
                  <a:cubicBezTo>
                    <a:pt x="19326" y="189"/>
                    <a:pt x="21600" y="1171"/>
                    <a:pt x="21600" y="3626"/>
                  </a:cubicBezTo>
                  <a:cubicBezTo>
                    <a:pt x="21600" y="6080"/>
                    <a:pt x="19326" y="10007"/>
                    <a:pt x="18189" y="12626"/>
                  </a:cubicBezTo>
                  <a:cubicBezTo>
                    <a:pt x="17053" y="15244"/>
                    <a:pt x="17053" y="16553"/>
                    <a:pt x="15916" y="17944"/>
                  </a:cubicBezTo>
                  <a:cubicBezTo>
                    <a:pt x="14779" y="19335"/>
                    <a:pt x="12505" y="20807"/>
                    <a:pt x="9663" y="21135"/>
                  </a:cubicBezTo>
                  <a:cubicBezTo>
                    <a:pt x="6821" y="21462"/>
                    <a:pt x="3411" y="20644"/>
                    <a:pt x="0" y="19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066118" y="4302307"/>
              <a:ext cx="469922" cy="13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49" fill="norm" stroke="1" extrusionOk="0">
                  <a:moveTo>
                    <a:pt x="1454" y="21249"/>
                  </a:moveTo>
                  <a:cubicBezTo>
                    <a:pt x="1066" y="19587"/>
                    <a:pt x="679" y="17926"/>
                    <a:pt x="388" y="15932"/>
                  </a:cubicBezTo>
                  <a:cubicBezTo>
                    <a:pt x="98" y="13938"/>
                    <a:pt x="-96" y="11612"/>
                    <a:pt x="49" y="10117"/>
                  </a:cubicBezTo>
                  <a:cubicBezTo>
                    <a:pt x="195" y="8621"/>
                    <a:pt x="679" y="7957"/>
                    <a:pt x="2471" y="6295"/>
                  </a:cubicBezTo>
                  <a:cubicBezTo>
                    <a:pt x="4263" y="4634"/>
                    <a:pt x="7362" y="1975"/>
                    <a:pt x="10752" y="812"/>
                  </a:cubicBezTo>
                  <a:cubicBezTo>
                    <a:pt x="14143" y="-351"/>
                    <a:pt x="17823" y="-19"/>
                    <a:pt x="21504" y="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58565" y="5054656"/>
              <a:ext cx="304225" cy="15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631" fill="norm" stroke="1" extrusionOk="0">
                  <a:moveTo>
                    <a:pt x="15601" y="4847"/>
                  </a:moveTo>
                  <a:cubicBezTo>
                    <a:pt x="13963" y="2908"/>
                    <a:pt x="12324" y="970"/>
                    <a:pt x="10760" y="277"/>
                  </a:cubicBezTo>
                  <a:cubicBezTo>
                    <a:pt x="9196" y="-415"/>
                    <a:pt x="7706" y="139"/>
                    <a:pt x="5993" y="2493"/>
                  </a:cubicBezTo>
                  <a:cubicBezTo>
                    <a:pt x="4280" y="4847"/>
                    <a:pt x="2343" y="9000"/>
                    <a:pt x="1226" y="12323"/>
                  </a:cubicBezTo>
                  <a:cubicBezTo>
                    <a:pt x="109" y="15647"/>
                    <a:pt x="-189" y="18139"/>
                    <a:pt x="109" y="19523"/>
                  </a:cubicBezTo>
                  <a:cubicBezTo>
                    <a:pt x="407" y="20908"/>
                    <a:pt x="1301" y="21185"/>
                    <a:pt x="3014" y="19247"/>
                  </a:cubicBezTo>
                  <a:cubicBezTo>
                    <a:pt x="4727" y="17308"/>
                    <a:pt x="7259" y="13154"/>
                    <a:pt x="8898" y="10523"/>
                  </a:cubicBezTo>
                  <a:cubicBezTo>
                    <a:pt x="10537" y="7893"/>
                    <a:pt x="11281" y="6785"/>
                    <a:pt x="12026" y="5677"/>
                  </a:cubicBezTo>
                  <a:cubicBezTo>
                    <a:pt x="12771" y="4570"/>
                    <a:pt x="13516" y="3462"/>
                    <a:pt x="14037" y="4154"/>
                  </a:cubicBezTo>
                  <a:cubicBezTo>
                    <a:pt x="14559" y="4847"/>
                    <a:pt x="14857" y="7339"/>
                    <a:pt x="15229" y="9416"/>
                  </a:cubicBezTo>
                  <a:cubicBezTo>
                    <a:pt x="15601" y="11493"/>
                    <a:pt x="16048" y="13154"/>
                    <a:pt x="17091" y="13431"/>
                  </a:cubicBezTo>
                  <a:cubicBezTo>
                    <a:pt x="18134" y="13708"/>
                    <a:pt x="19772" y="12600"/>
                    <a:pt x="21411" y="1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62179" y="4990103"/>
              <a:ext cx="10221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600" fill="norm" stroke="1" extrusionOk="0">
                  <a:moveTo>
                    <a:pt x="20861" y="0"/>
                  </a:moveTo>
                  <a:cubicBezTo>
                    <a:pt x="16109" y="200"/>
                    <a:pt x="11357" y="400"/>
                    <a:pt x="7901" y="1000"/>
                  </a:cubicBezTo>
                  <a:cubicBezTo>
                    <a:pt x="4445" y="1600"/>
                    <a:pt x="2285" y="2600"/>
                    <a:pt x="989" y="3700"/>
                  </a:cubicBezTo>
                  <a:cubicBezTo>
                    <a:pt x="-307" y="4800"/>
                    <a:pt x="-739" y="6000"/>
                    <a:pt x="2285" y="7700"/>
                  </a:cubicBezTo>
                  <a:cubicBezTo>
                    <a:pt x="5309" y="9400"/>
                    <a:pt x="11789" y="11600"/>
                    <a:pt x="14165" y="13800"/>
                  </a:cubicBezTo>
                  <a:cubicBezTo>
                    <a:pt x="16541" y="16000"/>
                    <a:pt x="14813" y="18200"/>
                    <a:pt x="12869" y="19500"/>
                  </a:cubicBezTo>
                  <a:cubicBezTo>
                    <a:pt x="10925" y="20800"/>
                    <a:pt x="8765" y="21200"/>
                    <a:pt x="66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58039" y="4993040"/>
              <a:ext cx="120701" cy="21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02" fill="norm" stroke="1" extrusionOk="0">
                  <a:moveTo>
                    <a:pt x="20110" y="4153"/>
                  </a:moveTo>
                  <a:cubicBezTo>
                    <a:pt x="20855" y="3094"/>
                    <a:pt x="21600" y="2036"/>
                    <a:pt x="21041" y="1294"/>
                  </a:cubicBezTo>
                  <a:cubicBezTo>
                    <a:pt x="20483" y="553"/>
                    <a:pt x="18621" y="130"/>
                    <a:pt x="16759" y="24"/>
                  </a:cubicBezTo>
                  <a:cubicBezTo>
                    <a:pt x="14897" y="-82"/>
                    <a:pt x="13034" y="130"/>
                    <a:pt x="11172" y="1400"/>
                  </a:cubicBezTo>
                  <a:cubicBezTo>
                    <a:pt x="9310" y="2671"/>
                    <a:pt x="7448" y="5000"/>
                    <a:pt x="8379" y="7436"/>
                  </a:cubicBezTo>
                  <a:cubicBezTo>
                    <a:pt x="9310" y="9871"/>
                    <a:pt x="13034" y="12412"/>
                    <a:pt x="14524" y="14636"/>
                  </a:cubicBezTo>
                  <a:cubicBezTo>
                    <a:pt x="16014" y="16859"/>
                    <a:pt x="15269" y="18765"/>
                    <a:pt x="13966" y="19930"/>
                  </a:cubicBezTo>
                  <a:cubicBezTo>
                    <a:pt x="12662" y="21094"/>
                    <a:pt x="10800" y="21518"/>
                    <a:pt x="8379" y="21200"/>
                  </a:cubicBezTo>
                  <a:cubicBezTo>
                    <a:pt x="5959" y="20883"/>
                    <a:pt x="2979" y="19824"/>
                    <a:pt x="0" y="18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16789" y="5010707"/>
              <a:ext cx="533401" cy="18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2674"/>
                  </a:moveTo>
                  <a:cubicBezTo>
                    <a:pt x="257" y="3624"/>
                    <a:pt x="514" y="4573"/>
                    <a:pt x="514" y="6947"/>
                  </a:cubicBezTo>
                  <a:cubicBezTo>
                    <a:pt x="514" y="9321"/>
                    <a:pt x="257" y="13118"/>
                    <a:pt x="171" y="15611"/>
                  </a:cubicBezTo>
                  <a:cubicBezTo>
                    <a:pt x="86" y="18103"/>
                    <a:pt x="171" y="19290"/>
                    <a:pt x="429" y="20121"/>
                  </a:cubicBezTo>
                  <a:cubicBezTo>
                    <a:pt x="686" y="20951"/>
                    <a:pt x="1114" y="21426"/>
                    <a:pt x="1671" y="19527"/>
                  </a:cubicBezTo>
                  <a:cubicBezTo>
                    <a:pt x="2229" y="17628"/>
                    <a:pt x="2914" y="13356"/>
                    <a:pt x="3343" y="10507"/>
                  </a:cubicBezTo>
                  <a:cubicBezTo>
                    <a:pt x="3771" y="7659"/>
                    <a:pt x="3943" y="6235"/>
                    <a:pt x="4071" y="6116"/>
                  </a:cubicBezTo>
                  <a:cubicBezTo>
                    <a:pt x="4200" y="5997"/>
                    <a:pt x="4286" y="7184"/>
                    <a:pt x="4286" y="9083"/>
                  </a:cubicBezTo>
                  <a:cubicBezTo>
                    <a:pt x="4286" y="10982"/>
                    <a:pt x="4200" y="13593"/>
                    <a:pt x="4157" y="15611"/>
                  </a:cubicBezTo>
                  <a:cubicBezTo>
                    <a:pt x="4114" y="17628"/>
                    <a:pt x="4114" y="19052"/>
                    <a:pt x="4243" y="19171"/>
                  </a:cubicBezTo>
                  <a:cubicBezTo>
                    <a:pt x="4371" y="19290"/>
                    <a:pt x="4629" y="18103"/>
                    <a:pt x="5014" y="16204"/>
                  </a:cubicBezTo>
                  <a:cubicBezTo>
                    <a:pt x="5400" y="14305"/>
                    <a:pt x="5914" y="11694"/>
                    <a:pt x="6300" y="9914"/>
                  </a:cubicBezTo>
                  <a:cubicBezTo>
                    <a:pt x="6686" y="8134"/>
                    <a:pt x="6943" y="7184"/>
                    <a:pt x="7200" y="7184"/>
                  </a:cubicBezTo>
                  <a:cubicBezTo>
                    <a:pt x="7457" y="7184"/>
                    <a:pt x="7714" y="8134"/>
                    <a:pt x="7800" y="9914"/>
                  </a:cubicBezTo>
                  <a:cubicBezTo>
                    <a:pt x="7886" y="11694"/>
                    <a:pt x="7800" y="14305"/>
                    <a:pt x="7757" y="15017"/>
                  </a:cubicBezTo>
                  <a:cubicBezTo>
                    <a:pt x="7714" y="15729"/>
                    <a:pt x="7714" y="14542"/>
                    <a:pt x="7800" y="13237"/>
                  </a:cubicBezTo>
                  <a:cubicBezTo>
                    <a:pt x="7886" y="11931"/>
                    <a:pt x="8057" y="10507"/>
                    <a:pt x="8229" y="9202"/>
                  </a:cubicBezTo>
                  <a:cubicBezTo>
                    <a:pt x="8400" y="7896"/>
                    <a:pt x="8571" y="6710"/>
                    <a:pt x="8871" y="6235"/>
                  </a:cubicBezTo>
                  <a:cubicBezTo>
                    <a:pt x="9171" y="5760"/>
                    <a:pt x="9600" y="5997"/>
                    <a:pt x="9814" y="7184"/>
                  </a:cubicBezTo>
                  <a:cubicBezTo>
                    <a:pt x="10029" y="8371"/>
                    <a:pt x="10029" y="10507"/>
                    <a:pt x="10071" y="12169"/>
                  </a:cubicBezTo>
                  <a:cubicBezTo>
                    <a:pt x="10114" y="13830"/>
                    <a:pt x="10200" y="15017"/>
                    <a:pt x="10329" y="15017"/>
                  </a:cubicBezTo>
                  <a:cubicBezTo>
                    <a:pt x="10457" y="15017"/>
                    <a:pt x="10629" y="13830"/>
                    <a:pt x="10800" y="12406"/>
                  </a:cubicBezTo>
                  <a:cubicBezTo>
                    <a:pt x="10971" y="10982"/>
                    <a:pt x="11143" y="9321"/>
                    <a:pt x="11314" y="7896"/>
                  </a:cubicBezTo>
                  <a:cubicBezTo>
                    <a:pt x="11486" y="6472"/>
                    <a:pt x="11657" y="5285"/>
                    <a:pt x="11957" y="4573"/>
                  </a:cubicBezTo>
                  <a:cubicBezTo>
                    <a:pt x="12257" y="3861"/>
                    <a:pt x="12686" y="3624"/>
                    <a:pt x="12943" y="4217"/>
                  </a:cubicBezTo>
                  <a:cubicBezTo>
                    <a:pt x="13200" y="4811"/>
                    <a:pt x="13286" y="6235"/>
                    <a:pt x="13414" y="7778"/>
                  </a:cubicBezTo>
                  <a:cubicBezTo>
                    <a:pt x="13543" y="9321"/>
                    <a:pt x="13714" y="10982"/>
                    <a:pt x="13971" y="12169"/>
                  </a:cubicBezTo>
                  <a:cubicBezTo>
                    <a:pt x="14229" y="13356"/>
                    <a:pt x="14571" y="14068"/>
                    <a:pt x="14957" y="14424"/>
                  </a:cubicBezTo>
                  <a:cubicBezTo>
                    <a:pt x="15343" y="14780"/>
                    <a:pt x="15771" y="14780"/>
                    <a:pt x="16286" y="13474"/>
                  </a:cubicBezTo>
                  <a:cubicBezTo>
                    <a:pt x="16800" y="12169"/>
                    <a:pt x="17400" y="9558"/>
                    <a:pt x="17786" y="7659"/>
                  </a:cubicBezTo>
                  <a:cubicBezTo>
                    <a:pt x="18171" y="5760"/>
                    <a:pt x="18343" y="4573"/>
                    <a:pt x="18386" y="3386"/>
                  </a:cubicBezTo>
                  <a:cubicBezTo>
                    <a:pt x="18429" y="2200"/>
                    <a:pt x="18343" y="1013"/>
                    <a:pt x="18086" y="419"/>
                  </a:cubicBezTo>
                  <a:cubicBezTo>
                    <a:pt x="17829" y="-174"/>
                    <a:pt x="17400" y="-174"/>
                    <a:pt x="16843" y="657"/>
                  </a:cubicBezTo>
                  <a:cubicBezTo>
                    <a:pt x="16286" y="1488"/>
                    <a:pt x="15600" y="3149"/>
                    <a:pt x="15257" y="4573"/>
                  </a:cubicBezTo>
                  <a:cubicBezTo>
                    <a:pt x="14914" y="5997"/>
                    <a:pt x="14914" y="7184"/>
                    <a:pt x="15386" y="8964"/>
                  </a:cubicBezTo>
                  <a:cubicBezTo>
                    <a:pt x="15857" y="10745"/>
                    <a:pt x="16800" y="13118"/>
                    <a:pt x="17914" y="14186"/>
                  </a:cubicBezTo>
                  <a:cubicBezTo>
                    <a:pt x="19029" y="15255"/>
                    <a:pt x="20314" y="15017"/>
                    <a:pt x="21600" y="14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769432" y="5013386"/>
              <a:ext cx="455458" cy="19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26" fill="norm" stroke="1" extrusionOk="0">
                  <a:moveTo>
                    <a:pt x="1411" y="6366"/>
                  </a:moveTo>
                  <a:cubicBezTo>
                    <a:pt x="1809" y="7048"/>
                    <a:pt x="2207" y="7731"/>
                    <a:pt x="2456" y="9549"/>
                  </a:cubicBezTo>
                  <a:cubicBezTo>
                    <a:pt x="2705" y="11368"/>
                    <a:pt x="2804" y="14324"/>
                    <a:pt x="2804" y="16371"/>
                  </a:cubicBezTo>
                  <a:cubicBezTo>
                    <a:pt x="2804" y="18417"/>
                    <a:pt x="2705" y="19554"/>
                    <a:pt x="2406" y="20349"/>
                  </a:cubicBezTo>
                  <a:cubicBezTo>
                    <a:pt x="2107" y="21145"/>
                    <a:pt x="1610" y="21600"/>
                    <a:pt x="1212" y="21145"/>
                  </a:cubicBezTo>
                  <a:cubicBezTo>
                    <a:pt x="813" y="20691"/>
                    <a:pt x="515" y="19326"/>
                    <a:pt x="266" y="16484"/>
                  </a:cubicBezTo>
                  <a:cubicBezTo>
                    <a:pt x="17" y="13642"/>
                    <a:pt x="-182" y="9322"/>
                    <a:pt x="266" y="6480"/>
                  </a:cubicBezTo>
                  <a:cubicBezTo>
                    <a:pt x="714" y="3638"/>
                    <a:pt x="1809" y="2274"/>
                    <a:pt x="4198" y="1364"/>
                  </a:cubicBezTo>
                  <a:cubicBezTo>
                    <a:pt x="6587" y="455"/>
                    <a:pt x="10270" y="0"/>
                    <a:pt x="13355" y="0"/>
                  </a:cubicBezTo>
                  <a:cubicBezTo>
                    <a:pt x="16441" y="0"/>
                    <a:pt x="18930" y="455"/>
                    <a:pt x="21418" y="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370939" y="507265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380609" y="4955723"/>
              <a:ext cx="4113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0018" fill="norm" stroke="1" extrusionOk="0">
                  <a:moveTo>
                    <a:pt x="4557" y="20018"/>
                  </a:moveTo>
                  <a:cubicBezTo>
                    <a:pt x="1472" y="11918"/>
                    <a:pt x="-1614" y="3818"/>
                    <a:pt x="957" y="1118"/>
                  </a:cubicBezTo>
                  <a:cubicBezTo>
                    <a:pt x="3529" y="-1582"/>
                    <a:pt x="11757" y="1118"/>
                    <a:pt x="19986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396339" y="5007036"/>
              <a:ext cx="133351" cy="15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168"/>
                  </a:moveTo>
                  <a:cubicBezTo>
                    <a:pt x="19886" y="584"/>
                    <a:pt x="18171" y="0"/>
                    <a:pt x="15771" y="0"/>
                  </a:cubicBezTo>
                  <a:cubicBezTo>
                    <a:pt x="13371" y="0"/>
                    <a:pt x="10286" y="584"/>
                    <a:pt x="8400" y="1605"/>
                  </a:cubicBezTo>
                  <a:cubicBezTo>
                    <a:pt x="6514" y="2627"/>
                    <a:pt x="5829" y="4086"/>
                    <a:pt x="7371" y="5838"/>
                  </a:cubicBezTo>
                  <a:cubicBezTo>
                    <a:pt x="8914" y="7589"/>
                    <a:pt x="12686" y="9632"/>
                    <a:pt x="15086" y="11238"/>
                  </a:cubicBezTo>
                  <a:cubicBezTo>
                    <a:pt x="17486" y="12843"/>
                    <a:pt x="18514" y="14011"/>
                    <a:pt x="19029" y="15324"/>
                  </a:cubicBezTo>
                  <a:cubicBezTo>
                    <a:pt x="19543" y="16638"/>
                    <a:pt x="19543" y="18097"/>
                    <a:pt x="17314" y="19265"/>
                  </a:cubicBezTo>
                  <a:cubicBezTo>
                    <a:pt x="15086" y="20432"/>
                    <a:pt x="10629" y="21308"/>
                    <a:pt x="7371" y="21454"/>
                  </a:cubicBezTo>
                  <a:cubicBezTo>
                    <a:pt x="4114" y="21600"/>
                    <a:pt x="2057" y="21016"/>
                    <a:pt x="0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781318" y="4799603"/>
              <a:ext cx="154772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42" fill="norm" stroke="1" extrusionOk="0">
                  <a:moveTo>
                    <a:pt x="5581" y="0"/>
                  </a:moveTo>
                  <a:cubicBezTo>
                    <a:pt x="4705" y="4073"/>
                    <a:pt x="3829" y="8146"/>
                    <a:pt x="3246" y="11541"/>
                  </a:cubicBezTo>
                  <a:cubicBezTo>
                    <a:pt x="2662" y="14935"/>
                    <a:pt x="2370" y="17650"/>
                    <a:pt x="1932" y="19317"/>
                  </a:cubicBezTo>
                  <a:cubicBezTo>
                    <a:pt x="1494" y="20983"/>
                    <a:pt x="911" y="21600"/>
                    <a:pt x="473" y="21538"/>
                  </a:cubicBezTo>
                  <a:cubicBezTo>
                    <a:pt x="35" y="21477"/>
                    <a:pt x="-257" y="20736"/>
                    <a:pt x="327" y="18885"/>
                  </a:cubicBezTo>
                  <a:cubicBezTo>
                    <a:pt x="911" y="17033"/>
                    <a:pt x="2370" y="14071"/>
                    <a:pt x="3538" y="12281"/>
                  </a:cubicBezTo>
                  <a:cubicBezTo>
                    <a:pt x="4705" y="10491"/>
                    <a:pt x="5581" y="9874"/>
                    <a:pt x="6748" y="9566"/>
                  </a:cubicBezTo>
                  <a:cubicBezTo>
                    <a:pt x="7916" y="9257"/>
                    <a:pt x="9375" y="9257"/>
                    <a:pt x="10251" y="9566"/>
                  </a:cubicBezTo>
                  <a:cubicBezTo>
                    <a:pt x="11127" y="9874"/>
                    <a:pt x="11419" y="10491"/>
                    <a:pt x="11127" y="11541"/>
                  </a:cubicBezTo>
                  <a:cubicBezTo>
                    <a:pt x="10835" y="12590"/>
                    <a:pt x="9959" y="14071"/>
                    <a:pt x="8938" y="14997"/>
                  </a:cubicBezTo>
                  <a:cubicBezTo>
                    <a:pt x="7916" y="15922"/>
                    <a:pt x="6748" y="16293"/>
                    <a:pt x="5435" y="16478"/>
                  </a:cubicBezTo>
                  <a:cubicBezTo>
                    <a:pt x="4121" y="16663"/>
                    <a:pt x="2662" y="16663"/>
                    <a:pt x="2516" y="16848"/>
                  </a:cubicBezTo>
                  <a:cubicBezTo>
                    <a:pt x="2370" y="17033"/>
                    <a:pt x="3538" y="17403"/>
                    <a:pt x="5435" y="18082"/>
                  </a:cubicBezTo>
                  <a:cubicBezTo>
                    <a:pt x="7332" y="18761"/>
                    <a:pt x="9959" y="19749"/>
                    <a:pt x="12732" y="20366"/>
                  </a:cubicBezTo>
                  <a:cubicBezTo>
                    <a:pt x="15505" y="20983"/>
                    <a:pt x="18424" y="21230"/>
                    <a:pt x="21343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955668" y="5015989"/>
              <a:ext cx="252251" cy="153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105" fill="norm" stroke="1" extrusionOk="0">
                  <a:moveTo>
                    <a:pt x="1575" y="2560"/>
                  </a:moveTo>
                  <a:cubicBezTo>
                    <a:pt x="1575" y="1100"/>
                    <a:pt x="1575" y="-359"/>
                    <a:pt x="1665" y="79"/>
                  </a:cubicBezTo>
                  <a:cubicBezTo>
                    <a:pt x="1755" y="517"/>
                    <a:pt x="1935" y="2852"/>
                    <a:pt x="1845" y="6209"/>
                  </a:cubicBezTo>
                  <a:cubicBezTo>
                    <a:pt x="1755" y="9565"/>
                    <a:pt x="1395" y="13944"/>
                    <a:pt x="1035" y="16863"/>
                  </a:cubicBezTo>
                  <a:cubicBezTo>
                    <a:pt x="675" y="19782"/>
                    <a:pt x="315" y="21241"/>
                    <a:pt x="135" y="21095"/>
                  </a:cubicBezTo>
                  <a:cubicBezTo>
                    <a:pt x="-45" y="20949"/>
                    <a:pt x="-45" y="19198"/>
                    <a:pt x="135" y="16571"/>
                  </a:cubicBezTo>
                  <a:cubicBezTo>
                    <a:pt x="315" y="13944"/>
                    <a:pt x="675" y="10441"/>
                    <a:pt x="1215" y="7814"/>
                  </a:cubicBezTo>
                  <a:cubicBezTo>
                    <a:pt x="1755" y="5187"/>
                    <a:pt x="2475" y="3436"/>
                    <a:pt x="3285" y="2706"/>
                  </a:cubicBezTo>
                  <a:cubicBezTo>
                    <a:pt x="4095" y="1976"/>
                    <a:pt x="4995" y="2268"/>
                    <a:pt x="5715" y="4457"/>
                  </a:cubicBezTo>
                  <a:cubicBezTo>
                    <a:pt x="6435" y="6646"/>
                    <a:pt x="6975" y="10733"/>
                    <a:pt x="7245" y="13506"/>
                  </a:cubicBezTo>
                  <a:cubicBezTo>
                    <a:pt x="7515" y="16279"/>
                    <a:pt x="7515" y="17738"/>
                    <a:pt x="7875" y="18906"/>
                  </a:cubicBezTo>
                  <a:cubicBezTo>
                    <a:pt x="8235" y="20073"/>
                    <a:pt x="8955" y="20949"/>
                    <a:pt x="10125" y="20219"/>
                  </a:cubicBezTo>
                  <a:cubicBezTo>
                    <a:pt x="11295" y="19490"/>
                    <a:pt x="12915" y="17155"/>
                    <a:pt x="14175" y="14673"/>
                  </a:cubicBezTo>
                  <a:cubicBezTo>
                    <a:pt x="15435" y="12192"/>
                    <a:pt x="16335" y="9565"/>
                    <a:pt x="16785" y="7230"/>
                  </a:cubicBezTo>
                  <a:cubicBezTo>
                    <a:pt x="17235" y="4895"/>
                    <a:pt x="17235" y="2852"/>
                    <a:pt x="16875" y="2268"/>
                  </a:cubicBezTo>
                  <a:cubicBezTo>
                    <a:pt x="16515" y="1684"/>
                    <a:pt x="15795" y="2560"/>
                    <a:pt x="14985" y="4603"/>
                  </a:cubicBezTo>
                  <a:cubicBezTo>
                    <a:pt x="14175" y="6646"/>
                    <a:pt x="13275" y="9857"/>
                    <a:pt x="12825" y="12192"/>
                  </a:cubicBezTo>
                  <a:cubicBezTo>
                    <a:pt x="12375" y="14527"/>
                    <a:pt x="12375" y="15987"/>
                    <a:pt x="12735" y="17155"/>
                  </a:cubicBezTo>
                  <a:cubicBezTo>
                    <a:pt x="13095" y="18322"/>
                    <a:pt x="13815" y="19198"/>
                    <a:pt x="14625" y="19636"/>
                  </a:cubicBezTo>
                  <a:cubicBezTo>
                    <a:pt x="15435" y="20073"/>
                    <a:pt x="16335" y="20073"/>
                    <a:pt x="17505" y="18906"/>
                  </a:cubicBezTo>
                  <a:cubicBezTo>
                    <a:pt x="18675" y="17738"/>
                    <a:pt x="20115" y="15403"/>
                    <a:pt x="20835" y="12922"/>
                  </a:cubicBezTo>
                  <a:cubicBezTo>
                    <a:pt x="21555" y="10441"/>
                    <a:pt x="21555" y="7814"/>
                    <a:pt x="21285" y="5771"/>
                  </a:cubicBezTo>
                  <a:cubicBezTo>
                    <a:pt x="21015" y="3727"/>
                    <a:pt x="20475" y="2268"/>
                    <a:pt x="19485" y="1830"/>
                  </a:cubicBezTo>
                  <a:cubicBezTo>
                    <a:pt x="18495" y="1392"/>
                    <a:pt x="17055" y="1976"/>
                    <a:pt x="15615" y="2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238212" y="5021853"/>
              <a:ext cx="167778" cy="9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888" fill="norm" stroke="1" extrusionOk="0">
                  <a:moveTo>
                    <a:pt x="342" y="4226"/>
                  </a:moveTo>
                  <a:cubicBezTo>
                    <a:pt x="72" y="6574"/>
                    <a:pt x="-198" y="8922"/>
                    <a:pt x="207" y="11974"/>
                  </a:cubicBezTo>
                  <a:cubicBezTo>
                    <a:pt x="612" y="15026"/>
                    <a:pt x="1692" y="18783"/>
                    <a:pt x="2907" y="20191"/>
                  </a:cubicBezTo>
                  <a:cubicBezTo>
                    <a:pt x="4122" y="21600"/>
                    <a:pt x="5472" y="20661"/>
                    <a:pt x="6687" y="19252"/>
                  </a:cubicBezTo>
                  <a:cubicBezTo>
                    <a:pt x="7902" y="17843"/>
                    <a:pt x="8982" y="15965"/>
                    <a:pt x="9927" y="16200"/>
                  </a:cubicBezTo>
                  <a:cubicBezTo>
                    <a:pt x="10872" y="16435"/>
                    <a:pt x="11682" y="18783"/>
                    <a:pt x="12897" y="19957"/>
                  </a:cubicBezTo>
                  <a:cubicBezTo>
                    <a:pt x="14112" y="21130"/>
                    <a:pt x="15732" y="21130"/>
                    <a:pt x="17217" y="19252"/>
                  </a:cubicBezTo>
                  <a:cubicBezTo>
                    <a:pt x="18702" y="17374"/>
                    <a:pt x="20052" y="13617"/>
                    <a:pt x="20727" y="10096"/>
                  </a:cubicBezTo>
                  <a:cubicBezTo>
                    <a:pt x="21402" y="6574"/>
                    <a:pt x="21402" y="3287"/>
                    <a:pt x="214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431339" y="5021365"/>
              <a:ext cx="90170" cy="15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81" fill="norm" stroke="1" extrusionOk="0">
                  <a:moveTo>
                    <a:pt x="1485" y="65"/>
                  </a:moveTo>
                  <a:cubicBezTo>
                    <a:pt x="503" y="4328"/>
                    <a:pt x="-479" y="8592"/>
                    <a:pt x="257" y="9018"/>
                  </a:cubicBezTo>
                  <a:cubicBezTo>
                    <a:pt x="994" y="9444"/>
                    <a:pt x="3448" y="6034"/>
                    <a:pt x="5657" y="3760"/>
                  </a:cubicBezTo>
                  <a:cubicBezTo>
                    <a:pt x="7866" y="1486"/>
                    <a:pt x="9830" y="349"/>
                    <a:pt x="12039" y="65"/>
                  </a:cubicBezTo>
                  <a:cubicBezTo>
                    <a:pt x="14248" y="-219"/>
                    <a:pt x="16703" y="349"/>
                    <a:pt x="18421" y="3192"/>
                  </a:cubicBezTo>
                  <a:cubicBezTo>
                    <a:pt x="20139" y="6034"/>
                    <a:pt x="21121" y="11149"/>
                    <a:pt x="20876" y="14560"/>
                  </a:cubicBezTo>
                  <a:cubicBezTo>
                    <a:pt x="20630" y="17970"/>
                    <a:pt x="19157" y="19676"/>
                    <a:pt x="17685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628239" y="516790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50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748636" y="4076066"/>
              <a:ext cx="7293289" cy="2361838"/>
            </a:xfrm>
            <a:prstGeom prst="rect">
              <a:avLst/>
            </a:prstGeom>
            <a:effectLst/>
          </p:spPr>
        </p:pic>
        <p:pic>
          <p:nvPicPr>
            <p:cNvPr id="1752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7654139" y="3193053"/>
              <a:ext cx="4146551" cy="355601"/>
            </a:xfrm>
            <a:prstGeom prst="rect">
              <a:avLst/>
            </a:prstGeom>
            <a:effectLst/>
          </p:spPr>
        </p:pic>
        <p:pic>
          <p:nvPicPr>
            <p:cNvPr id="1754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768439" y="3284876"/>
              <a:ext cx="3879851" cy="308228"/>
            </a:xfrm>
            <a:prstGeom prst="rect">
              <a:avLst/>
            </a:prstGeom>
            <a:effectLst/>
          </p:spPr>
        </p:pic>
        <p:pic>
          <p:nvPicPr>
            <p:cNvPr id="1756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779143" y="3279836"/>
              <a:ext cx="3748497" cy="36406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2" name="Drawing"/>
          <p:cNvGrpSpPr/>
          <p:nvPr/>
        </p:nvGrpSpPr>
        <p:grpSpPr>
          <a:xfrm>
            <a:off x="844549" y="1663700"/>
            <a:ext cx="11779251" cy="8079317"/>
            <a:chOff x="0" y="0"/>
            <a:chExt cx="11779249" cy="8079316"/>
          </a:xfrm>
        </p:grpSpPr>
        <p:sp>
          <p:nvSpPr>
            <p:cNvPr id="1760" name="Line"/>
            <p:cNvSpPr/>
            <p:nvPr/>
          </p:nvSpPr>
          <p:spPr>
            <a:xfrm>
              <a:off x="1788255" y="260400"/>
              <a:ext cx="40545" cy="43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136" fill="norm" stroke="1" extrusionOk="0">
                  <a:moveTo>
                    <a:pt x="1247" y="617"/>
                  </a:moveTo>
                  <a:cubicBezTo>
                    <a:pt x="167" y="101"/>
                    <a:pt x="-913" y="-416"/>
                    <a:pt x="1247" y="514"/>
                  </a:cubicBezTo>
                  <a:cubicBezTo>
                    <a:pt x="3407" y="1444"/>
                    <a:pt x="8807" y="3821"/>
                    <a:pt x="12047" y="6870"/>
                  </a:cubicBezTo>
                  <a:cubicBezTo>
                    <a:pt x="15287" y="9919"/>
                    <a:pt x="16367" y="13640"/>
                    <a:pt x="16907" y="15913"/>
                  </a:cubicBezTo>
                  <a:cubicBezTo>
                    <a:pt x="17447" y="18187"/>
                    <a:pt x="17447" y="19014"/>
                    <a:pt x="17987" y="19737"/>
                  </a:cubicBezTo>
                  <a:cubicBezTo>
                    <a:pt x="18527" y="20461"/>
                    <a:pt x="19607" y="21081"/>
                    <a:pt x="20147" y="21132"/>
                  </a:cubicBezTo>
                  <a:cubicBezTo>
                    <a:pt x="20687" y="21184"/>
                    <a:pt x="20687" y="20667"/>
                    <a:pt x="20687" y="20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1551516" y="146050"/>
              <a:ext cx="50588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65" y="21600"/>
                  </a:moveTo>
                  <a:cubicBezTo>
                    <a:pt x="633" y="20945"/>
                    <a:pt x="0" y="20291"/>
                    <a:pt x="0" y="19636"/>
                  </a:cubicBezTo>
                  <a:cubicBezTo>
                    <a:pt x="0" y="18982"/>
                    <a:pt x="633" y="18327"/>
                    <a:pt x="2440" y="16200"/>
                  </a:cubicBezTo>
                  <a:cubicBezTo>
                    <a:pt x="4248" y="14073"/>
                    <a:pt x="7230" y="10473"/>
                    <a:pt x="10619" y="7527"/>
                  </a:cubicBezTo>
                  <a:cubicBezTo>
                    <a:pt x="14008" y="4582"/>
                    <a:pt x="17804" y="22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317749" y="47625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4400"/>
                    <a:pt x="7680" y="7200"/>
                    <a:pt x="11280" y="3600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332793" y="628650"/>
              <a:ext cx="194507" cy="5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19" fill="norm" stroke="1" extrusionOk="0">
                  <a:moveTo>
                    <a:pt x="4620" y="0"/>
                  </a:moveTo>
                  <a:cubicBezTo>
                    <a:pt x="3459" y="3200"/>
                    <a:pt x="2298" y="6400"/>
                    <a:pt x="1369" y="10000"/>
                  </a:cubicBezTo>
                  <a:cubicBezTo>
                    <a:pt x="440" y="13600"/>
                    <a:pt x="-257" y="17600"/>
                    <a:pt x="91" y="19600"/>
                  </a:cubicBezTo>
                  <a:cubicBezTo>
                    <a:pt x="440" y="21600"/>
                    <a:pt x="1833" y="21600"/>
                    <a:pt x="5549" y="20400"/>
                  </a:cubicBezTo>
                  <a:cubicBezTo>
                    <a:pt x="9266" y="19200"/>
                    <a:pt x="15304" y="16800"/>
                    <a:pt x="21343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187700" y="317500"/>
              <a:ext cx="2413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067"/>
                    <a:pt x="6063" y="6133"/>
                    <a:pt x="9284" y="9200"/>
                  </a:cubicBezTo>
                  <a:cubicBezTo>
                    <a:pt x="12505" y="12267"/>
                    <a:pt x="15916" y="15333"/>
                    <a:pt x="18000" y="17400"/>
                  </a:cubicBezTo>
                  <a:cubicBezTo>
                    <a:pt x="20084" y="19467"/>
                    <a:pt x="20842" y="205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238500" y="317500"/>
              <a:ext cx="1714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685"/>
                    <a:pt x="14667" y="5369"/>
                    <a:pt x="11200" y="8664"/>
                  </a:cubicBezTo>
                  <a:cubicBezTo>
                    <a:pt x="7733" y="11959"/>
                    <a:pt x="4267" y="15864"/>
                    <a:pt x="2400" y="18122"/>
                  </a:cubicBezTo>
                  <a:cubicBezTo>
                    <a:pt x="533" y="20380"/>
                    <a:pt x="267" y="209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028950" y="158750"/>
              <a:ext cx="4572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0" y="17100"/>
                    <a:pt x="5800" y="12600"/>
                    <a:pt x="8950" y="9900"/>
                  </a:cubicBezTo>
                  <a:cubicBezTo>
                    <a:pt x="12100" y="7200"/>
                    <a:pt x="15500" y="6300"/>
                    <a:pt x="17650" y="4950"/>
                  </a:cubicBezTo>
                  <a:cubicBezTo>
                    <a:pt x="19800" y="3600"/>
                    <a:pt x="207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702050" y="53340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981450" y="305798"/>
              <a:ext cx="374650" cy="40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1586" y="18622"/>
                    <a:pt x="3173" y="15697"/>
                    <a:pt x="4332" y="12659"/>
                  </a:cubicBezTo>
                  <a:cubicBezTo>
                    <a:pt x="5492" y="9622"/>
                    <a:pt x="6224" y="6472"/>
                    <a:pt x="6590" y="4616"/>
                  </a:cubicBezTo>
                  <a:cubicBezTo>
                    <a:pt x="6956" y="2759"/>
                    <a:pt x="6956" y="2197"/>
                    <a:pt x="7017" y="1522"/>
                  </a:cubicBezTo>
                  <a:cubicBezTo>
                    <a:pt x="7078" y="847"/>
                    <a:pt x="7200" y="59"/>
                    <a:pt x="7139" y="3"/>
                  </a:cubicBezTo>
                  <a:cubicBezTo>
                    <a:pt x="7078" y="-53"/>
                    <a:pt x="6834" y="622"/>
                    <a:pt x="6529" y="2759"/>
                  </a:cubicBezTo>
                  <a:cubicBezTo>
                    <a:pt x="6224" y="4897"/>
                    <a:pt x="5858" y="8497"/>
                    <a:pt x="5736" y="11085"/>
                  </a:cubicBezTo>
                  <a:cubicBezTo>
                    <a:pt x="5614" y="13672"/>
                    <a:pt x="5736" y="15247"/>
                    <a:pt x="6041" y="16316"/>
                  </a:cubicBezTo>
                  <a:cubicBezTo>
                    <a:pt x="6346" y="17384"/>
                    <a:pt x="6834" y="17947"/>
                    <a:pt x="7810" y="18059"/>
                  </a:cubicBezTo>
                  <a:cubicBezTo>
                    <a:pt x="8786" y="18172"/>
                    <a:pt x="10251" y="17835"/>
                    <a:pt x="11898" y="16259"/>
                  </a:cubicBezTo>
                  <a:cubicBezTo>
                    <a:pt x="13546" y="14684"/>
                    <a:pt x="15376" y="11872"/>
                    <a:pt x="16414" y="9453"/>
                  </a:cubicBezTo>
                  <a:cubicBezTo>
                    <a:pt x="17451" y="7034"/>
                    <a:pt x="17695" y="5009"/>
                    <a:pt x="17817" y="3716"/>
                  </a:cubicBezTo>
                  <a:cubicBezTo>
                    <a:pt x="17939" y="2422"/>
                    <a:pt x="17939" y="1859"/>
                    <a:pt x="17878" y="1916"/>
                  </a:cubicBezTo>
                  <a:cubicBezTo>
                    <a:pt x="17817" y="1972"/>
                    <a:pt x="17695" y="2647"/>
                    <a:pt x="17512" y="4391"/>
                  </a:cubicBezTo>
                  <a:cubicBezTo>
                    <a:pt x="17329" y="6134"/>
                    <a:pt x="17085" y="8947"/>
                    <a:pt x="17756" y="11309"/>
                  </a:cubicBezTo>
                  <a:cubicBezTo>
                    <a:pt x="18427" y="13672"/>
                    <a:pt x="20014" y="15584"/>
                    <a:pt x="21600" y="17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413250" y="571500"/>
              <a:ext cx="120915" cy="11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22" fill="norm" stroke="1" extrusionOk="0">
                  <a:moveTo>
                    <a:pt x="13180" y="0"/>
                  </a:moveTo>
                  <a:cubicBezTo>
                    <a:pt x="10251" y="3032"/>
                    <a:pt x="7322" y="6063"/>
                    <a:pt x="5675" y="8905"/>
                  </a:cubicBezTo>
                  <a:cubicBezTo>
                    <a:pt x="4027" y="11747"/>
                    <a:pt x="3661" y="14400"/>
                    <a:pt x="4942" y="16863"/>
                  </a:cubicBezTo>
                  <a:cubicBezTo>
                    <a:pt x="6224" y="19326"/>
                    <a:pt x="9153" y="21600"/>
                    <a:pt x="12081" y="21411"/>
                  </a:cubicBezTo>
                  <a:cubicBezTo>
                    <a:pt x="15010" y="21221"/>
                    <a:pt x="17939" y="18568"/>
                    <a:pt x="19586" y="16105"/>
                  </a:cubicBezTo>
                  <a:cubicBezTo>
                    <a:pt x="21234" y="13642"/>
                    <a:pt x="21600" y="11368"/>
                    <a:pt x="19220" y="9474"/>
                  </a:cubicBezTo>
                  <a:cubicBezTo>
                    <a:pt x="16841" y="7579"/>
                    <a:pt x="11715" y="6063"/>
                    <a:pt x="8054" y="5874"/>
                  </a:cubicBezTo>
                  <a:cubicBezTo>
                    <a:pt x="4393" y="5684"/>
                    <a:pt x="2197" y="6821"/>
                    <a:pt x="0" y="7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3149600" y="812800"/>
              <a:ext cx="12573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7" y="20700"/>
                    <a:pt x="2255" y="19800"/>
                    <a:pt x="3491" y="18450"/>
                  </a:cubicBezTo>
                  <a:cubicBezTo>
                    <a:pt x="4727" y="17100"/>
                    <a:pt x="6073" y="15300"/>
                    <a:pt x="7418" y="13725"/>
                  </a:cubicBezTo>
                  <a:cubicBezTo>
                    <a:pt x="8764" y="12150"/>
                    <a:pt x="10109" y="10800"/>
                    <a:pt x="11491" y="9563"/>
                  </a:cubicBezTo>
                  <a:cubicBezTo>
                    <a:pt x="12873" y="8325"/>
                    <a:pt x="14291" y="7200"/>
                    <a:pt x="15800" y="5850"/>
                  </a:cubicBezTo>
                  <a:cubicBezTo>
                    <a:pt x="17309" y="4500"/>
                    <a:pt x="18909" y="2925"/>
                    <a:pt x="19891" y="1912"/>
                  </a:cubicBezTo>
                  <a:cubicBezTo>
                    <a:pt x="20873" y="900"/>
                    <a:pt x="21236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594273" y="1169395"/>
              <a:ext cx="168006" cy="28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291" fill="norm" stroke="1" extrusionOk="0">
                  <a:moveTo>
                    <a:pt x="18716" y="402"/>
                  </a:moveTo>
                  <a:cubicBezTo>
                    <a:pt x="15333" y="85"/>
                    <a:pt x="11950" y="-233"/>
                    <a:pt x="8697" y="243"/>
                  </a:cubicBezTo>
                  <a:cubicBezTo>
                    <a:pt x="5444" y="720"/>
                    <a:pt x="2321" y="1991"/>
                    <a:pt x="889" y="3420"/>
                  </a:cubicBezTo>
                  <a:cubicBezTo>
                    <a:pt x="-542" y="4849"/>
                    <a:pt x="-282" y="6438"/>
                    <a:pt x="1930" y="7549"/>
                  </a:cubicBezTo>
                  <a:cubicBezTo>
                    <a:pt x="4142" y="8661"/>
                    <a:pt x="8306" y="9296"/>
                    <a:pt x="11819" y="10249"/>
                  </a:cubicBezTo>
                  <a:cubicBezTo>
                    <a:pt x="15333" y="11202"/>
                    <a:pt x="18195" y="12473"/>
                    <a:pt x="19627" y="13585"/>
                  </a:cubicBezTo>
                  <a:cubicBezTo>
                    <a:pt x="21058" y="14696"/>
                    <a:pt x="21058" y="15649"/>
                    <a:pt x="19236" y="16920"/>
                  </a:cubicBezTo>
                  <a:cubicBezTo>
                    <a:pt x="17415" y="18191"/>
                    <a:pt x="13771" y="19779"/>
                    <a:pt x="11039" y="20573"/>
                  </a:cubicBezTo>
                  <a:cubicBezTo>
                    <a:pt x="8306" y="21367"/>
                    <a:pt x="6485" y="21367"/>
                    <a:pt x="4793" y="21208"/>
                  </a:cubicBezTo>
                  <a:cubicBezTo>
                    <a:pt x="3101" y="21049"/>
                    <a:pt x="1540" y="20732"/>
                    <a:pt x="1280" y="19779"/>
                  </a:cubicBezTo>
                  <a:cubicBezTo>
                    <a:pt x="1019" y="18826"/>
                    <a:pt x="2060" y="17238"/>
                    <a:pt x="3101" y="15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911600" y="1117600"/>
              <a:ext cx="95250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40" y="1248"/>
                    <a:pt x="19680" y="2496"/>
                    <a:pt x="16560" y="4608"/>
                  </a:cubicBezTo>
                  <a:cubicBezTo>
                    <a:pt x="13440" y="6720"/>
                    <a:pt x="8160" y="9696"/>
                    <a:pt x="5040" y="12672"/>
                  </a:cubicBezTo>
                  <a:cubicBezTo>
                    <a:pt x="1920" y="15648"/>
                    <a:pt x="960" y="186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057650" y="151130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113461" y="1174750"/>
              <a:ext cx="35059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470" y="21600"/>
                  </a:moveTo>
                  <a:cubicBezTo>
                    <a:pt x="340" y="18000"/>
                    <a:pt x="211" y="14400"/>
                    <a:pt x="82" y="12018"/>
                  </a:cubicBezTo>
                  <a:cubicBezTo>
                    <a:pt x="-48" y="9635"/>
                    <a:pt x="-177" y="8471"/>
                    <a:pt x="987" y="7041"/>
                  </a:cubicBezTo>
                  <a:cubicBezTo>
                    <a:pt x="2151" y="5612"/>
                    <a:pt x="4609" y="3918"/>
                    <a:pt x="7583" y="2806"/>
                  </a:cubicBezTo>
                  <a:cubicBezTo>
                    <a:pt x="10558" y="1694"/>
                    <a:pt x="14051" y="1165"/>
                    <a:pt x="16443" y="794"/>
                  </a:cubicBezTo>
                  <a:cubicBezTo>
                    <a:pt x="18836" y="424"/>
                    <a:pt x="20130" y="212"/>
                    <a:pt x="214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293105" y="1339850"/>
              <a:ext cx="183645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3665" y="0"/>
                  </a:moveTo>
                  <a:cubicBezTo>
                    <a:pt x="2424" y="6382"/>
                    <a:pt x="1182" y="12764"/>
                    <a:pt x="562" y="16568"/>
                  </a:cubicBezTo>
                  <a:cubicBezTo>
                    <a:pt x="-59" y="20373"/>
                    <a:pt x="-59" y="21600"/>
                    <a:pt x="65" y="21600"/>
                  </a:cubicBezTo>
                  <a:cubicBezTo>
                    <a:pt x="189" y="21600"/>
                    <a:pt x="438" y="20373"/>
                    <a:pt x="1431" y="17427"/>
                  </a:cubicBezTo>
                  <a:cubicBezTo>
                    <a:pt x="2424" y="14482"/>
                    <a:pt x="4162" y="9818"/>
                    <a:pt x="6272" y="6873"/>
                  </a:cubicBezTo>
                  <a:cubicBezTo>
                    <a:pt x="8382" y="3927"/>
                    <a:pt x="10865" y="2700"/>
                    <a:pt x="13224" y="3682"/>
                  </a:cubicBezTo>
                  <a:cubicBezTo>
                    <a:pt x="15582" y="4664"/>
                    <a:pt x="17817" y="7855"/>
                    <a:pt x="19182" y="10677"/>
                  </a:cubicBezTo>
                  <a:cubicBezTo>
                    <a:pt x="20548" y="13500"/>
                    <a:pt x="21044" y="15955"/>
                    <a:pt x="21541" y="18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019550" y="1543050"/>
              <a:ext cx="133350" cy="7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10232"/>
                  </a:moveTo>
                  <a:cubicBezTo>
                    <a:pt x="1029" y="12505"/>
                    <a:pt x="2057" y="14779"/>
                    <a:pt x="3600" y="17053"/>
                  </a:cubicBezTo>
                  <a:cubicBezTo>
                    <a:pt x="5143" y="19326"/>
                    <a:pt x="7200" y="21600"/>
                    <a:pt x="10286" y="18758"/>
                  </a:cubicBezTo>
                  <a:cubicBezTo>
                    <a:pt x="13371" y="15916"/>
                    <a:pt x="17486" y="79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308599" y="8001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321155" y="134556"/>
              <a:ext cx="327296" cy="65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91" fill="norm" stroke="1" extrusionOk="0">
                  <a:moveTo>
                    <a:pt x="1899" y="11876"/>
                  </a:moveTo>
                  <a:cubicBezTo>
                    <a:pt x="1760" y="14384"/>
                    <a:pt x="1620" y="16892"/>
                    <a:pt x="1551" y="18356"/>
                  </a:cubicBezTo>
                  <a:cubicBezTo>
                    <a:pt x="1481" y="19819"/>
                    <a:pt x="1481" y="20237"/>
                    <a:pt x="1481" y="20655"/>
                  </a:cubicBezTo>
                  <a:cubicBezTo>
                    <a:pt x="1481" y="21073"/>
                    <a:pt x="1481" y="21491"/>
                    <a:pt x="1481" y="21491"/>
                  </a:cubicBezTo>
                  <a:cubicBezTo>
                    <a:pt x="1481" y="21491"/>
                    <a:pt x="1481" y="21073"/>
                    <a:pt x="1272" y="19540"/>
                  </a:cubicBezTo>
                  <a:cubicBezTo>
                    <a:pt x="1063" y="18007"/>
                    <a:pt x="645" y="15359"/>
                    <a:pt x="366" y="12642"/>
                  </a:cubicBezTo>
                  <a:cubicBezTo>
                    <a:pt x="87" y="9925"/>
                    <a:pt x="-52" y="7137"/>
                    <a:pt x="18" y="5117"/>
                  </a:cubicBezTo>
                  <a:cubicBezTo>
                    <a:pt x="87" y="3096"/>
                    <a:pt x="366" y="1842"/>
                    <a:pt x="645" y="1041"/>
                  </a:cubicBezTo>
                  <a:cubicBezTo>
                    <a:pt x="923" y="239"/>
                    <a:pt x="1202" y="-109"/>
                    <a:pt x="1760" y="30"/>
                  </a:cubicBezTo>
                  <a:cubicBezTo>
                    <a:pt x="2317" y="170"/>
                    <a:pt x="3153" y="797"/>
                    <a:pt x="4268" y="2399"/>
                  </a:cubicBezTo>
                  <a:cubicBezTo>
                    <a:pt x="5383" y="4002"/>
                    <a:pt x="6776" y="6580"/>
                    <a:pt x="7613" y="8043"/>
                  </a:cubicBezTo>
                  <a:cubicBezTo>
                    <a:pt x="8449" y="9506"/>
                    <a:pt x="8727" y="9855"/>
                    <a:pt x="9076" y="10203"/>
                  </a:cubicBezTo>
                  <a:cubicBezTo>
                    <a:pt x="9424" y="10552"/>
                    <a:pt x="9842" y="10900"/>
                    <a:pt x="10260" y="10935"/>
                  </a:cubicBezTo>
                  <a:cubicBezTo>
                    <a:pt x="10678" y="10970"/>
                    <a:pt x="11096" y="10691"/>
                    <a:pt x="12072" y="9367"/>
                  </a:cubicBezTo>
                  <a:cubicBezTo>
                    <a:pt x="13047" y="8043"/>
                    <a:pt x="14580" y="5674"/>
                    <a:pt x="15486" y="4316"/>
                  </a:cubicBezTo>
                  <a:cubicBezTo>
                    <a:pt x="16392" y="2957"/>
                    <a:pt x="16671" y="2608"/>
                    <a:pt x="17019" y="2295"/>
                  </a:cubicBezTo>
                  <a:cubicBezTo>
                    <a:pt x="17367" y="1981"/>
                    <a:pt x="17785" y="1703"/>
                    <a:pt x="18203" y="1842"/>
                  </a:cubicBezTo>
                  <a:cubicBezTo>
                    <a:pt x="18622" y="1981"/>
                    <a:pt x="19040" y="2539"/>
                    <a:pt x="19249" y="4106"/>
                  </a:cubicBezTo>
                  <a:cubicBezTo>
                    <a:pt x="19458" y="5674"/>
                    <a:pt x="19458" y="8252"/>
                    <a:pt x="19806" y="10691"/>
                  </a:cubicBezTo>
                  <a:cubicBezTo>
                    <a:pt x="20154" y="13130"/>
                    <a:pt x="20851" y="15429"/>
                    <a:pt x="21548" y="17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723530" y="506868"/>
              <a:ext cx="83671" cy="17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58" fill="norm" stroke="1" extrusionOk="0">
                  <a:moveTo>
                    <a:pt x="16084" y="2451"/>
                  </a:moveTo>
                  <a:cubicBezTo>
                    <a:pt x="14503" y="1166"/>
                    <a:pt x="12923" y="-120"/>
                    <a:pt x="10815" y="9"/>
                  </a:cubicBezTo>
                  <a:cubicBezTo>
                    <a:pt x="8708" y="137"/>
                    <a:pt x="6074" y="1680"/>
                    <a:pt x="3703" y="4894"/>
                  </a:cubicBezTo>
                  <a:cubicBezTo>
                    <a:pt x="1332" y="8109"/>
                    <a:pt x="-775" y="12994"/>
                    <a:pt x="279" y="16337"/>
                  </a:cubicBezTo>
                  <a:cubicBezTo>
                    <a:pt x="1332" y="19680"/>
                    <a:pt x="5547" y="21480"/>
                    <a:pt x="9762" y="21351"/>
                  </a:cubicBezTo>
                  <a:cubicBezTo>
                    <a:pt x="13976" y="21223"/>
                    <a:pt x="18191" y="19166"/>
                    <a:pt x="19508" y="16080"/>
                  </a:cubicBezTo>
                  <a:cubicBezTo>
                    <a:pt x="20825" y="12994"/>
                    <a:pt x="19245" y="8880"/>
                    <a:pt x="17401" y="6437"/>
                  </a:cubicBezTo>
                  <a:cubicBezTo>
                    <a:pt x="15557" y="3994"/>
                    <a:pt x="13449" y="3223"/>
                    <a:pt x="13976" y="2451"/>
                  </a:cubicBezTo>
                  <a:cubicBezTo>
                    <a:pt x="14503" y="1680"/>
                    <a:pt x="17664" y="909"/>
                    <a:pt x="20825" y="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877049" y="395791"/>
              <a:ext cx="93926" cy="32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20" fill="norm" stroke="1" extrusionOk="0">
                  <a:moveTo>
                    <a:pt x="17280" y="4404"/>
                  </a:moveTo>
                  <a:cubicBezTo>
                    <a:pt x="18720" y="3854"/>
                    <a:pt x="20160" y="3303"/>
                    <a:pt x="20880" y="2547"/>
                  </a:cubicBezTo>
                  <a:cubicBezTo>
                    <a:pt x="21600" y="1790"/>
                    <a:pt x="21600" y="827"/>
                    <a:pt x="19200" y="346"/>
                  </a:cubicBezTo>
                  <a:cubicBezTo>
                    <a:pt x="16800" y="-136"/>
                    <a:pt x="12000" y="-136"/>
                    <a:pt x="8160" y="483"/>
                  </a:cubicBezTo>
                  <a:cubicBezTo>
                    <a:pt x="4320" y="1102"/>
                    <a:pt x="1440" y="2340"/>
                    <a:pt x="2160" y="4404"/>
                  </a:cubicBezTo>
                  <a:cubicBezTo>
                    <a:pt x="2880" y="6468"/>
                    <a:pt x="7200" y="9357"/>
                    <a:pt x="11040" y="11833"/>
                  </a:cubicBezTo>
                  <a:cubicBezTo>
                    <a:pt x="14880" y="14310"/>
                    <a:pt x="18240" y="16374"/>
                    <a:pt x="19680" y="17818"/>
                  </a:cubicBezTo>
                  <a:cubicBezTo>
                    <a:pt x="21120" y="19263"/>
                    <a:pt x="20640" y="20088"/>
                    <a:pt x="19200" y="20639"/>
                  </a:cubicBezTo>
                  <a:cubicBezTo>
                    <a:pt x="17760" y="21189"/>
                    <a:pt x="15360" y="21464"/>
                    <a:pt x="12000" y="20363"/>
                  </a:cubicBezTo>
                  <a:cubicBezTo>
                    <a:pt x="8640" y="19263"/>
                    <a:pt x="4320" y="16786"/>
                    <a:pt x="0" y="14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077998" y="114300"/>
              <a:ext cx="110203" cy="534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23" fill="norm" stroke="1" extrusionOk="0">
                  <a:moveTo>
                    <a:pt x="8993" y="0"/>
                  </a:moveTo>
                  <a:cubicBezTo>
                    <a:pt x="7770" y="2278"/>
                    <a:pt x="6547" y="4556"/>
                    <a:pt x="4917" y="7172"/>
                  </a:cubicBezTo>
                  <a:cubicBezTo>
                    <a:pt x="3287" y="9788"/>
                    <a:pt x="1249" y="12741"/>
                    <a:pt x="434" y="15061"/>
                  </a:cubicBezTo>
                  <a:cubicBezTo>
                    <a:pt x="-381" y="17381"/>
                    <a:pt x="27" y="19069"/>
                    <a:pt x="1045" y="20123"/>
                  </a:cubicBezTo>
                  <a:cubicBezTo>
                    <a:pt x="2064" y="21178"/>
                    <a:pt x="3694" y="21600"/>
                    <a:pt x="7159" y="21136"/>
                  </a:cubicBezTo>
                  <a:cubicBezTo>
                    <a:pt x="10623" y="20672"/>
                    <a:pt x="15921" y="19322"/>
                    <a:pt x="21219" y="17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065433" y="381000"/>
              <a:ext cx="268817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762" y="21600"/>
                  </a:moveTo>
                  <a:cubicBezTo>
                    <a:pt x="3742" y="21046"/>
                    <a:pt x="2721" y="20492"/>
                    <a:pt x="1786" y="19662"/>
                  </a:cubicBezTo>
                  <a:cubicBezTo>
                    <a:pt x="850" y="18831"/>
                    <a:pt x="0" y="17723"/>
                    <a:pt x="0" y="16338"/>
                  </a:cubicBezTo>
                  <a:cubicBezTo>
                    <a:pt x="0" y="14954"/>
                    <a:pt x="850" y="13292"/>
                    <a:pt x="4592" y="10523"/>
                  </a:cubicBezTo>
                  <a:cubicBezTo>
                    <a:pt x="8334" y="7754"/>
                    <a:pt x="14967" y="38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899825" y="336550"/>
              <a:ext cx="272626" cy="25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49" fill="norm" stroke="1" extrusionOk="0">
                  <a:moveTo>
                    <a:pt x="1473" y="0"/>
                  </a:moveTo>
                  <a:cubicBezTo>
                    <a:pt x="971" y="4215"/>
                    <a:pt x="468" y="8429"/>
                    <a:pt x="217" y="11590"/>
                  </a:cubicBezTo>
                  <a:cubicBezTo>
                    <a:pt x="-34" y="14751"/>
                    <a:pt x="-34" y="16859"/>
                    <a:pt x="50" y="18351"/>
                  </a:cubicBezTo>
                  <a:cubicBezTo>
                    <a:pt x="133" y="19844"/>
                    <a:pt x="301" y="20722"/>
                    <a:pt x="803" y="21161"/>
                  </a:cubicBezTo>
                  <a:cubicBezTo>
                    <a:pt x="1306" y="21600"/>
                    <a:pt x="2143" y="21600"/>
                    <a:pt x="3147" y="20722"/>
                  </a:cubicBezTo>
                  <a:cubicBezTo>
                    <a:pt x="4152" y="19844"/>
                    <a:pt x="5324" y="18088"/>
                    <a:pt x="6413" y="15541"/>
                  </a:cubicBezTo>
                  <a:cubicBezTo>
                    <a:pt x="7501" y="12995"/>
                    <a:pt x="8506" y="9659"/>
                    <a:pt x="9092" y="7376"/>
                  </a:cubicBezTo>
                  <a:cubicBezTo>
                    <a:pt x="9678" y="5093"/>
                    <a:pt x="9845" y="3863"/>
                    <a:pt x="10013" y="3863"/>
                  </a:cubicBezTo>
                  <a:cubicBezTo>
                    <a:pt x="10180" y="3863"/>
                    <a:pt x="10347" y="5093"/>
                    <a:pt x="10515" y="6761"/>
                  </a:cubicBezTo>
                  <a:cubicBezTo>
                    <a:pt x="10682" y="8429"/>
                    <a:pt x="10850" y="10537"/>
                    <a:pt x="12273" y="12117"/>
                  </a:cubicBezTo>
                  <a:cubicBezTo>
                    <a:pt x="13696" y="13698"/>
                    <a:pt x="16375" y="14751"/>
                    <a:pt x="18133" y="14927"/>
                  </a:cubicBezTo>
                  <a:cubicBezTo>
                    <a:pt x="19892" y="15102"/>
                    <a:pt x="20729" y="14400"/>
                    <a:pt x="21566" y="13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149514" y="338251"/>
              <a:ext cx="137236" cy="2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52" fill="norm" stroke="1" extrusionOk="0">
                  <a:moveTo>
                    <a:pt x="21219" y="960"/>
                  </a:moveTo>
                  <a:cubicBezTo>
                    <a:pt x="16310" y="406"/>
                    <a:pt x="11401" y="-148"/>
                    <a:pt x="7801" y="37"/>
                  </a:cubicBezTo>
                  <a:cubicBezTo>
                    <a:pt x="4201" y="221"/>
                    <a:pt x="1910" y="1144"/>
                    <a:pt x="764" y="2160"/>
                  </a:cubicBezTo>
                  <a:cubicBezTo>
                    <a:pt x="-381" y="3175"/>
                    <a:pt x="-381" y="4283"/>
                    <a:pt x="1746" y="6775"/>
                  </a:cubicBezTo>
                  <a:cubicBezTo>
                    <a:pt x="3874" y="9267"/>
                    <a:pt x="8128" y="13144"/>
                    <a:pt x="10255" y="15544"/>
                  </a:cubicBezTo>
                  <a:cubicBezTo>
                    <a:pt x="12383" y="17944"/>
                    <a:pt x="12383" y="18867"/>
                    <a:pt x="11728" y="19606"/>
                  </a:cubicBezTo>
                  <a:cubicBezTo>
                    <a:pt x="11074" y="20344"/>
                    <a:pt x="9764" y="20898"/>
                    <a:pt x="8455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8324849" y="319573"/>
              <a:ext cx="133351" cy="22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9673"/>
                  </a:moveTo>
                  <a:cubicBezTo>
                    <a:pt x="3771" y="9262"/>
                    <a:pt x="7543" y="8850"/>
                    <a:pt x="10457" y="7719"/>
                  </a:cubicBezTo>
                  <a:cubicBezTo>
                    <a:pt x="13371" y="6588"/>
                    <a:pt x="15429" y="4736"/>
                    <a:pt x="16457" y="3296"/>
                  </a:cubicBezTo>
                  <a:cubicBezTo>
                    <a:pt x="17486" y="1856"/>
                    <a:pt x="17486" y="828"/>
                    <a:pt x="16629" y="313"/>
                  </a:cubicBezTo>
                  <a:cubicBezTo>
                    <a:pt x="15771" y="-201"/>
                    <a:pt x="14057" y="-201"/>
                    <a:pt x="11314" y="1239"/>
                  </a:cubicBezTo>
                  <a:cubicBezTo>
                    <a:pt x="8571" y="2679"/>
                    <a:pt x="4800" y="5559"/>
                    <a:pt x="3086" y="9056"/>
                  </a:cubicBezTo>
                  <a:cubicBezTo>
                    <a:pt x="1371" y="12553"/>
                    <a:pt x="1714" y="16668"/>
                    <a:pt x="5143" y="18828"/>
                  </a:cubicBezTo>
                  <a:cubicBezTo>
                    <a:pt x="8571" y="20988"/>
                    <a:pt x="15086" y="21193"/>
                    <a:pt x="216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8639507" y="46807"/>
              <a:ext cx="206043" cy="55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6" fill="norm" stroke="1" extrusionOk="0">
                  <a:moveTo>
                    <a:pt x="21455" y="2134"/>
                  </a:moveTo>
                  <a:cubicBezTo>
                    <a:pt x="17708" y="1310"/>
                    <a:pt x="13961" y="486"/>
                    <a:pt x="11537" y="156"/>
                  </a:cubicBezTo>
                  <a:cubicBezTo>
                    <a:pt x="9112" y="-174"/>
                    <a:pt x="8010" y="-9"/>
                    <a:pt x="6357" y="939"/>
                  </a:cubicBezTo>
                  <a:cubicBezTo>
                    <a:pt x="4704" y="1887"/>
                    <a:pt x="2500" y="3618"/>
                    <a:pt x="1288" y="5968"/>
                  </a:cubicBezTo>
                  <a:cubicBezTo>
                    <a:pt x="75" y="8318"/>
                    <a:pt x="-145" y="11286"/>
                    <a:pt x="75" y="13965"/>
                  </a:cubicBezTo>
                  <a:cubicBezTo>
                    <a:pt x="296" y="16644"/>
                    <a:pt x="957" y="19035"/>
                    <a:pt x="1618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559799" y="79452"/>
              <a:ext cx="525235" cy="51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24" fill="norm" stroke="1" extrusionOk="0">
                  <a:moveTo>
                    <a:pt x="0" y="15063"/>
                  </a:moveTo>
                  <a:cubicBezTo>
                    <a:pt x="781" y="14619"/>
                    <a:pt x="1561" y="14174"/>
                    <a:pt x="2516" y="13819"/>
                  </a:cubicBezTo>
                  <a:cubicBezTo>
                    <a:pt x="3470" y="13463"/>
                    <a:pt x="4598" y="13196"/>
                    <a:pt x="5422" y="13107"/>
                  </a:cubicBezTo>
                  <a:cubicBezTo>
                    <a:pt x="6246" y="13019"/>
                    <a:pt x="6766" y="13107"/>
                    <a:pt x="7027" y="13507"/>
                  </a:cubicBezTo>
                  <a:cubicBezTo>
                    <a:pt x="7287" y="13907"/>
                    <a:pt x="7287" y="14619"/>
                    <a:pt x="7243" y="15641"/>
                  </a:cubicBezTo>
                  <a:cubicBezTo>
                    <a:pt x="7200" y="16663"/>
                    <a:pt x="7113" y="17996"/>
                    <a:pt x="7070" y="18885"/>
                  </a:cubicBezTo>
                  <a:cubicBezTo>
                    <a:pt x="7027" y="19774"/>
                    <a:pt x="7027" y="20219"/>
                    <a:pt x="7243" y="20619"/>
                  </a:cubicBezTo>
                  <a:cubicBezTo>
                    <a:pt x="7460" y="21019"/>
                    <a:pt x="7894" y="21374"/>
                    <a:pt x="8284" y="21419"/>
                  </a:cubicBezTo>
                  <a:cubicBezTo>
                    <a:pt x="8675" y="21463"/>
                    <a:pt x="9022" y="21196"/>
                    <a:pt x="9499" y="20396"/>
                  </a:cubicBezTo>
                  <a:cubicBezTo>
                    <a:pt x="9976" y="19596"/>
                    <a:pt x="10583" y="18263"/>
                    <a:pt x="11017" y="17241"/>
                  </a:cubicBezTo>
                  <a:cubicBezTo>
                    <a:pt x="11451" y="16219"/>
                    <a:pt x="11711" y="15507"/>
                    <a:pt x="11841" y="15507"/>
                  </a:cubicBezTo>
                  <a:cubicBezTo>
                    <a:pt x="11971" y="15507"/>
                    <a:pt x="11971" y="16219"/>
                    <a:pt x="11971" y="16796"/>
                  </a:cubicBezTo>
                  <a:cubicBezTo>
                    <a:pt x="11971" y="17374"/>
                    <a:pt x="11971" y="17819"/>
                    <a:pt x="12145" y="18174"/>
                  </a:cubicBezTo>
                  <a:cubicBezTo>
                    <a:pt x="12318" y="18530"/>
                    <a:pt x="12665" y="18796"/>
                    <a:pt x="13055" y="18930"/>
                  </a:cubicBezTo>
                  <a:cubicBezTo>
                    <a:pt x="13446" y="19063"/>
                    <a:pt x="13880" y="19063"/>
                    <a:pt x="14877" y="17819"/>
                  </a:cubicBezTo>
                  <a:cubicBezTo>
                    <a:pt x="15875" y="16574"/>
                    <a:pt x="17436" y="14085"/>
                    <a:pt x="18651" y="11196"/>
                  </a:cubicBezTo>
                  <a:cubicBezTo>
                    <a:pt x="19865" y="8307"/>
                    <a:pt x="20733" y="5019"/>
                    <a:pt x="21166" y="3063"/>
                  </a:cubicBezTo>
                  <a:cubicBezTo>
                    <a:pt x="21600" y="1107"/>
                    <a:pt x="21600" y="485"/>
                    <a:pt x="21383" y="174"/>
                  </a:cubicBezTo>
                  <a:cubicBezTo>
                    <a:pt x="21166" y="-137"/>
                    <a:pt x="20733" y="-137"/>
                    <a:pt x="20082" y="1063"/>
                  </a:cubicBezTo>
                  <a:cubicBezTo>
                    <a:pt x="19431" y="2263"/>
                    <a:pt x="18564" y="4663"/>
                    <a:pt x="18087" y="7419"/>
                  </a:cubicBezTo>
                  <a:cubicBezTo>
                    <a:pt x="17610" y="10174"/>
                    <a:pt x="17523" y="13285"/>
                    <a:pt x="17913" y="15552"/>
                  </a:cubicBezTo>
                  <a:cubicBezTo>
                    <a:pt x="18304" y="17819"/>
                    <a:pt x="19171" y="19241"/>
                    <a:pt x="20039" y="20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9786358" y="171450"/>
              <a:ext cx="297443" cy="28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08" fill="norm" stroke="1" extrusionOk="0">
                  <a:moveTo>
                    <a:pt x="2225" y="7513"/>
                  </a:moveTo>
                  <a:cubicBezTo>
                    <a:pt x="1459" y="10487"/>
                    <a:pt x="693" y="13461"/>
                    <a:pt x="310" y="15417"/>
                  </a:cubicBezTo>
                  <a:cubicBezTo>
                    <a:pt x="-73" y="17374"/>
                    <a:pt x="-73" y="18313"/>
                    <a:pt x="157" y="19096"/>
                  </a:cubicBezTo>
                  <a:cubicBezTo>
                    <a:pt x="387" y="19878"/>
                    <a:pt x="846" y="20504"/>
                    <a:pt x="1765" y="20348"/>
                  </a:cubicBezTo>
                  <a:cubicBezTo>
                    <a:pt x="2684" y="20191"/>
                    <a:pt x="4063" y="19252"/>
                    <a:pt x="5289" y="18313"/>
                  </a:cubicBezTo>
                  <a:cubicBezTo>
                    <a:pt x="6514" y="17374"/>
                    <a:pt x="7587" y="16435"/>
                    <a:pt x="8199" y="16513"/>
                  </a:cubicBezTo>
                  <a:cubicBezTo>
                    <a:pt x="8812" y="16591"/>
                    <a:pt x="8965" y="17687"/>
                    <a:pt x="9195" y="18704"/>
                  </a:cubicBezTo>
                  <a:cubicBezTo>
                    <a:pt x="9425" y="19722"/>
                    <a:pt x="9731" y="20661"/>
                    <a:pt x="10267" y="21130"/>
                  </a:cubicBezTo>
                  <a:cubicBezTo>
                    <a:pt x="10804" y="21600"/>
                    <a:pt x="11570" y="21600"/>
                    <a:pt x="12872" y="20113"/>
                  </a:cubicBezTo>
                  <a:cubicBezTo>
                    <a:pt x="14174" y="18626"/>
                    <a:pt x="16012" y="15652"/>
                    <a:pt x="17544" y="12052"/>
                  </a:cubicBezTo>
                  <a:cubicBezTo>
                    <a:pt x="19076" y="8452"/>
                    <a:pt x="20301" y="4226"/>
                    <a:pt x="215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106289" y="0"/>
              <a:ext cx="441062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002" y="0"/>
                  </a:moveTo>
                  <a:cubicBezTo>
                    <a:pt x="1899" y="3388"/>
                    <a:pt x="1795" y="6776"/>
                    <a:pt x="1589" y="9741"/>
                  </a:cubicBezTo>
                  <a:cubicBezTo>
                    <a:pt x="1382" y="12706"/>
                    <a:pt x="1072" y="15247"/>
                    <a:pt x="762" y="16994"/>
                  </a:cubicBezTo>
                  <a:cubicBezTo>
                    <a:pt x="452" y="18741"/>
                    <a:pt x="142" y="19694"/>
                    <a:pt x="38" y="19853"/>
                  </a:cubicBezTo>
                  <a:cubicBezTo>
                    <a:pt x="-65" y="20012"/>
                    <a:pt x="38" y="19376"/>
                    <a:pt x="348" y="18476"/>
                  </a:cubicBezTo>
                  <a:cubicBezTo>
                    <a:pt x="658" y="17576"/>
                    <a:pt x="1175" y="16412"/>
                    <a:pt x="1744" y="15724"/>
                  </a:cubicBezTo>
                  <a:cubicBezTo>
                    <a:pt x="2312" y="15035"/>
                    <a:pt x="2932" y="14824"/>
                    <a:pt x="3449" y="14876"/>
                  </a:cubicBezTo>
                  <a:cubicBezTo>
                    <a:pt x="3966" y="14929"/>
                    <a:pt x="4379" y="15247"/>
                    <a:pt x="4741" y="15671"/>
                  </a:cubicBezTo>
                  <a:cubicBezTo>
                    <a:pt x="5102" y="16094"/>
                    <a:pt x="5413" y="16624"/>
                    <a:pt x="6084" y="17047"/>
                  </a:cubicBezTo>
                  <a:cubicBezTo>
                    <a:pt x="6756" y="17471"/>
                    <a:pt x="7790" y="17788"/>
                    <a:pt x="8771" y="17418"/>
                  </a:cubicBezTo>
                  <a:cubicBezTo>
                    <a:pt x="9753" y="17047"/>
                    <a:pt x="10683" y="15988"/>
                    <a:pt x="11252" y="15194"/>
                  </a:cubicBezTo>
                  <a:cubicBezTo>
                    <a:pt x="11820" y="14400"/>
                    <a:pt x="12027" y="13871"/>
                    <a:pt x="11975" y="13394"/>
                  </a:cubicBezTo>
                  <a:cubicBezTo>
                    <a:pt x="11924" y="12918"/>
                    <a:pt x="11613" y="12494"/>
                    <a:pt x="11200" y="12494"/>
                  </a:cubicBezTo>
                  <a:cubicBezTo>
                    <a:pt x="10787" y="12494"/>
                    <a:pt x="10270" y="12918"/>
                    <a:pt x="9960" y="13394"/>
                  </a:cubicBezTo>
                  <a:cubicBezTo>
                    <a:pt x="9650" y="13871"/>
                    <a:pt x="9546" y="14400"/>
                    <a:pt x="9546" y="15088"/>
                  </a:cubicBezTo>
                  <a:cubicBezTo>
                    <a:pt x="9546" y="15776"/>
                    <a:pt x="9650" y="16624"/>
                    <a:pt x="9960" y="17100"/>
                  </a:cubicBezTo>
                  <a:cubicBezTo>
                    <a:pt x="10270" y="17576"/>
                    <a:pt x="10787" y="17682"/>
                    <a:pt x="11252" y="17524"/>
                  </a:cubicBezTo>
                  <a:cubicBezTo>
                    <a:pt x="11717" y="17365"/>
                    <a:pt x="12130" y="16941"/>
                    <a:pt x="12492" y="16465"/>
                  </a:cubicBezTo>
                  <a:cubicBezTo>
                    <a:pt x="12854" y="15988"/>
                    <a:pt x="13164" y="15459"/>
                    <a:pt x="13474" y="14982"/>
                  </a:cubicBezTo>
                  <a:cubicBezTo>
                    <a:pt x="13784" y="14506"/>
                    <a:pt x="14094" y="14082"/>
                    <a:pt x="14197" y="14135"/>
                  </a:cubicBezTo>
                  <a:cubicBezTo>
                    <a:pt x="14301" y="14188"/>
                    <a:pt x="14197" y="14718"/>
                    <a:pt x="14146" y="15300"/>
                  </a:cubicBezTo>
                  <a:cubicBezTo>
                    <a:pt x="14094" y="15882"/>
                    <a:pt x="14094" y="16518"/>
                    <a:pt x="14094" y="17206"/>
                  </a:cubicBezTo>
                  <a:cubicBezTo>
                    <a:pt x="14094" y="17894"/>
                    <a:pt x="14094" y="18635"/>
                    <a:pt x="14197" y="18741"/>
                  </a:cubicBezTo>
                  <a:cubicBezTo>
                    <a:pt x="14301" y="18847"/>
                    <a:pt x="14507" y="18318"/>
                    <a:pt x="14817" y="17471"/>
                  </a:cubicBezTo>
                  <a:cubicBezTo>
                    <a:pt x="15127" y="16624"/>
                    <a:pt x="15541" y="15459"/>
                    <a:pt x="16006" y="14771"/>
                  </a:cubicBezTo>
                  <a:cubicBezTo>
                    <a:pt x="16471" y="14082"/>
                    <a:pt x="16988" y="13871"/>
                    <a:pt x="17504" y="13924"/>
                  </a:cubicBezTo>
                  <a:cubicBezTo>
                    <a:pt x="18021" y="13976"/>
                    <a:pt x="18538" y="14294"/>
                    <a:pt x="19210" y="15618"/>
                  </a:cubicBezTo>
                  <a:cubicBezTo>
                    <a:pt x="19881" y="16941"/>
                    <a:pt x="20708" y="19271"/>
                    <a:pt x="215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7213599" y="1206484"/>
              <a:ext cx="196851" cy="19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3" fill="norm" stroke="1" extrusionOk="0">
                  <a:moveTo>
                    <a:pt x="0" y="7585"/>
                  </a:moveTo>
                  <a:cubicBezTo>
                    <a:pt x="232" y="10343"/>
                    <a:pt x="465" y="13100"/>
                    <a:pt x="813" y="15053"/>
                  </a:cubicBezTo>
                  <a:cubicBezTo>
                    <a:pt x="1161" y="17006"/>
                    <a:pt x="1626" y="18155"/>
                    <a:pt x="1858" y="18155"/>
                  </a:cubicBezTo>
                  <a:cubicBezTo>
                    <a:pt x="2090" y="18155"/>
                    <a:pt x="2090" y="17006"/>
                    <a:pt x="2671" y="14019"/>
                  </a:cubicBezTo>
                  <a:cubicBezTo>
                    <a:pt x="3252" y="11032"/>
                    <a:pt x="4413" y="6206"/>
                    <a:pt x="6039" y="3219"/>
                  </a:cubicBezTo>
                  <a:cubicBezTo>
                    <a:pt x="7665" y="232"/>
                    <a:pt x="9755" y="-917"/>
                    <a:pt x="12077" y="806"/>
                  </a:cubicBezTo>
                  <a:cubicBezTo>
                    <a:pt x="14400" y="2530"/>
                    <a:pt x="16955" y="7126"/>
                    <a:pt x="18581" y="10917"/>
                  </a:cubicBezTo>
                  <a:cubicBezTo>
                    <a:pt x="20206" y="14709"/>
                    <a:pt x="20903" y="17696"/>
                    <a:pt x="21600" y="20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083549" y="1261533"/>
              <a:ext cx="3810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23"/>
                  </a:moveTo>
                  <a:cubicBezTo>
                    <a:pt x="4800" y="2512"/>
                    <a:pt x="9600" y="0"/>
                    <a:pt x="12000" y="0"/>
                  </a:cubicBezTo>
                  <a:cubicBezTo>
                    <a:pt x="14400" y="0"/>
                    <a:pt x="14400" y="2512"/>
                    <a:pt x="15600" y="6530"/>
                  </a:cubicBezTo>
                  <a:cubicBezTo>
                    <a:pt x="16800" y="10549"/>
                    <a:pt x="19200" y="160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127999" y="1104900"/>
              <a:ext cx="63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8172449" y="1178422"/>
              <a:ext cx="152401" cy="23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249"/>
                  </a:moveTo>
                  <a:cubicBezTo>
                    <a:pt x="16500" y="52"/>
                    <a:pt x="11400" y="-144"/>
                    <a:pt x="8100" y="151"/>
                  </a:cubicBezTo>
                  <a:cubicBezTo>
                    <a:pt x="4800" y="445"/>
                    <a:pt x="3300" y="1231"/>
                    <a:pt x="2700" y="2114"/>
                  </a:cubicBezTo>
                  <a:cubicBezTo>
                    <a:pt x="2100" y="2998"/>
                    <a:pt x="2400" y="3980"/>
                    <a:pt x="4350" y="5845"/>
                  </a:cubicBezTo>
                  <a:cubicBezTo>
                    <a:pt x="6300" y="7711"/>
                    <a:pt x="9900" y="10460"/>
                    <a:pt x="12000" y="12914"/>
                  </a:cubicBezTo>
                  <a:cubicBezTo>
                    <a:pt x="14100" y="15369"/>
                    <a:pt x="14700" y="17529"/>
                    <a:pt x="14100" y="19001"/>
                  </a:cubicBezTo>
                  <a:cubicBezTo>
                    <a:pt x="13500" y="20474"/>
                    <a:pt x="11700" y="21260"/>
                    <a:pt x="9150" y="21358"/>
                  </a:cubicBezTo>
                  <a:cubicBezTo>
                    <a:pt x="6600" y="21456"/>
                    <a:pt x="3300" y="20867"/>
                    <a:pt x="0" y="20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902033" y="1112245"/>
              <a:ext cx="121317" cy="21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47" fill="norm" stroke="1" extrusionOk="0">
                  <a:moveTo>
                    <a:pt x="20983" y="536"/>
                  </a:moveTo>
                  <a:cubicBezTo>
                    <a:pt x="16590" y="113"/>
                    <a:pt x="12197" y="-311"/>
                    <a:pt x="8719" y="324"/>
                  </a:cubicBezTo>
                  <a:cubicBezTo>
                    <a:pt x="5241" y="960"/>
                    <a:pt x="2678" y="2654"/>
                    <a:pt x="1214" y="4242"/>
                  </a:cubicBezTo>
                  <a:cubicBezTo>
                    <a:pt x="-251" y="5830"/>
                    <a:pt x="-617" y="7313"/>
                    <a:pt x="1397" y="9218"/>
                  </a:cubicBezTo>
                  <a:cubicBezTo>
                    <a:pt x="3410" y="11124"/>
                    <a:pt x="7803" y="13454"/>
                    <a:pt x="10549" y="15254"/>
                  </a:cubicBezTo>
                  <a:cubicBezTo>
                    <a:pt x="13295" y="17054"/>
                    <a:pt x="14393" y="18324"/>
                    <a:pt x="13844" y="19277"/>
                  </a:cubicBezTo>
                  <a:cubicBezTo>
                    <a:pt x="13295" y="20230"/>
                    <a:pt x="11098" y="20865"/>
                    <a:pt x="8719" y="21077"/>
                  </a:cubicBezTo>
                  <a:cubicBezTo>
                    <a:pt x="6339" y="21289"/>
                    <a:pt x="3776" y="21077"/>
                    <a:pt x="2678" y="19701"/>
                  </a:cubicBezTo>
                  <a:cubicBezTo>
                    <a:pt x="1580" y="18324"/>
                    <a:pt x="1946" y="15783"/>
                    <a:pt x="2312" y="13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132150" y="872661"/>
              <a:ext cx="723051" cy="40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296" fill="norm" stroke="1" extrusionOk="0">
                  <a:moveTo>
                    <a:pt x="354" y="15302"/>
                  </a:moveTo>
                  <a:cubicBezTo>
                    <a:pt x="354" y="16980"/>
                    <a:pt x="354" y="18659"/>
                    <a:pt x="291" y="19778"/>
                  </a:cubicBezTo>
                  <a:cubicBezTo>
                    <a:pt x="228" y="20897"/>
                    <a:pt x="101" y="21457"/>
                    <a:pt x="38" y="21233"/>
                  </a:cubicBezTo>
                  <a:cubicBezTo>
                    <a:pt x="-25" y="21009"/>
                    <a:pt x="-25" y="20002"/>
                    <a:pt x="164" y="18659"/>
                  </a:cubicBezTo>
                  <a:cubicBezTo>
                    <a:pt x="354" y="17316"/>
                    <a:pt x="733" y="15637"/>
                    <a:pt x="1080" y="14742"/>
                  </a:cubicBezTo>
                  <a:cubicBezTo>
                    <a:pt x="1428" y="13847"/>
                    <a:pt x="1743" y="13735"/>
                    <a:pt x="1996" y="13903"/>
                  </a:cubicBezTo>
                  <a:cubicBezTo>
                    <a:pt x="2249" y="14070"/>
                    <a:pt x="2438" y="14518"/>
                    <a:pt x="2596" y="15246"/>
                  </a:cubicBezTo>
                  <a:cubicBezTo>
                    <a:pt x="2754" y="15973"/>
                    <a:pt x="2880" y="16980"/>
                    <a:pt x="2975" y="17204"/>
                  </a:cubicBezTo>
                  <a:cubicBezTo>
                    <a:pt x="3070" y="17428"/>
                    <a:pt x="3133" y="16868"/>
                    <a:pt x="3259" y="16365"/>
                  </a:cubicBezTo>
                  <a:cubicBezTo>
                    <a:pt x="3386" y="15861"/>
                    <a:pt x="3575" y="15413"/>
                    <a:pt x="3828" y="15358"/>
                  </a:cubicBezTo>
                  <a:cubicBezTo>
                    <a:pt x="4080" y="15302"/>
                    <a:pt x="4396" y="15637"/>
                    <a:pt x="4743" y="16533"/>
                  </a:cubicBezTo>
                  <a:cubicBezTo>
                    <a:pt x="5091" y="17428"/>
                    <a:pt x="5470" y="18883"/>
                    <a:pt x="5817" y="19778"/>
                  </a:cubicBezTo>
                  <a:cubicBezTo>
                    <a:pt x="6164" y="20674"/>
                    <a:pt x="6480" y="21009"/>
                    <a:pt x="6796" y="21177"/>
                  </a:cubicBezTo>
                  <a:cubicBezTo>
                    <a:pt x="7112" y="21345"/>
                    <a:pt x="7428" y="21345"/>
                    <a:pt x="7712" y="21121"/>
                  </a:cubicBezTo>
                  <a:cubicBezTo>
                    <a:pt x="7996" y="20897"/>
                    <a:pt x="8249" y="20450"/>
                    <a:pt x="8501" y="19554"/>
                  </a:cubicBezTo>
                  <a:cubicBezTo>
                    <a:pt x="8754" y="18659"/>
                    <a:pt x="9007" y="17316"/>
                    <a:pt x="9133" y="16309"/>
                  </a:cubicBezTo>
                  <a:cubicBezTo>
                    <a:pt x="9259" y="15302"/>
                    <a:pt x="9259" y="14630"/>
                    <a:pt x="9101" y="14238"/>
                  </a:cubicBezTo>
                  <a:cubicBezTo>
                    <a:pt x="8943" y="13847"/>
                    <a:pt x="8628" y="13735"/>
                    <a:pt x="8375" y="13903"/>
                  </a:cubicBezTo>
                  <a:cubicBezTo>
                    <a:pt x="8122" y="14070"/>
                    <a:pt x="7933" y="14518"/>
                    <a:pt x="7775" y="15413"/>
                  </a:cubicBezTo>
                  <a:cubicBezTo>
                    <a:pt x="7617" y="16309"/>
                    <a:pt x="7491" y="17652"/>
                    <a:pt x="7522" y="18547"/>
                  </a:cubicBezTo>
                  <a:cubicBezTo>
                    <a:pt x="7554" y="19442"/>
                    <a:pt x="7743" y="19890"/>
                    <a:pt x="7996" y="20002"/>
                  </a:cubicBezTo>
                  <a:cubicBezTo>
                    <a:pt x="8249" y="20114"/>
                    <a:pt x="8564" y="19890"/>
                    <a:pt x="8817" y="19498"/>
                  </a:cubicBezTo>
                  <a:cubicBezTo>
                    <a:pt x="9070" y="19107"/>
                    <a:pt x="9259" y="18547"/>
                    <a:pt x="9417" y="18771"/>
                  </a:cubicBezTo>
                  <a:cubicBezTo>
                    <a:pt x="9575" y="18995"/>
                    <a:pt x="9701" y="20002"/>
                    <a:pt x="9922" y="20338"/>
                  </a:cubicBezTo>
                  <a:cubicBezTo>
                    <a:pt x="10143" y="20674"/>
                    <a:pt x="10459" y="20338"/>
                    <a:pt x="10933" y="18659"/>
                  </a:cubicBezTo>
                  <a:cubicBezTo>
                    <a:pt x="11407" y="16980"/>
                    <a:pt x="12038" y="13959"/>
                    <a:pt x="12543" y="10993"/>
                  </a:cubicBezTo>
                  <a:cubicBezTo>
                    <a:pt x="13049" y="8027"/>
                    <a:pt x="13428" y="5117"/>
                    <a:pt x="13617" y="3159"/>
                  </a:cubicBezTo>
                  <a:cubicBezTo>
                    <a:pt x="13807" y="1200"/>
                    <a:pt x="13807" y="193"/>
                    <a:pt x="13649" y="25"/>
                  </a:cubicBezTo>
                  <a:cubicBezTo>
                    <a:pt x="13491" y="-143"/>
                    <a:pt x="13175" y="529"/>
                    <a:pt x="12796" y="2767"/>
                  </a:cubicBezTo>
                  <a:cubicBezTo>
                    <a:pt x="12417" y="5005"/>
                    <a:pt x="11975" y="8810"/>
                    <a:pt x="11880" y="11664"/>
                  </a:cubicBezTo>
                  <a:cubicBezTo>
                    <a:pt x="11786" y="14518"/>
                    <a:pt x="12038" y="16421"/>
                    <a:pt x="12449" y="17708"/>
                  </a:cubicBezTo>
                  <a:cubicBezTo>
                    <a:pt x="12859" y="18995"/>
                    <a:pt x="13428" y="19666"/>
                    <a:pt x="14122" y="19834"/>
                  </a:cubicBezTo>
                  <a:cubicBezTo>
                    <a:pt x="14817" y="20002"/>
                    <a:pt x="15638" y="19666"/>
                    <a:pt x="16459" y="18211"/>
                  </a:cubicBezTo>
                  <a:cubicBezTo>
                    <a:pt x="17280" y="16756"/>
                    <a:pt x="18101" y="14182"/>
                    <a:pt x="18701" y="11273"/>
                  </a:cubicBezTo>
                  <a:cubicBezTo>
                    <a:pt x="19301" y="8363"/>
                    <a:pt x="19680" y="5117"/>
                    <a:pt x="19870" y="3215"/>
                  </a:cubicBezTo>
                  <a:cubicBezTo>
                    <a:pt x="20059" y="1312"/>
                    <a:pt x="20059" y="752"/>
                    <a:pt x="19964" y="808"/>
                  </a:cubicBezTo>
                  <a:cubicBezTo>
                    <a:pt x="19870" y="864"/>
                    <a:pt x="19680" y="1536"/>
                    <a:pt x="19522" y="3382"/>
                  </a:cubicBezTo>
                  <a:cubicBezTo>
                    <a:pt x="19364" y="5229"/>
                    <a:pt x="19238" y="8251"/>
                    <a:pt x="19428" y="10769"/>
                  </a:cubicBezTo>
                  <a:cubicBezTo>
                    <a:pt x="19617" y="13287"/>
                    <a:pt x="20122" y="15302"/>
                    <a:pt x="20533" y="16421"/>
                  </a:cubicBezTo>
                  <a:cubicBezTo>
                    <a:pt x="20943" y="17540"/>
                    <a:pt x="21259" y="17764"/>
                    <a:pt x="21575" y="17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319366" y="831850"/>
              <a:ext cx="139085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9578" y="0"/>
                  </a:moveTo>
                  <a:cubicBezTo>
                    <a:pt x="7966" y="209"/>
                    <a:pt x="6354" y="417"/>
                    <a:pt x="4581" y="1826"/>
                  </a:cubicBezTo>
                  <a:cubicBezTo>
                    <a:pt x="2808" y="3235"/>
                    <a:pt x="874" y="5843"/>
                    <a:pt x="229" y="8713"/>
                  </a:cubicBezTo>
                  <a:cubicBezTo>
                    <a:pt x="-416" y="11583"/>
                    <a:pt x="229" y="14713"/>
                    <a:pt x="3130" y="16904"/>
                  </a:cubicBezTo>
                  <a:cubicBezTo>
                    <a:pt x="6032" y="19096"/>
                    <a:pt x="11190" y="20348"/>
                    <a:pt x="14575" y="20974"/>
                  </a:cubicBezTo>
                  <a:cubicBezTo>
                    <a:pt x="17960" y="21600"/>
                    <a:pt x="19572" y="21600"/>
                    <a:pt x="211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585449" y="981822"/>
              <a:ext cx="152401" cy="19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8017"/>
                  </a:moveTo>
                  <a:cubicBezTo>
                    <a:pt x="300" y="10835"/>
                    <a:pt x="600" y="13652"/>
                    <a:pt x="1500" y="12596"/>
                  </a:cubicBezTo>
                  <a:cubicBezTo>
                    <a:pt x="2400" y="11539"/>
                    <a:pt x="3900" y="6609"/>
                    <a:pt x="5100" y="3674"/>
                  </a:cubicBezTo>
                  <a:cubicBezTo>
                    <a:pt x="6300" y="739"/>
                    <a:pt x="7200" y="-200"/>
                    <a:pt x="9150" y="35"/>
                  </a:cubicBezTo>
                  <a:cubicBezTo>
                    <a:pt x="11100" y="270"/>
                    <a:pt x="14100" y="1678"/>
                    <a:pt x="16350" y="5435"/>
                  </a:cubicBezTo>
                  <a:cubicBezTo>
                    <a:pt x="18600" y="9191"/>
                    <a:pt x="20100" y="15296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970557" y="924983"/>
              <a:ext cx="180044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5159" y="2227"/>
                  </a:moveTo>
                  <a:cubicBezTo>
                    <a:pt x="16152" y="1113"/>
                    <a:pt x="17146" y="0"/>
                    <a:pt x="17270" y="0"/>
                  </a:cubicBezTo>
                  <a:cubicBezTo>
                    <a:pt x="17394" y="0"/>
                    <a:pt x="16649" y="1113"/>
                    <a:pt x="14042" y="2895"/>
                  </a:cubicBezTo>
                  <a:cubicBezTo>
                    <a:pt x="11435" y="4676"/>
                    <a:pt x="6966" y="7126"/>
                    <a:pt x="3987" y="9241"/>
                  </a:cubicBezTo>
                  <a:cubicBezTo>
                    <a:pt x="1008" y="11357"/>
                    <a:pt x="-482" y="13138"/>
                    <a:pt x="139" y="15031"/>
                  </a:cubicBezTo>
                  <a:cubicBezTo>
                    <a:pt x="759" y="16924"/>
                    <a:pt x="3490" y="18928"/>
                    <a:pt x="7339" y="20041"/>
                  </a:cubicBezTo>
                  <a:cubicBezTo>
                    <a:pt x="11187" y="21155"/>
                    <a:pt x="16152" y="21377"/>
                    <a:pt x="21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1328399" y="887047"/>
              <a:ext cx="91018" cy="29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5697"/>
                  </a:moveTo>
                  <a:cubicBezTo>
                    <a:pt x="2009" y="3845"/>
                    <a:pt x="4019" y="1994"/>
                    <a:pt x="6279" y="991"/>
                  </a:cubicBezTo>
                  <a:cubicBezTo>
                    <a:pt x="8540" y="-12"/>
                    <a:pt x="11051" y="-166"/>
                    <a:pt x="13312" y="143"/>
                  </a:cubicBezTo>
                  <a:cubicBezTo>
                    <a:pt x="15572" y="451"/>
                    <a:pt x="17581" y="1223"/>
                    <a:pt x="18837" y="2534"/>
                  </a:cubicBezTo>
                  <a:cubicBezTo>
                    <a:pt x="20093" y="3845"/>
                    <a:pt x="20595" y="5697"/>
                    <a:pt x="20093" y="6931"/>
                  </a:cubicBezTo>
                  <a:cubicBezTo>
                    <a:pt x="19591" y="8165"/>
                    <a:pt x="18084" y="8783"/>
                    <a:pt x="18586" y="9863"/>
                  </a:cubicBezTo>
                  <a:cubicBezTo>
                    <a:pt x="19088" y="10943"/>
                    <a:pt x="21600" y="12485"/>
                    <a:pt x="21600" y="14414"/>
                  </a:cubicBezTo>
                  <a:cubicBezTo>
                    <a:pt x="21600" y="16343"/>
                    <a:pt x="19088" y="18657"/>
                    <a:pt x="16577" y="19891"/>
                  </a:cubicBezTo>
                  <a:cubicBezTo>
                    <a:pt x="14065" y="21125"/>
                    <a:pt x="11553" y="21280"/>
                    <a:pt x="9042" y="21357"/>
                  </a:cubicBezTo>
                  <a:cubicBezTo>
                    <a:pt x="6530" y="21434"/>
                    <a:pt x="4019" y="21434"/>
                    <a:pt x="3265" y="20354"/>
                  </a:cubicBezTo>
                  <a:cubicBezTo>
                    <a:pt x="2512" y="19274"/>
                    <a:pt x="3516" y="17114"/>
                    <a:pt x="5023" y="15725"/>
                  </a:cubicBezTo>
                  <a:cubicBezTo>
                    <a:pt x="6530" y="14337"/>
                    <a:pt x="8540" y="13720"/>
                    <a:pt x="10549" y="13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1469643" y="956566"/>
              <a:ext cx="150733" cy="16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9" h="20793" fill="norm" stroke="1" extrusionOk="0">
                  <a:moveTo>
                    <a:pt x="5761" y="5746"/>
                  </a:moveTo>
                  <a:cubicBezTo>
                    <a:pt x="7182" y="4705"/>
                    <a:pt x="8603" y="3664"/>
                    <a:pt x="10166" y="2623"/>
                  </a:cubicBezTo>
                  <a:cubicBezTo>
                    <a:pt x="11729" y="1582"/>
                    <a:pt x="13435" y="541"/>
                    <a:pt x="13577" y="150"/>
                  </a:cubicBezTo>
                  <a:cubicBezTo>
                    <a:pt x="13719" y="-240"/>
                    <a:pt x="12298" y="20"/>
                    <a:pt x="9740" y="2232"/>
                  </a:cubicBezTo>
                  <a:cubicBezTo>
                    <a:pt x="7182" y="4444"/>
                    <a:pt x="3487" y="8608"/>
                    <a:pt x="1498" y="11861"/>
                  </a:cubicBezTo>
                  <a:cubicBezTo>
                    <a:pt x="-492" y="15114"/>
                    <a:pt x="-776" y="17456"/>
                    <a:pt x="2350" y="19018"/>
                  </a:cubicBezTo>
                  <a:cubicBezTo>
                    <a:pt x="5477" y="20579"/>
                    <a:pt x="12013" y="21360"/>
                    <a:pt x="15850" y="20319"/>
                  </a:cubicBezTo>
                  <a:cubicBezTo>
                    <a:pt x="19687" y="19278"/>
                    <a:pt x="20824" y="16415"/>
                    <a:pt x="19971" y="13423"/>
                  </a:cubicBezTo>
                  <a:cubicBezTo>
                    <a:pt x="19119" y="10430"/>
                    <a:pt x="16277" y="7307"/>
                    <a:pt x="14145" y="5355"/>
                  </a:cubicBezTo>
                  <a:cubicBezTo>
                    <a:pt x="12013" y="3403"/>
                    <a:pt x="10592" y="2623"/>
                    <a:pt x="9171" y="1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1531599" y="803189"/>
              <a:ext cx="226775" cy="44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53" fill="norm" stroke="1" extrusionOk="0">
                  <a:moveTo>
                    <a:pt x="13079" y="1074"/>
                  </a:moveTo>
                  <a:cubicBezTo>
                    <a:pt x="13673" y="564"/>
                    <a:pt x="14268" y="55"/>
                    <a:pt x="14961" y="4"/>
                  </a:cubicBezTo>
                  <a:cubicBezTo>
                    <a:pt x="15655" y="-47"/>
                    <a:pt x="16448" y="361"/>
                    <a:pt x="17637" y="1991"/>
                  </a:cubicBezTo>
                  <a:cubicBezTo>
                    <a:pt x="18826" y="3621"/>
                    <a:pt x="20411" y="6474"/>
                    <a:pt x="21006" y="8919"/>
                  </a:cubicBezTo>
                  <a:cubicBezTo>
                    <a:pt x="21600" y="11364"/>
                    <a:pt x="21204" y="13402"/>
                    <a:pt x="17538" y="15440"/>
                  </a:cubicBezTo>
                  <a:cubicBezTo>
                    <a:pt x="13872" y="17478"/>
                    <a:pt x="6936" y="19515"/>
                    <a:pt x="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566399" y="1092200"/>
              <a:ext cx="31246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0" y="0"/>
                  </a:moveTo>
                  <a:cubicBezTo>
                    <a:pt x="7200" y="900"/>
                    <a:pt x="14400" y="1800"/>
                    <a:pt x="18000" y="3900"/>
                  </a:cubicBezTo>
                  <a:cubicBezTo>
                    <a:pt x="21600" y="6000"/>
                    <a:pt x="21600" y="9300"/>
                    <a:pt x="20880" y="12450"/>
                  </a:cubicBezTo>
                  <a:cubicBezTo>
                    <a:pt x="20160" y="15600"/>
                    <a:pt x="18720" y="18600"/>
                    <a:pt x="172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0" y="2133600"/>
              <a:ext cx="9950450" cy="39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1370"/>
                  </a:moveTo>
                  <a:cubicBezTo>
                    <a:pt x="161" y="21485"/>
                    <a:pt x="322" y="21600"/>
                    <a:pt x="482" y="21543"/>
                  </a:cubicBezTo>
                  <a:cubicBezTo>
                    <a:pt x="643" y="21485"/>
                    <a:pt x="804" y="21255"/>
                    <a:pt x="969" y="20911"/>
                  </a:cubicBezTo>
                  <a:cubicBezTo>
                    <a:pt x="1135" y="20566"/>
                    <a:pt x="1305" y="20106"/>
                    <a:pt x="1470" y="19647"/>
                  </a:cubicBezTo>
                  <a:cubicBezTo>
                    <a:pt x="1636" y="19187"/>
                    <a:pt x="1797" y="18728"/>
                    <a:pt x="1969" y="18268"/>
                  </a:cubicBezTo>
                  <a:cubicBezTo>
                    <a:pt x="2141" y="17809"/>
                    <a:pt x="2325" y="17349"/>
                    <a:pt x="2518" y="16889"/>
                  </a:cubicBezTo>
                  <a:cubicBezTo>
                    <a:pt x="2711" y="16430"/>
                    <a:pt x="2913" y="15970"/>
                    <a:pt x="3092" y="15568"/>
                  </a:cubicBezTo>
                  <a:cubicBezTo>
                    <a:pt x="3271" y="15166"/>
                    <a:pt x="3428" y="14821"/>
                    <a:pt x="3586" y="14534"/>
                  </a:cubicBezTo>
                  <a:cubicBezTo>
                    <a:pt x="3745" y="14247"/>
                    <a:pt x="3906" y="14017"/>
                    <a:pt x="4069" y="13730"/>
                  </a:cubicBezTo>
                  <a:cubicBezTo>
                    <a:pt x="4232" y="13443"/>
                    <a:pt x="4397" y="13098"/>
                    <a:pt x="4574" y="12753"/>
                  </a:cubicBezTo>
                  <a:cubicBezTo>
                    <a:pt x="4751" y="12409"/>
                    <a:pt x="4939" y="12064"/>
                    <a:pt x="5135" y="11719"/>
                  </a:cubicBezTo>
                  <a:cubicBezTo>
                    <a:pt x="5330" y="11374"/>
                    <a:pt x="5532" y="11030"/>
                    <a:pt x="5679" y="10800"/>
                  </a:cubicBezTo>
                  <a:cubicBezTo>
                    <a:pt x="5826" y="10570"/>
                    <a:pt x="5918" y="10455"/>
                    <a:pt x="6021" y="10283"/>
                  </a:cubicBezTo>
                  <a:cubicBezTo>
                    <a:pt x="6125" y="10111"/>
                    <a:pt x="6240" y="9881"/>
                    <a:pt x="6350" y="9709"/>
                  </a:cubicBezTo>
                  <a:cubicBezTo>
                    <a:pt x="6460" y="9536"/>
                    <a:pt x="6566" y="9421"/>
                    <a:pt x="6685" y="9249"/>
                  </a:cubicBezTo>
                  <a:cubicBezTo>
                    <a:pt x="6805" y="9077"/>
                    <a:pt x="6938" y="8847"/>
                    <a:pt x="7055" y="8617"/>
                  </a:cubicBezTo>
                  <a:cubicBezTo>
                    <a:pt x="7172" y="8387"/>
                    <a:pt x="7274" y="8157"/>
                    <a:pt x="7395" y="7928"/>
                  </a:cubicBezTo>
                  <a:cubicBezTo>
                    <a:pt x="7517" y="7698"/>
                    <a:pt x="7659" y="7468"/>
                    <a:pt x="7797" y="7181"/>
                  </a:cubicBezTo>
                  <a:cubicBezTo>
                    <a:pt x="7935" y="6894"/>
                    <a:pt x="8068" y="6549"/>
                    <a:pt x="8197" y="6262"/>
                  </a:cubicBezTo>
                  <a:cubicBezTo>
                    <a:pt x="8326" y="5974"/>
                    <a:pt x="8450" y="5745"/>
                    <a:pt x="8583" y="5515"/>
                  </a:cubicBezTo>
                  <a:cubicBezTo>
                    <a:pt x="8716" y="5285"/>
                    <a:pt x="8859" y="5055"/>
                    <a:pt x="9006" y="4826"/>
                  </a:cubicBezTo>
                  <a:cubicBezTo>
                    <a:pt x="9153" y="4596"/>
                    <a:pt x="9304" y="4366"/>
                    <a:pt x="9454" y="4136"/>
                  </a:cubicBezTo>
                  <a:cubicBezTo>
                    <a:pt x="9603" y="3906"/>
                    <a:pt x="9750" y="3677"/>
                    <a:pt x="9902" y="3447"/>
                  </a:cubicBezTo>
                  <a:cubicBezTo>
                    <a:pt x="10053" y="3217"/>
                    <a:pt x="10210" y="2987"/>
                    <a:pt x="10359" y="2815"/>
                  </a:cubicBezTo>
                  <a:cubicBezTo>
                    <a:pt x="10508" y="2643"/>
                    <a:pt x="10651" y="2528"/>
                    <a:pt x="10807" y="2355"/>
                  </a:cubicBezTo>
                  <a:cubicBezTo>
                    <a:pt x="10963" y="2183"/>
                    <a:pt x="11133" y="1953"/>
                    <a:pt x="11299" y="1781"/>
                  </a:cubicBezTo>
                  <a:cubicBezTo>
                    <a:pt x="11464" y="1609"/>
                    <a:pt x="11625" y="1494"/>
                    <a:pt x="11788" y="1379"/>
                  </a:cubicBezTo>
                  <a:cubicBezTo>
                    <a:pt x="11951" y="1264"/>
                    <a:pt x="12116" y="1149"/>
                    <a:pt x="12273" y="1034"/>
                  </a:cubicBezTo>
                  <a:cubicBezTo>
                    <a:pt x="12429" y="919"/>
                    <a:pt x="12576" y="804"/>
                    <a:pt x="12737" y="747"/>
                  </a:cubicBezTo>
                  <a:cubicBezTo>
                    <a:pt x="12898" y="689"/>
                    <a:pt x="13072" y="689"/>
                    <a:pt x="13240" y="632"/>
                  </a:cubicBezTo>
                  <a:cubicBezTo>
                    <a:pt x="13408" y="574"/>
                    <a:pt x="13568" y="460"/>
                    <a:pt x="13729" y="402"/>
                  </a:cubicBezTo>
                  <a:cubicBezTo>
                    <a:pt x="13890" y="345"/>
                    <a:pt x="14051" y="345"/>
                    <a:pt x="14205" y="287"/>
                  </a:cubicBezTo>
                  <a:cubicBezTo>
                    <a:pt x="14359" y="230"/>
                    <a:pt x="14506" y="115"/>
                    <a:pt x="14660" y="57"/>
                  </a:cubicBezTo>
                  <a:cubicBezTo>
                    <a:pt x="14814" y="0"/>
                    <a:pt x="14974" y="0"/>
                    <a:pt x="15133" y="0"/>
                  </a:cubicBezTo>
                  <a:cubicBezTo>
                    <a:pt x="15291" y="0"/>
                    <a:pt x="15448" y="0"/>
                    <a:pt x="15602" y="0"/>
                  </a:cubicBezTo>
                  <a:cubicBezTo>
                    <a:pt x="15755" y="0"/>
                    <a:pt x="15907" y="0"/>
                    <a:pt x="16050" y="0"/>
                  </a:cubicBezTo>
                  <a:cubicBezTo>
                    <a:pt x="16192" y="0"/>
                    <a:pt x="16325" y="0"/>
                    <a:pt x="16465" y="0"/>
                  </a:cubicBezTo>
                  <a:cubicBezTo>
                    <a:pt x="16605" y="0"/>
                    <a:pt x="16753" y="0"/>
                    <a:pt x="16895" y="0"/>
                  </a:cubicBezTo>
                  <a:cubicBezTo>
                    <a:pt x="17037" y="0"/>
                    <a:pt x="17175" y="0"/>
                    <a:pt x="17364" y="115"/>
                  </a:cubicBezTo>
                  <a:cubicBezTo>
                    <a:pt x="17552" y="230"/>
                    <a:pt x="17791" y="460"/>
                    <a:pt x="17982" y="632"/>
                  </a:cubicBezTo>
                  <a:cubicBezTo>
                    <a:pt x="18172" y="804"/>
                    <a:pt x="18315" y="919"/>
                    <a:pt x="18437" y="1091"/>
                  </a:cubicBezTo>
                  <a:cubicBezTo>
                    <a:pt x="18558" y="1264"/>
                    <a:pt x="18659" y="1494"/>
                    <a:pt x="18822" y="1896"/>
                  </a:cubicBezTo>
                  <a:cubicBezTo>
                    <a:pt x="18986" y="2298"/>
                    <a:pt x="19211" y="2872"/>
                    <a:pt x="19429" y="3447"/>
                  </a:cubicBezTo>
                  <a:cubicBezTo>
                    <a:pt x="19647" y="4021"/>
                    <a:pt x="19859" y="4596"/>
                    <a:pt x="20104" y="5400"/>
                  </a:cubicBezTo>
                  <a:cubicBezTo>
                    <a:pt x="20350" y="6204"/>
                    <a:pt x="20631" y="7238"/>
                    <a:pt x="20886" y="8215"/>
                  </a:cubicBezTo>
                  <a:cubicBezTo>
                    <a:pt x="21141" y="9191"/>
                    <a:pt x="21370" y="10111"/>
                    <a:pt x="21600" y="1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59692" y="2768600"/>
              <a:ext cx="256308" cy="40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6" fill="norm" stroke="1" extrusionOk="0">
                  <a:moveTo>
                    <a:pt x="6567" y="0"/>
                  </a:moveTo>
                  <a:cubicBezTo>
                    <a:pt x="4973" y="4320"/>
                    <a:pt x="3380" y="8640"/>
                    <a:pt x="2318" y="11823"/>
                  </a:cubicBezTo>
                  <a:cubicBezTo>
                    <a:pt x="1255" y="15006"/>
                    <a:pt x="724" y="17053"/>
                    <a:pt x="370" y="18417"/>
                  </a:cubicBezTo>
                  <a:cubicBezTo>
                    <a:pt x="16" y="19781"/>
                    <a:pt x="-161" y="20463"/>
                    <a:pt x="193" y="20918"/>
                  </a:cubicBezTo>
                  <a:cubicBezTo>
                    <a:pt x="547" y="21373"/>
                    <a:pt x="1432" y="21600"/>
                    <a:pt x="3026" y="21429"/>
                  </a:cubicBezTo>
                  <a:cubicBezTo>
                    <a:pt x="4619" y="21259"/>
                    <a:pt x="6921" y="20691"/>
                    <a:pt x="10108" y="20008"/>
                  </a:cubicBezTo>
                  <a:cubicBezTo>
                    <a:pt x="13295" y="19326"/>
                    <a:pt x="17367" y="18531"/>
                    <a:pt x="21439" y="1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41399" y="2935523"/>
              <a:ext cx="152401" cy="18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7713"/>
                  </a:moveTo>
                  <a:cubicBezTo>
                    <a:pt x="1500" y="8193"/>
                    <a:pt x="3000" y="8673"/>
                    <a:pt x="4500" y="8553"/>
                  </a:cubicBezTo>
                  <a:cubicBezTo>
                    <a:pt x="6000" y="8433"/>
                    <a:pt x="7500" y="7713"/>
                    <a:pt x="8700" y="6873"/>
                  </a:cubicBezTo>
                  <a:cubicBezTo>
                    <a:pt x="9900" y="6033"/>
                    <a:pt x="10800" y="5073"/>
                    <a:pt x="11250" y="3873"/>
                  </a:cubicBezTo>
                  <a:cubicBezTo>
                    <a:pt x="11700" y="2673"/>
                    <a:pt x="11700" y="1233"/>
                    <a:pt x="10950" y="513"/>
                  </a:cubicBezTo>
                  <a:cubicBezTo>
                    <a:pt x="10200" y="-207"/>
                    <a:pt x="8700" y="-207"/>
                    <a:pt x="6900" y="753"/>
                  </a:cubicBezTo>
                  <a:cubicBezTo>
                    <a:pt x="5100" y="1713"/>
                    <a:pt x="3000" y="3633"/>
                    <a:pt x="1950" y="6993"/>
                  </a:cubicBezTo>
                  <a:cubicBezTo>
                    <a:pt x="900" y="10353"/>
                    <a:pt x="900" y="15153"/>
                    <a:pt x="2400" y="17913"/>
                  </a:cubicBezTo>
                  <a:cubicBezTo>
                    <a:pt x="3900" y="20673"/>
                    <a:pt x="6900" y="21393"/>
                    <a:pt x="10350" y="20673"/>
                  </a:cubicBezTo>
                  <a:cubicBezTo>
                    <a:pt x="13800" y="19953"/>
                    <a:pt x="17700" y="17793"/>
                    <a:pt x="21600" y="15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283125" y="2705100"/>
              <a:ext cx="113875" cy="392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48" fill="norm" stroke="1" extrusionOk="0">
                  <a:moveTo>
                    <a:pt x="5920" y="0"/>
                  </a:moveTo>
                  <a:cubicBezTo>
                    <a:pt x="4320" y="2323"/>
                    <a:pt x="2720" y="4645"/>
                    <a:pt x="1720" y="7665"/>
                  </a:cubicBezTo>
                  <a:cubicBezTo>
                    <a:pt x="720" y="10684"/>
                    <a:pt x="320" y="14400"/>
                    <a:pt x="120" y="16665"/>
                  </a:cubicBezTo>
                  <a:cubicBezTo>
                    <a:pt x="-80" y="18929"/>
                    <a:pt x="-80" y="19742"/>
                    <a:pt x="520" y="20381"/>
                  </a:cubicBezTo>
                  <a:cubicBezTo>
                    <a:pt x="1120" y="21019"/>
                    <a:pt x="2320" y="21484"/>
                    <a:pt x="4920" y="21542"/>
                  </a:cubicBezTo>
                  <a:cubicBezTo>
                    <a:pt x="7520" y="21600"/>
                    <a:pt x="11520" y="21252"/>
                    <a:pt x="14520" y="20439"/>
                  </a:cubicBezTo>
                  <a:cubicBezTo>
                    <a:pt x="17520" y="19626"/>
                    <a:pt x="19520" y="18348"/>
                    <a:pt x="21520" y="17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236133" y="2832100"/>
              <a:ext cx="230717" cy="13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1982" y="20935"/>
                  </a:moveTo>
                  <a:cubicBezTo>
                    <a:pt x="991" y="21268"/>
                    <a:pt x="0" y="21600"/>
                    <a:pt x="0" y="21102"/>
                  </a:cubicBezTo>
                  <a:cubicBezTo>
                    <a:pt x="0" y="20603"/>
                    <a:pt x="991" y="19274"/>
                    <a:pt x="4756" y="15618"/>
                  </a:cubicBezTo>
                  <a:cubicBezTo>
                    <a:pt x="8521" y="11963"/>
                    <a:pt x="15061" y="59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293297" y="2638335"/>
              <a:ext cx="214953" cy="45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02" fill="norm" stroke="1" extrusionOk="0">
                  <a:moveTo>
                    <a:pt x="17693" y="744"/>
                  </a:moveTo>
                  <a:cubicBezTo>
                    <a:pt x="15787" y="350"/>
                    <a:pt x="13881" y="-45"/>
                    <a:pt x="11234" y="4"/>
                  </a:cubicBezTo>
                  <a:cubicBezTo>
                    <a:pt x="8587" y="54"/>
                    <a:pt x="5199" y="547"/>
                    <a:pt x="3081" y="1237"/>
                  </a:cubicBezTo>
                  <a:cubicBezTo>
                    <a:pt x="964" y="1928"/>
                    <a:pt x="117" y="2815"/>
                    <a:pt x="11" y="3456"/>
                  </a:cubicBezTo>
                  <a:cubicBezTo>
                    <a:pt x="-95" y="4097"/>
                    <a:pt x="540" y="4492"/>
                    <a:pt x="2658" y="5182"/>
                  </a:cubicBezTo>
                  <a:cubicBezTo>
                    <a:pt x="4776" y="5873"/>
                    <a:pt x="8376" y="6859"/>
                    <a:pt x="10705" y="7895"/>
                  </a:cubicBezTo>
                  <a:cubicBezTo>
                    <a:pt x="13034" y="8930"/>
                    <a:pt x="14093" y="10015"/>
                    <a:pt x="13987" y="11051"/>
                  </a:cubicBezTo>
                  <a:cubicBezTo>
                    <a:pt x="13881" y="12087"/>
                    <a:pt x="12611" y="13073"/>
                    <a:pt x="10811" y="13714"/>
                  </a:cubicBezTo>
                  <a:cubicBezTo>
                    <a:pt x="9011" y="14355"/>
                    <a:pt x="6681" y="14651"/>
                    <a:pt x="4881" y="14799"/>
                  </a:cubicBezTo>
                  <a:cubicBezTo>
                    <a:pt x="3081" y="14947"/>
                    <a:pt x="1811" y="14947"/>
                    <a:pt x="1811" y="14996"/>
                  </a:cubicBezTo>
                  <a:cubicBezTo>
                    <a:pt x="1811" y="15045"/>
                    <a:pt x="3081" y="15144"/>
                    <a:pt x="4776" y="15736"/>
                  </a:cubicBezTo>
                  <a:cubicBezTo>
                    <a:pt x="6470" y="16328"/>
                    <a:pt x="8587" y="17413"/>
                    <a:pt x="9752" y="18300"/>
                  </a:cubicBezTo>
                  <a:cubicBezTo>
                    <a:pt x="10917" y="19188"/>
                    <a:pt x="11129" y="19878"/>
                    <a:pt x="11552" y="20470"/>
                  </a:cubicBezTo>
                  <a:cubicBezTo>
                    <a:pt x="11976" y="21062"/>
                    <a:pt x="12611" y="21555"/>
                    <a:pt x="14305" y="21358"/>
                  </a:cubicBezTo>
                  <a:cubicBezTo>
                    <a:pt x="15999" y="21160"/>
                    <a:pt x="18752" y="20273"/>
                    <a:pt x="21505" y="19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532518" y="2755337"/>
              <a:ext cx="255132" cy="23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58" fill="norm" stroke="1" extrusionOk="0">
                  <a:moveTo>
                    <a:pt x="1702" y="629"/>
                  </a:moveTo>
                  <a:cubicBezTo>
                    <a:pt x="810" y="244"/>
                    <a:pt x="-83" y="-142"/>
                    <a:pt x="6" y="51"/>
                  </a:cubicBezTo>
                  <a:cubicBezTo>
                    <a:pt x="96" y="244"/>
                    <a:pt x="1167" y="1015"/>
                    <a:pt x="3755" y="3329"/>
                  </a:cubicBezTo>
                  <a:cubicBezTo>
                    <a:pt x="6343" y="5644"/>
                    <a:pt x="10449" y="9501"/>
                    <a:pt x="13662" y="12779"/>
                  </a:cubicBezTo>
                  <a:cubicBezTo>
                    <a:pt x="16876" y="16058"/>
                    <a:pt x="19196" y="18758"/>
                    <a:pt x="21517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652183" y="2711450"/>
              <a:ext cx="12276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6475" y="3744"/>
                    <a:pt x="11715" y="7488"/>
                    <a:pt x="8054" y="10656"/>
                  </a:cubicBezTo>
                  <a:cubicBezTo>
                    <a:pt x="4393" y="13824"/>
                    <a:pt x="1831" y="16416"/>
                    <a:pt x="732" y="18144"/>
                  </a:cubicBezTo>
                  <a:cubicBezTo>
                    <a:pt x="-366" y="19872"/>
                    <a:pt x="0" y="20736"/>
                    <a:pt x="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863850" y="2908300"/>
              <a:ext cx="1" cy="1206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971800" y="2971800"/>
              <a:ext cx="571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105150" y="2927350"/>
              <a:ext cx="2476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7673"/>
                    <a:pt x="7754" y="13745"/>
                    <a:pt x="11354" y="10145"/>
                  </a:cubicBezTo>
                  <a:cubicBezTo>
                    <a:pt x="14954" y="6545"/>
                    <a:pt x="18277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517900" y="2908833"/>
              <a:ext cx="68761" cy="69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35" fill="norm" stroke="1" extrusionOk="0">
                  <a:moveTo>
                    <a:pt x="0" y="1799"/>
                  </a:moveTo>
                  <a:cubicBezTo>
                    <a:pt x="3273" y="1144"/>
                    <a:pt x="6545" y="490"/>
                    <a:pt x="10145" y="162"/>
                  </a:cubicBezTo>
                  <a:cubicBezTo>
                    <a:pt x="13745" y="-165"/>
                    <a:pt x="17673" y="-165"/>
                    <a:pt x="19636" y="1799"/>
                  </a:cubicBezTo>
                  <a:cubicBezTo>
                    <a:pt x="21600" y="3762"/>
                    <a:pt x="21600" y="7690"/>
                    <a:pt x="20618" y="11290"/>
                  </a:cubicBezTo>
                  <a:cubicBezTo>
                    <a:pt x="19636" y="14890"/>
                    <a:pt x="17673" y="18162"/>
                    <a:pt x="15709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3822700" y="2595477"/>
              <a:ext cx="241300" cy="33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749"/>
                  </a:moveTo>
                  <a:cubicBezTo>
                    <a:pt x="568" y="1065"/>
                    <a:pt x="1137" y="382"/>
                    <a:pt x="1895" y="108"/>
                  </a:cubicBezTo>
                  <a:cubicBezTo>
                    <a:pt x="2653" y="-165"/>
                    <a:pt x="3600" y="-28"/>
                    <a:pt x="5684" y="1817"/>
                  </a:cubicBezTo>
                  <a:cubicBezTo>
                    <a:pt x="7768" y="3663"/>
                    <a:pt x="10989" y="7217"/>
                    <a:pt x="13358" y="10567"/>
                  </a:cubicBezTo>
                  <a:cubicBezTo>
                    <a:pt x="15726" y="13916"/>
                    <a:pt x="17242" y="17060"/>
                    <a:pt x="18474" y="18838"/>
                  </a:cubicBezTo>
                  <a:cubicBezTo>
                    <a:pt x="19705" y="20615"/>
                    <a:pt x="20653" y="21025"/>
                    <a:pt x="2160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981450" y="2563799"/>
              <a:ext cx="146050" cy="4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83"/>
                  </a:moveTo>
                  <a:cubicBezTo>
                    <a:pt x="20035" y="-26"/>
                    <a:pt x="18470" y="-136"/>
                    <a:pt x="16278" y="522"/>
                  </a:cubicBezTo>
                  <a:cubicBezTo>
                    <a:pt x="14087" y="1180"/>
                    <a:pt x="11270" y="2605"/>
                    <a:pt x="8452" y="5182"/>
                  </a:cubicBezTo>
                  <a:cubicBezTo>
                    <a:pt x="5635" y="7758"/>
                    <a:pt x="2817" y="11486"/>
                    <a:pt x="1409" y="14392"/>
                  </a:cubicBezTo>
                  <a:cubicBezTo>
                    <a:pt x="0" y="17298"/>
                    <a:pt x="0" y="19381"/>
                    <a:pt x="0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119033" y="2866549"/>
              <a:ext cx="129117" cy="9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7" fill="norm" stroke="1" extrusionOk="0">
                  <a:moveTo>
                    <a:pt x="1416" y="6050"/>
                  </a:moveTo>
                  <a:cubicBezTo>
                    <a:pt x="1416" y="8254"/>
                    <a:pt x="1416" y="10458"/>
                    <a:pt x="1062" y="13324"/>
                  </a:cubicBezTo>
                  <a:cubicBezTo>
                    <a:pt x="708" y="16189"/>
                    <a:pt x="0" y="19715"/>
                    <a:pt x="0" y="19936"/>
                  </a:cubicBezTo>
                  <a:cubicBezTo>
                    <a:pt x="0" y="20156"/>
                    <a:pt x="708" y="17070"/>
                    <a:pt x="1948" y="13324"/>
                  </a:cubicBezTo>
                  <a:cubicBezTo>
                    <a:pt x="3187" y="9577"/>
                    <a:pt x="4957" y="5168"/>
                    <a:pt x="6728" y="2524"/>
                  </a:cubicBezTo>
                  <a:cubicBezTo>
                    <a:pt x="8498" y="-121"/>
                    <a:pt x="10269" y="-1003"/>
                    <a:pt x="12216" y="1421"/>
                  </a:cubicBezTo>
                  <a:cubicBezTo>
                    <a:pt x="14164" y="3846"/>
                    <a:pt x="16289" y="9577"/>
                    <a:pt x="17882" y="13324"/>
                  </a:cubicBezTo>
                  <a:cubicBezTo>
                    <a:pt x="19475" y="17070"/>
                    <a:pt x="20538" y="18834"/>
                    <a:pt x="21600" y="20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324350" y="2513608"/>
              <a:ext cx="91091" cy="52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8" h="21467" fill="norm" stroke="1" extrusionOk="0">
                  <a:moveTo>
                    <a:pt x="0" y="2132"/>
                  </a:moveTo>
                  <a:cubicBezTo>
                    <a:pt x="470" y="1348"/>
                    <a:pt x="939" y="564"/>
                    <a:pt x="2348" y="215"/>
                  </a:cubicBezTo>
                  <a:cubicBezTo>
                    <a:pt x="3757" y="-133"/>
                    <a:pt x="6104" y="-46"/>
                    <a:pt x="8217" y="390"/>
                  </a:cubicBezTo>
                  <a:cubicBezTo>
                    <a:pt x="10330" y="825"/>
                    <a:pt x="12209" y="1609"/>
                    <a:pt x="12913" y="2654"/>
                  </a:cubicBezTo>
                  <a:cubicBezTo>
                    <a:pt x="13617" y="3699"/>
                    <a:pt x="13148" y="5006"/>
                    <a:pt x="12209" y="5877"/>
                  </a:cubicBezTo>
                  <a:cubicBezTo>
                    <a:pt x="11270" y="6748"/>
                    <a:pt x="9861" y="7183"/>
                    <a:pt x="8687" y="7662"/>
                  </a:cubicBezTo>
                  <a:cubicBezTo>
                    <a:pt x="7513" y="8141"/>
                    <a:pt x="6574" y="8664"/>
                    <a:pt x="7983" y="9404"/>
                  </a:cubicBezTo>
                  <a:cubicBezTo>
                    <a:pt x="9391" y="10144"/>
                    <a:pt x="13148" y="11102"/>
                    <a:pt x="16200" y="12365"/>
                  </a:cubicBezTo>
                  <a:cubicBezTo>
                    <a:pt x="19252" y="13628"/>
                    <a:pt x="21600" y="15196"/>
                    <a:pt x="19252" y="16764"/>
                  </a:cubicBezTo>
                  <a:cubicBezTo>
                    <a:pt x="16904" y="18332"/>
                    <a:pt x="9861" y="19899"/>
                    <a:pt x="2817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762863" y="2692400"/>
              <a:ext cx="317137" cy="20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4" fill="norm" stroke="1" extrusionOk="0">
                  <a:moveTo>
                    <a:pt x="404" y="15365"/>
                  </a:moveTo>
                  <a:cubicBezTo>
                    <a:pt x="118" y="12915"/>
                    <a:pt x="-168" y="10466"/>
                    <a:pt x="118" y="8462"/>
                  </a:cubicBezTo>
                  <a:cubicBezTo>
                    <a:pt x="404" y="6458"/>
                    <a:pt x="1262" y="4899"/>
                    <a:pt x="2049" y="4120"/>
                  </a:cubicBezTo>
                  <a:cubicBezTo>
                    <a:pt x="2836" y="3340"/>
                    <a:pt x="3551" y="3340"/>
                    <a:pt x="4195" y="4454"/>
                  </a:cubicBezTo>
                  <a:cubicBezTo>
                    <a:pt x="4839" y="5567"/>
                    <a:pt x="5411" y="7794"/>
                    <a:pt x="6126" y="10689"/>
                  </a:cubicBezTo>
                  <a:cubicBezTo>
                    <a:pt x="6841" y="13584"/>
                    <a:pt x="7700" y="17146"/>
                    <a:pt x="8486" y="19151"/>
                  </a:cubicBezTo>
                  <a:cubicBezTo>
                    <a:pt x="9273" y="21155"/>
                    <a:pt x="9988" y="21600"/>
                    <a:pt x="10632" y="21489"/>
                  </a:cubicBezTo>
                  <a:cubicBezTo>
                    <a:pt x="11276" y="21377"/>
                    <a:pt x="11848" y="20709"/>
                    <a:pt x="13636" y="17035"/>
                  </a:cubicBezTo>
                  <a:cubicBezTo>
                    <a:pt x="15424" y="13361"/>
                    <a:pt x="18428" y="6680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393266" y="2505302"/>
              <a:ext cx="263943" cy="35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22" fill="norm" stroke="1" extrusionOk="0">
                  <a:moveTo>
                    <a:pt x="2938" y="8513"/>
                  </a:moveTo>
                  <a:cubicBezTo>
                    <a:pt x="3110" y="11797"/>
                    <a:pt x="3283" y="15081"/>
                    <a:pt x="3283" y="17102"/>
                  </a:cubicBezTo>
                  <a:cubicBezTo>
                    <a:pt x="3283" y="19123"/>
                    <a:pt x="3110" y="19881"/>
                    <a:pt x="2592" y="20008"/>
                  </a:cubicBezTo>
                  <a:cubicBezTo>
                    <a:pt x="2074" y="20134"/>
                    <a:pt x="1210" y="19629"/>
                    <a:pt x="691" y="17608"/>
                  </a:cubicBezTo>
                  <a:cubicBezTo>
                    <a:pt x="173" y="15586"/>
                    <a:pt x="0" y="12050"/>
                    <a:pt x="0" y="9334"/>
                  </a:cubicBezTo>
                  <a:cubicBezTo>
                    <a:pt x="0" y="6618"/>
                    <a:pt x="173" y="4723"/>
                    <a:pt x="605" y="3397"/>
                  </a:cubicBezTo>
                  <a:cubicBezTo>
                    <a:pt x="1037" y="2071"/>
                    <a:pt x="1728" y="1313"/>
                    <a:pt x="2419" y="1186"/>
                  </a:cubicBezTo>
                  <a:cubicBezTo>
                    <a:pt x="3110" y="1060"/>
                    <a:pt x="3802" y="1565"/>
                    <a:pt x="4925" y="3586"/>
                  </a:cubicBezTo>
                  <a:cubicBezTo>
                    <a:pt x="6048" y="5608"/>
                    <a:pt x="7603" y="9144"/>
                    <a:pt x="8813" y="11797"/>
                  </a:cubicBezTo>
                  <a:cubicBezTo>
                    <a:pt x="10022" y="14450"/>
                    <a:pt x="10886" y="16218"/>
                    <a:pt x="11837" y="17671"/>
                  </a:cubicBezTo>
                  <a:cubicBezTo>
                    <a:pt x="12787" y="19123"/>
                    <a:pt x="13824" y="20260"/>
                    <a:pt x="14774" y="20829"/>
                  </a:cubicBezTo>
                  <a:cubicBezTo>
                    <a:pt x="15725" y="21397"/>
                    <a:pt x="16589" y="21397"/>
                    <a:pt x="17453" y="20513"/>
                  </a:cubicBezTo>
                  <a:cubicBezTo>
                    <a:pt x="18317" y="19629"/>
                    <a:pt x="19181" y="17860"/>
                    <a:pt x="19872" y="14892"/>
                  </a:cubicBezTo>
                  <a:cubicBezTo>
                    <a:pt x="20563" y="11923"/>
                    <a:pt x="21082" y="7755"/>
                    <a:pt x="21341" y="5292"/>
                  </a:cubicBezTo>
                  <a:cubicBezTo>
                    <a:pt x="21600" y="2829"/>
                    <a:pt x="21600" y="2071"/>
                    <a:pt x="21427" y="1313"/>
                  </a:cubicBezTo>
                  <a:cubicBezTo>
                    <a:pt x="21254" y="555"/>
                    <a:pt x="20909" y="-203"/>
                    <a:pt x="20650" y="50"/>
                  </a:cubicBezTo>
                  <a:cubicBezTo>
                    <a:pt x="20390" y="302"/>
                    <a:pt x="20218" y="1565"/>
                    <a:pt x="20045" y="2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691274" y="2709721"/>
              <a:ext cx="92301" cy="14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0935" fill="norm" stroke="1" extrusionOk="0">
                  <a:moveTo>
                    <a:pt x="19350" y="245"/>
                  </a:moveTo>
                  <a:cubicBezTo>
                    <a:pt x="17002" y="-55"/>
                    <a:pt x="14655" y="-355"/>
                    <a:pt x="11133" y="1145"/>
                  </a:cubicBezTo>
                  <a:cubicBezTo>
                    <a:pt x="7611" y="2645"/>
                    <a:pt x="2916" y="5945"/>
                    <a:pt x="1037" y="9395"/>
                  </a:cubicBezTo>
                  <a:cubicBezTo>
                    <a:pt x="-841" y="12845"/>
                    <a:pt x="98" y="16445"/>
                    <a:pt x="1742" y="18545"/>
                  </a:cubicBezTo>
                  <a:cubicBezTo>
                    <a:pt x="3385" y="20645"/>
                    <a:pt x="5733" y="21245"/>
                    <a:pt x="9020" y="20795"/>
                  </a:cubicBezTo>
                  <a:cubicBezTo>
                    <a:pt x="12307" y="20345"/>
                    <a:pt x="16533" y="18845"/>
                    <a:pt x="18646" y="16145"/>
                  </a:cubicBezTo>
                  <a:cubicBezTo>
                    <a:pt x="20759" y="13445"/>
                    <a:pt x="20759" y="9545"/>
                    <a:pt x="20055" y="6845"/>
                  </a:cubicBezTo>
                  <a:cubicBezTo>
                    <a:pt x="19350" y="4145"/>
                    <a:pt x="17942" y="2645"/>
                    <a:pt x="16533" y="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797549" y="2635250"/>
              <a:ext cx="190501" cy="20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7128"/>
                  </a:moveTo>
                  <a:cubicBezTo>
                    <a:pt x="2400" y="7776"/>
                    <a:pt x="4800" y="8424"/>
                    <a:pt x="6960" y="10476"/>
                  </a:cubicBezTo>
                  <a:cubicBezTo>
                    <a:pt x="9120" y="12528"/>
                    <a:pt x="11040" y="15984"/>
                    <a:pt x="11760" y="18252"/>
                  </a:cubicBezTo>
                  <a:cubicBezTo>
                    <a:pt x="12480" y="20520"/>
                    <a:pt x="12000" y="21600"/>
                    <a:pt x="11760" y="21168"/>
                  </a:cubicBezTo>
                  <a:cubicBezTo>
                    <a:pt x="11520" y="20736"/>
                    <a:pt x="11520" y="18792"/>
                    <a:pt x="11640" y="15984"/>
                  </a:cubicBezTo>
                  <a:cubicBezTo>
                    <a:pt x="11760" y="13176"/>
                    <a:pt x="12000" y="9504"/>
                    <a:pt x="13680" y="6696"/>
                  </a:cubicBezTo>
                  <a:cubicBezTo>
                    <a:pt x="15360" y="3888"/>
                    <a:pt x="18480" y="194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6247064" y="2411777"/>
              <a:ext cx="141037" cy="47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559" fill="norm" stroke="1" extrusionOk="0">
                  <a:moveTo>
                    <a:pt x="20858" y="346"/>
                  </a:moveTo>
                  <a:cubicBezTo>
                    <a:pt x="19293" y="153"/>
                    <a:pt x="17728" y="-41"/>
                    <a:pt x="16162" y="7"/>
                  </a:cubicBezTo>
                  <a:cubicBezTo>
                    <a:pt x="14597" y="56"/>
                    <a:pt x="13032" y="346"/>
                    <a:pt x="10528" y="1702"/>
                  </a:cubicBezTo>
                  <a:cubicBezTo>
                    <a:pt x="8023" y="3059"/>
                    <a:pt x="4580" y="5480"/>
                    <a:pt x="2388" y="8337"/>
                  </a:cubicBezTo>
                  <a:cubicBezTo>
                    <a:pt x="197" y="11195"/>
                    <a:pt x="-742" y="14488"/>
                    <a:pt x="667" y="16764"/>
                  </a:cubicBezTo>
                  <a:cubicBezTo>
                    <a:pt x="2075" y="19041"/>
                    <a:pt x="5832" y="20300"/>
                    <a:pt x="8180" y="20929"/>
                  </a:cubicBezTo>
                  <a:cubicBezTo>
                    <a:pt x="10528" y="21559"/>
                    <a:pt x="11467" y="21559"/>
                    <a:pt x="12406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419849" y="2517689"/>
              <a:ext cx="266701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21522"/>
                  </a:moveTo>
                  <a:cubicBezTo>
                    <a:pt x="2057" y="16966"/>
                    <a:pt x="4114" y="12409"/>
                    <a:pt x="5400" y="9119"/>
                  </a:cubicBezTo>
                  <a:cubicBezTo>
                    <a:pt x="6686" y="5828"/>
                    <a:pt x="7200" y="3803"/>
                    <a:pt x="7543" y="2369"/>
                  </a:cubicBezTo>
                  <a:cubicBezTo>
                    <a:pt x="7886" y="934"/>
                    <a:pt x="8057" y="91"/>
                    <a:pt x="7886" y="6"/>
                  </a:cubicBezTo>
                  <a:cubicBezTo>
                    <a:pt x="7714" y="-78"/>
                    <a:pt x="7200" y="597"/>
                    <a:pt x="6429" y="3466"/>
                  </a:cubicBezTo>
                  <a:cubicBezTo>
                    <a:pt x="5657" y="6334"/>
                    <a:pt x="4629" y="11397"/>
                    <a:pt x="4286" y="14434"/>
                  </a:cubicBezTo>
                  <a:cubicBezTo>
                    <a:pt x="3943" y="17472"/>
                    <a:pt x="4286" y="18485"/>
                    <a:pt x="4886" y="19244"/>
                  </a:cubicBezTo>
                  <a:cubicBezTo>
                    <a:pt x="5486" y="20003"/>
                    <a:pt x="6343" y="20510"/>
                    <a:pt x="7286" y="20678"/>
                  </a:cubicBezTo>
                  <a:cubicBezTo>
                    <a:pt x="8229" y="20847"/>
                    <a:pt x="9257" y="20678"/>
                    <a:pt x="10800" y="18991"/>
                  </a:cubicBezTo>
                  <a:cubicBezTo>
                    <a:pt x="12343" y="17303"/>
                    <a:pt x="14400" y="14097"/>
                    <a:pt x="15686" y="11397"/>
                  </a:cubicBezTo>
                  <a:cubicBezTo>
                    <a:pt x="16971" y="8697"/>
                    <a:pt x="17486" y="6503"/>
                    <a:pt x="17829" y="4984"/>
                  </a:cubicBezTo>
                  <a:cubicBezTo>
                    <a:pt x="18171" y="3466"/>
                    <a:pt x="18343" y="2622"/>
                    <a:pt x="18429" y="2706"/>
                  </a:cubicBezTo>
                  <a:cubicBezTo>
                    <a:pt x="18514" y="2791"/>
                    <a:pt x="18514" y="3803"/>
                    <a:pt x="18600" y="6081"/>
                  </a:cubicBezTo>
                  <a:cubicBezTo>
                    <a:pt x="18686" y="8359"/>
                    <a:pt x="18857" y="11903"/>
                    <a:pt x="19371" y="14266"/>
                  </a:cubicBezTo>
                  <a:cubicBezTo>
                    <a:pt x="19886" y="16628"/>
                    <a:pt x="20743" y="17809"/>
                    <a:pt x="21600" y="18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6756399" y="2832100"/>
              <a:ext cx="635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506"/>
                    <a:pt x="15840" y="11012"/>
                    <a:pt x="12240" y="14612"/>
                  </a:cubicBezTo>
                  <a:cubicBezTo>
                    <a:pt x="8640" y="18212"/>
                    <a:pt x="4320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7002109" y="2628900"/>
              <a:ext cx="459142" cy="25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38" fill="norm" stroke="1" extrusionOk="0">
                  <a:moveTo>
                    <a:pt x="5442" y="4741"/>
                  </a:moveTo>
                  <a:cubicBezTo>
                    <a:pt x="4550" y="9483"/>
                    <a:pt x="3658" y="14224"/>
                    <a:pt x="3014" y="17034"/>
                  </a:cubicBezTo>
                  <a:cubicBezTo>
                    <a:pt x="2370" y="19844"/>
                    <a:pt x="1974" y="20722"/>
                    <a:pt x="1528" y="21161"/>
                  </a:cubicBezTo>
                  <a:cubicBezTo>
                    <a:pt x="1082" y="21600"/>
                    <a:pt x="587" y="21600"/>
                    <a:pt x="289" y="20546"/>
                  </a:cubicBezTo>
                  <a:cubicBezTo>
                    <a:pt x="-8" y="19493"/>
                    <a:pt x="-107" y="17385"/>
                    <a:pt x="141" y="14576"/>
                  </a:cubicBezTo>
                  <a:cubicBezTo>
                    <a:pt x="388" y="11766"/>
                    <a:pt x="983" y="8254"/>
                    <a:pt x="2519" y="5971"/>
                  </a:cubicBezTo>
                  <a:cubicBezTo>
                    <a:pt x="4054" y="3688"/>
                    <a:pt x="6532" y="2634"/>
                    <a:pt x="9554" y="2020"/>
                  </a:cubicBezTo>
                  <a:cubicBezTo>
                    <a:pt x="12576" y="1405"/>
                    <a:pt x="16143" y="1229"/>
                    <a:pt x="18223" y="966"/>
                  </a:cubicBezTo>
                  <a:cubicBezTo>
                    <a:pt x="20304" y="702"/>
                    <a:pt x="20899" y="351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442199" y="2465246"/>
              <a:ext cx="279401" cy="15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4123"/>
                  </a:moveTo>
                  <a:cubicBezTo>
                    <a:pt x="327" y="2683"/>
                    <a:pt x="655" y="1243"/>
                    <a:pt x="1309" y="523"/>
                  </a:cubicBezTo>
                  <a:cubicBezTo>
                    <a:pt x="1964" y="-197"/>
                    <a:pt x="2945" y="-197"/>
                    <a:pt x="4336" y="667"/>
                  </a:cubicBezTo>
                  <a:cubicBezTo>
                    <a:pt x="5727" y="1531"/>
                    <a:pt x="7527" y="3259"/>
                    <a:pt x="8182" y="5995"/>
                  </a:cubicBezTo>
                  <a:cubicBezTo>
                    <a:pt x="8836" y="8731"/>
                    <a:pt x="8345" y="12475"/>
                    <a:pt x="7691" y="15211"/>
                  </a:cubicBezTo>
                  <a:cubicBezTo>
                    <a:pt x="7036" y="17947"/>
                    <a:pt x="6218" y="19675"/>
                    <a:pt x="6300" y="20539"/>
                  </a:cubicBezTo>
                  <a:cubicBezTo>
                    <a:pt x="6382" y="21403"/>
                    <a:pt x="7364" y="21403"/>
                    <a:pt x="10064" y="20107"/>
                  </a:cubicBezTo>
                  <a:cubicBezTo>
                    <a:pt x="12764" y="18811"/>
                    <a:pt x="17182" y="16219"/>
                    <a:pt x="21600" y="13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7600949" y="2413000"/>
              <a:ext cx="257215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18590" y="0"/>
                  </a:moveTo>
                  <a:cubicBezTo>
                    <a:pt x="17882" y="356"/>
                    <a:pt x="17174" y="711"/>
                    <a:pt x="17085" y="1067"/>
                  </a:cubicBezTo>
                  <a:cubicBezTo>
                    <a:pt x="16997" y="1422"/>
                    <a:pt x="17528" y="1778"/>
                    <a:pt x="18679" y="3289"/>
                  </a:cubicBezTo>
                  <a:cubicBezTo>
                    <a:pt x="19830" y="4800"/>
                    <a:pt x="21600" y="7467"/>
                    <a:pt x="21511" y="10044"/>
                  </a:cubicBezTo>
                  <a:cubicBezTo>
                    <a:pt x="21423" y="12622"/>
                    <a:pt x="19475" y="15111"/>
                    <a:pt x="15580" y="17022"/>
                  </a:cubicBezTo>
                  <a:cubicBezTo>
                    <a:pt x="11685" y="18933"/>
                    <a:pt x="5843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147049" y="2913197"/>
              <a:ext cx="120651" cy="12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21600" y="239"/>
                  </a:moveTo>
                  <a:cubicBezTo>
                    <a:pt x="19705" y="-110"/>
                    <a:pt x="17811" y="-458"/>
                    <a:pt x="14779" y="2155"/>
                  </a:cubicBezTo>
                  <a:cubicBezTo>
                    <a:pt x="11747" y="4768"/>
                    <a:pt x="7579" y="10342"/>
                    <a:pt x="4926" y="14000"/>
                  </a:cubicBezTo>
                  <a:cubicBezTo>
                    <a:pt x="2274" y="17658"/>
                    <a:pt x="1137" y="19400"/>
                    <a:pt x="0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540458" y="2724543"/>
              <a:ext cx="317792" cy="22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59" fill="norm" stroke="1" extrusionOk="0">
                  <a:moveTo>
                    <a:pt x="11103" y="6624"/>
                  </a:moveTo>
                  <a:cubicBezTo>
                    <a:pt x="10393" y="4404"/>
                    <a:pt x="9682" y="2183"/>
                    <a:pt x="8972" y="972"/>
                  </a:cubicBezTo>
                  <a:cubicBezTo>
                    <a:pt x="8261" y="-239"/>
                    <a:pt x="7551" y="-441"/>
                    <a:pt x="6059" y="1073"/>
                  </a:cubicBezTo>
                  <a:cubicBezTo>
                    <a:pt x="4567" y="2587"/>
                    <a:pt x="2293" y="5817"/>
                    <a:pt x="1085" y="9148"/>
                  </a:cubicBezTo>
                  <a:cubicBezTo>
                    <a:pt x="-123" y="12479"/>
                    <a:pt x="-265" y="15910"/>
                    <a:pt x="374" y="17929"/>
                  </a:cubicBezTo>
                  <a:cubicBezTo>
                    <a:pt x="1014" y="19948"/>
                    <a:pt x="2435" y="20553"/>
                    <a:pt x="3856" y="19544"/>
                  </a:cubicBezTo>
                  <a:cubicBezTo>
                    <a:pt x="5277" y="18535"/>
                    <a:pt x="6698" y="15910"/>
                    <a:pt x="7480" y="13690"/>
                  </a:cubicBezTo>
                  <a:cubicBezTo>
                    <a:pt x="8261" y="11469"/>
                    <a:pt x="8403" y="9652"/>
                    <a:pt x="8474" y="9249"/>
                  </a:cubicBezTo>
                  <a:cubicBezTo>
                    <a:pt x="8546" y="8845"/>
                    <a:pt x="8546" y="9854"/>
                    <a:pt x="8546" y="10965"/>
                  </a:cubicBezTo>
                  <a:cubicBezTo>
                    <a:pt x="8546" y="12075"/>
                    <a:pt x="8546" y="13286"/>
                    <a:pt x="8617" y="14396"/>
                  </a:cubicBezTo>
                  <a:cubicBezTo>
                    <a:pt x="8688" y="15507"/>
                    <a:pt x="8830" y="16516"/>
                    <a:pt x="9540" y="16819"/>
                  </a:cubicBezTo>
                  <a:cubicBezTo>
                    <a:pt x="10251" y="17122"/>
                    <a:pt x="11530" y="16718"/>
                    <a:pt x="12382" y="16112"/>
                  </a:cubicBezTo>
                  <a:cubicBezTo>
                    <a:pt x="13235" y="15507"/>
                    <a:pt x="13661" y="14699"/>
                    <a:pt x="14159" y="13892"/>
                  </a:cubicBezTo>
                  <a:cubicBezTo>
                    <a:pt x="14656" y="13084"/>
                    <a:pt x="15224" y="12277"/>
                    <a:pt x="15296" y="12479"/>
                  </a:cubicBezTo>
                  <a:cubicBezTo>
                    <a:pt x="15367" y="12680"/>
                    <a:pt x="14940" y="13892"/>
                    <a:pt x="14585" y="15204"/>
                  </a:cubicBezTo>
                  <a:cubicBezTo>
                    <a:pt x="14230" y="16516"/>
                    <a:pt x="13946" y="17929"/>
                    <a:pt x="13732" y="18030"/>
                  </a:cubicBezTo>
                  <a:cubicBezTo>
                    <a:pt x="13519" y="18131"/>
                    <a:pt x="13377" y="16920"/>
                    <a:pt x="13732" y="14598"/>
                  </a:cubicBezTo>
                  <a:cubicBezTo>
                    <a:pt x="14088" y="12277"/>
                    <a:pt x="14940" y="8845"/>
                    <a:pt x="15793" y="6826"/>
                  </a:cubicBezTo>
                  <a:cubicBezTo>
                    <a:pt x="16646" y="4808"/>
                    <a:pt x="17498" y="4202"/>
                    <a:pt x="18138" y="4404"/>
                  </a:cubicBezTo>
                  <a:cubicBezTo>
                    <a:pt x="18777" y="4606"/>
                    <a:pt x="19203" y="5615"/>
                    <a:pt x="19417" y="7937"/>
                  </a:cubicBezTo>
                  <a:cubicBezTo>
                    <a:pt x="19630" y="10258"/>
                    <a:pt x="19630" y="13892"/>
                    <a:pt x="19914" y="16314"/>
                  </a:cubicBezTo>
                  <a:cubicBezTo>
                    <a:pt x="20198" y="18737"/>
                    <a:pt x="20767" y="19948"/>
                    <a:pt x="21335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8894035" y="2559998"/>
              <a:ext cx="199166" cy="4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50" fill="norm" stroke="1" extrusionOk="0">
                  <a:moveTo>
                    <a:pt x="11162" y="11425"/>
                  </a:moveTo>
                  <a:cubicBezTo>
                    <a:pt x="10026" y="11313"/>
                    <a:pt x="8889" y="11200"/>
                    <a:pt x="7411" y="11706"/>
                  </a:cubicBezTo>
                  <a:cubicBezTo>
                    <a:pt x="5933" y="12213"/>
                    <a:pt x="4114" y="13338"/>
                    <a:pt x="2750" y="14631"/>
                  </a:cubicBezTo>
                  <a:cubicBezTo>
                    <a:pt x="1386" y="15925"/>
                    <a:pt x="476" y="17388"/>
                    <a:pt x="135" y="18456"/>
                  </a:cubicBezTo>
                  <a:cubicBezTo>
                    <a:pt x="-206" y="19525"/>
                    <a:pt x="21" y="20200"/>
                    <a:pt x="1727" y="20256"/>
                  </a:cubicBezTo>
                  <a:cubicBezTo>
                    <a:pt x="3432" y="20313"/>
                    <a:pt x="6615" y="19750"/>
                    <a:pt x="9343" y="17500"/>
                  </a:cubicBezTo>
                  <a:cubicBezTo>
                    <a:pt x="12072" y="15250"/>
                    <a:pt x="14346" y="11313"/>
                    <a:pt x="15482" y="8219"/>
                  </a:cubicBezTo>
                  <a:cubicBezTo>
                    <a:pt x="16619" y="5125"/>
                    <a:pt x="16619" y="2875"/>
                    <a:pt x="16165" y="1581"/>
                  </a:cubicBezTo>
                  <a:cubicBezTo>
                    <a:pt x="15710" y="288"/>
                    <a:pt x="14800" y="-50"/>
                    <a:pt x="13891" y="6"/>
                  </a:cubicBezTo>
                  <a:cubicBezTo>
                    <a:pt x="12981" y="63"/>
                    <a:pt x="12072" y="513"/>
                    <a:pt x="11617" y="2200"/>
                  </a:cubicBezTo>
                  <a:cubicBezTo>
                    <a:pt x="11162" y="3888"/>
                    <a:pt x="11162" y="6813"/>
                    <a:pt x="12413" y="10019"/>
                  </a:cubicBezTo>
                  <a:cubicBezTo>
                    <a:pt x="13663" y="13225"/>
                    <a:pt x="16165" y="16713"/>
                    <a:pt x="17870" y="18681"/>
                  </a:cubicBezTo>
                  <a:cubicBezTo>
                    <a:pt x="19575" y="20650"/>
                    <a:pt x="20485" y="21100"/>
                    <a:pt x="21394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632949" y="29210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488824" y="2878899"/>
              <a:ext cx="391777" cy="15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914" fill="norm" stroke="1" extrusionOk="0">
                  <a:moveTo>
                    <a:pt x="6513" y="4801"/>
                  </a:moveTo>
                  <a:cubicBezTo>
                    <a:pt x="5004" y="9917"/>
                    <a:pt x="3494" y="15032"/>
                    <a:pt x="2391" y="17874"/>
                  </a:cubicBezTo>
                  <a:cubicBezTo>
                    <a:pt x="1288" y="20717"/>
                    <a:pt x="591" y="21285"/>
                    <a:pt x="242" y="20717"/>
                  </a:cubicBezTo>
                  <a:cubicBezTo>
                    <a:pt x="-106" y="20148"/>
                    <a:pt x="-106" y="18443"/>
                    <a:pt x="417" y="15459"/>
                  </a:cubicBezTo>
                  <a:cubicBezTo>
                    <a:pt x="939" y="12474"/>
                    <a:pt x="1984" y="8211"/>
                    <a:pt x="3726" y="5227"/>
                  </a:cubicBezTo>
                  <a:cubicBezTo>
                    <a:pt x="5468" y="2243"/>
                    <a:pt x="7907" y="538"/>
                    <a:pt x="9881" y="111"/>
                  </a:cubicBezTo>
                  <a:cubicBezTo>
                    <a:pt x="11855" y="-315"/>
                    <a:pt x="13365" y="538"/>
                    <a:pt x="15223" y="1817"/>
                  </a:cubicBezTo>
                  <a:cubicBezTo>
                    <a:pt x="17081" y="3096"/>
                    <a:pt x="19288" y="4801"/>
                    <a:pt x="21494" y="6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153649" y="29718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0164456" y="2851099"/>
              <a:ext cx="52695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19978" fill="norm" stroke="1" extrusionOk="0">
                  <a:moveTo>
                    <a:pt x="744" y="19978"/>
                  </a:moveTo>
                  <a:cubicBezTo>
                    <a:pt x="-87" y="11670"/>
                    <a:pt x="-918" y="3363"/>
                    <a:pt x="2405" y="870"/>
                  </a:cubicBezTo>
                  <a:cubicBezTo>
                    <a:pt x="5728" y="-1622"/>
                    <a:pt x="13205" y="1701"/>
                    <a:pt x="20682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231496" y="2890258"/>
              <a:ext cx="112654" cy="15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45" fill="norm" stroke="1" extrusionOk="0">
                  <a:moveTo>
                    <a:pt x="20902" y="2423"/>
                  </a:moveTo>
                  <a:cubicBezTo>
                    <a:pt x="16975" y="1570"/>
                    <a:pt x="13047" y="718"/>
                    <a:pt x="9317" y="291"/>
                  </a:cubicBezTo>
                  <a:cubicBezTo>
                    <a:pt x="5586" y="-135"/>
                    <a:pt x="2051" y="-135"/>
                    <a:pt x="677" y="576"/>
                  </a:cubicBezTo>
                  <a:cubicBezTo>
                    <a:pt x="-698" y="1286"/>
                    <a:pt x="87" y="2707"/>
                    <a:pt x="2444" y="4128"/>
                  </a:cubicBezTo>
                  <a:cubicBezTo>
                    <a:pt x="4800" y="5549"/>
                    <a:pt x="8727" y="6970"/>
                    <a:pt x="11869" y="9528"/>
                  </a:cubicBezTo>
                  <a:cubicBezTo>
                    <a:pt x="15011" y="12086"/>
                    <a:pt x="17367" y="15781"/>
                    <a:pt x="17760" y="18054"/>
                  </a:cubicBezTo>
                  <a:cubicBezTo>
                    <a:pt x="18153" y="20328"/>
                    <a:pt x="16582" y="21181"/>
                    <a:pt x="14029" y="21323"/>
                  </a:cubicBezTo>
                  <a:cubicBezTo>
                    <a:pt x="11477" y="21465"/>
                    <a:pt x="7942" y="20897"/>
                    <a:pt x="4407" y="20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502899" y="2895600"/>
              <a:ext cx="292101" cy="15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348" y="0"/>
                  </a:moveTo>
                  <a:cubicBezTo>
                    <a:pt x="1565" y="296"/>
                    <a:pt x="783" y="592"/>
                    <a:pt x="391" y="1627"/>
                  </a:cubicBezTo>
                  <a:cubicBezTo>
                    <a:pt x="0" y="2663"/>
                    <a:pt x="0" y="4438"/>
                    <a:pt x="0" y="6953"/>
                  </a:cubicBezTo>
                  <a:cubicBezTo>
                    <a:pt x="0" y="9468"/>
                    <a:pt x="0" y="12723"/>
                    <a:pt x="157" y="15090"/>
                  </a:cubicBezTo>
                  <a:cubicBezTo>
                    <a:pt x="313" y="17458"/>
                    <a:pt x="626" y="18937"/>
                    <a:pt x="1878" y="18937"/>
                  </a:cubicBezTo>
                  <a:cubicBezTo>
                    <a:pt x="3130" y="18937"/>
                    <a:pt x="5322" y="17458"/>
                    <a:pt x="6652" y="16126"/>
                  </a:cubicBezTo>
                  <a:cubicBezTo>
                    <a:pt x="7983" y="14795"/>
                    <a:pt x="8452" y="13611"/>
                    <a:pt x="8922" y="12427"/>
                  </a:cubicBezTo>
                  <a:cubicBezTo>
                    <a:pt x="9391" y="11244"/>
                    <a:pt x="9861" y="10060"/>
                    <a:pt x="9939" y="10208"/>
                  </a:cubicBezTo>
                  <a:cubicBezTo>
                    <a:pt x="10017" y="10356"/>
                    <a:pt x="9704" y="11836"/>
                    <a:pt x="9939" y="12575"/>
                  </a:cubicBezTo>
                  <a:cubicBezTo>
                    <a:pt x="10174" y="13315"/>
                    <a:pt x="10957" y="13315"/>
                    <a:pt x="11661" y="12723"/>
                  </a:cubicBezTo>
                  <a:cubicBezTo>
                    <a:pt x="12365" y="12132"/>
                    <a:pt x="12991" y="10948"/>
                    <a:pt x="13304" y="11096"/>
                  </a:cubicBezTo>
                  <a:cubicBezTo>
                    <a:pt x="13617" y="11244"/>
                    <a:pt x="13617" y="12723"/>
                    <a:pt x="13696" y="14203"/>
                  </a:cubicBezTo>
                  <a:cubicBezTo>
                    <a:pt x="13774" y="15682"/>
                    <a:pt x="13930" y="17162"/>
                    <a:pt x="14087" y="18641"/>
                  </a:cubicBezTo>
                  <a:cubicBezTo>
                    <a:pt x="14243" y="20121"/>
                    <a:pt x="14400" y="21600"/>
                    <a:pt x="14557" y="21156"/>
                  </a:cubicBezTo>
                  <a:cubicBezTo>
                    <a:pt x="14713" y="20712"/>
                    <a:pt x="14870" y="18345"/>
                    <a:pt x="15339" y="15238"/>
                  </a:cubicBezTo>
                  <a:cubicBezTo>
                    <a:pt x="15809" y="12132"/>
                    <a:pt x="16591" y="8285"/>
                    <a:pt x="17217" y="5770"/>
                  </a:cubicBezTo>
                  <a:cubicBezTo>
                    <a:pt x="17843" y="3255"/>
                    <a:pt x="18313" y="2071"/>
                    <a:pt x="18704" y="2219"/>
                  </a:cubicBezTo>
                  <a:cubicBezTo>
                    <a:pt x="19096" y="2367"/>
                    <a:pt x="19409" y="3847"/>
                    <a:pt x="19878" y="7101"/>
                  </a:cubicBezTo>
                  <a:cubicBezTo>
                    <a:pt x="20348" y="10356"/>
                    <a:pt x="20974" y="15386"/>
                    <a:pt x="21600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859775" y="2711450"/>
              <a:ext cx="106675" cy="3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39" fill="norm" stroke="1" extrusionOk="0">
                  <a:moveTo>
                    <a:pt x="9910" y="0"/>
                  </a:moveTo>
                  <a:cubicBezTo>
                    <a:pt x="9910" y="2952"/>
                    <a:pt x="9910" y="5903"/>
                    <a:pt x="9063" y="8922"/>
                  </a:cubicBezTo>
                  <a:cubicBezTo>
                    <a:pt x="8216" y="11940"/>
                    <a:pt x="6521" y="15026"/>
                    <a:pt x="5463" y="16971"/>
                  </a:cubicBezTo>
                  <a:cubicBezTo>
                    <a:pt x="4404" y="18917"/>
                    <a:pt x="3980" y="19722"/>
                    <a:pt x="3133" y="20393"/>
                  </a:cubicBezTo>
                  <a:cubicBezTo>
                    <a:pt x="2286" y="21063"/>
                    <a:pt x="1016" y="21600"/>
                    <a:pt x="380" y="21533"/>
                  </a:cubicBezTo>
                  <a:cubicBezTo>
                    <a:pt x="-255" y="21466"/>
                    <a:pt x="-255" y="20795"/>
                    <a:pt x="1651" y="18648"/>
                  </a:cubicBezTo>
                  <a:cubicBezTo>
                    <a:pt x="3557" y="16502"/>
                    <a:pt x="7369" y="12880"/>
                    <a:pt x="10121" y="10733"/>
                  </a:cubicBezTo>
                  <a:cubicBezTo>
                    <a:pt x="12874" y="8586"/>
                    <a:pt x="14569" y="7916"/>
                    <a:pt x="16051" y="7848"/>
                  </a:cubicBezTo>
                  <a:cubicBezTo>
                    <a:pt x="17533" y="7781"/>
                    <a:pt x="18804" y="8318"/>
                    <a:pt x="19439" y="8922"/>
                  </a:cubicBezTo>
                  <a:cubicBezTo>
                    <a:pt x="20074" y="9525"/>
                    <a:pt x="20074" y="10196"/>
                    <a:pt x="18592" y="11001"/>
                  </a:cubicBezTo>
                  <a:cubicBezTo>
                    <a:pt x="17110" y="11806"/>
                    <a:pt x="14145" y="12745"/>
                    <a:pt x="11392" y="13819"/>
                  </a:cubicBezTo>
                  <a:cubicBezTo>
                    <a:pt x="8639" y="14892"/>
                    <a:pt x="6098" y="16099"/>
                    <a:pt x="5039" y="17039"/>
                  </a:cubicBezTo>
                  <a:cubicBezTo>
                    <a:pt x="3980" y="17978"/>
                    <a:pt x="4404" y="18648"/>
                    <a:pt x="5463" y="19185"/>
                  </a:cubicBezTo>
                  <a:cubicBezTo>
                    <a:pt x="6521" y="19722"/>
                    <a:pt x="8216" y="20124"/>
                    <a:pt x="10969" y="20124"/>
                  </a:cubicBezTo>
                  <a:cubicBezTo>
                    <a:pt x="13721" y="20124"/>
                    <a:pt x="17533" y="19722"/>
                    <a:pt x="21345" y="19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1034183" y="2851150"/>
              <a:ext cx="103718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7053" y="0"/>
                  </a:moveTo>
                  <a:cubicBezTo>
                    <a:pt x="5731" y="4375"/>
                    <a:pt x="4408" y="8749"/>
                    <a:pt x="3527" y="11894"/>
                  </a:cubicBezTo>
                  <a:cubicBezTo>
                    <a:pt x="2645" y="15038"/>
                    <a:pt x="2204" y="16952"/>
                    <a:pt x="1543" y="18592"/>
                  </a:cubicBezTo>
                  <a:cubicBezTo>
                    <a:pt x="882" y="20233"/>
                    <a:pt x="0" y="21600"/>
                    <a:pt x="0" y="21463"/>
                  </a:cubicBezTo>
                  <a:cubicBezTo>
                    <a:pt x="0" y="21327"/>
                    <a:pt x="882" y="19686"/>
                    <a:pt x="2424" y="16815"/>
                  </a:cubicBezTo>
                  <a:cubicBezTo>
                    <a:pt x="3967" y="13944"/>
                    <a:pt x="6171" y="9843"/>
                    <a:pt x="8155" y="7382"/>
                  </a:cubicBezTo>
                  <a:cubicBezTo>
                    <a:pt x="10139" y="4922"/>
                    <a:pt x="11902" y="4101"/>
                    <a:pt x="13004" y="4648"/>
                  </a:cubicBezTo>
                  <a:cubicBezTo>
                    <a:pt x="14106" y="5195"/>
                    <a:pt x="14547" y="7109"/>
                    <a:pt x="14767" y="9570"/>
                  </a:cubicBezTo>
                  <a:cubicBezTo>
                    <a:pt x="14988" y="12030"/>
                    <a:pt x="14988" y="15038"/>
                    <a:pt x="16090" y="16952"/>
                  </a:cubicBezTo>
                  <a:cubicBezTo>
                    <a:pt x="17192" y="18866"/>
                    <a:pt x="19396" y="19686"/>
                    <a:pt x="21600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1182883" y="2891366"/>
              <a:ext cx="89831" cy="12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166" fill="norm" stroke="1" extrusionOk="0">
                  <a:moveTo>
                    <a:pt x="13131" y="5040"/>
                  </a:moveTo>
                  <a:cubicBezTo>
                    <a:pt x="11658" y="3600"/>
                    <a:pt x="10185" y="2160"/>
                    <a:pt x="8221" y="1980"/>
                  </a:cubicBezTo>
                  <a:cubicBezTo>
                    <a:pt x="6258" y="1800"/>
                    <a:pt x="3803" y="2880"/>
                    <a:pt x="2331" y="5220"/>
                  </a:cubicBezTo>
                  <a:cubicBezTo>
                    <a:pt x="858" y="7560"/>
                    <a:pt x="367" y="11160"/>
                    <a:pt x="121" y="13860"/>
                  </a:cubicBezTo>
                  <a:cubicBezTo>
                    <a:pt x="-124" y="16560"/>
                    <a:pt x="-124" y="18360"/>
                    <a:pt x="1349" y="19620"/>
                  </a:cubicBezTo>
                  <a:cubicBezTo>
                    <a:pt x="2821" y="20880"/>
                    <a:pt x="5767" y="21600"/>
                    <a:pt x="9449" y="20880"/>
                  </a:cubicBezTo>
                  <a:cubicBezTo>
                    <a:pt x="13131" y="20160"/>
                    <a:pt x="17549" y="18000"/>
                    <a:pt x="19512" y="14760"/>
                  </a:cubicBezTo>
                  <a:cubicBezTo>
                    <a:pt x="21476" y="11520"/>
                    <a:pt x="20985" y="7200"/>
                    <a:pt x="19758" y="4320"/>
                  </a:cubicBezTo>
                  <a:cubicBezTo>
                    <a:pt x="18531" y="1440"/>
                    <a:pt x="16567" y="0"/>
                    <a:pt x="16321" y="0"/>
                  </a:cubicBezTo>
                  <a:cubicBezTo>
                    <a:pt x="16076" y="0"/>
                    <a:pt x="17549" y="1440"/>
                    <a:pt x="19021" y="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1306439" y="2908300"/>
              <a:ext cx="212462" cy="165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86" fill="norm" stroke="1" extrusionOk="0">
                  <a:moveTo>
                    <a:pt x="1577" y="0"/>
                  </a:moveTo>
                  <a:cubicBezTo>
                    <a:pt x="935" y="5670"/>
                    <a:pt x="294" y="11340"/>
                    <a:pt x="80" y="14850"/>
                  </a:cubicBezTo>
                  <a:cubicBezTo>
                    <a:pt x="-134" y="18360"/>
                    <a:pt x="80" y="19710"/>
                    <a:pt x="721" y="20115"/>
                  </a:cubicBezTo>
                  <a:cubicBezTo>
                    <a:pt x="1363" y="20520"/>
                    <a:pt x="2432" y="19980"/>
                    <a:pt x="3609" y="18495"/>
                  </a:cubicBezTo>
                  <a:cubicBezTo>
                    <a:pt x="4785" y="17010"/>
                    <a:pt x="6068" y="14580"/>
                    <a:pt x="7030" y="12555"/>
                  </a:cubicBezTo>
                  <a:cubicBezTo>
                    <a:pt x="7993" y="10530"/>
                    <a:pt x="8634" y="8910"/>
                    <a:pt x="8634" y="9045"/>
                  </a:cubicBezTo>
                  <a:cubicBezTo>
                    <a:pt x="8634" y="9180"/>
                    <a:pt x="7993" y="11070"/>
                    <a:pt x="7672" y="12690"/>
                  </a:cubicBezTo>
                  <a:cubicBezTo>
                    <a:pt x="7351" y="14310"/>
                    <a:pt x="7351" y="15660"/>
                    <a:pt x="7458" y="17010"/>
                  </a:cubicBezTo>
                  <a:cubicBezTo>
                    <a:pt x="7565" y="18360"/>
                    <a:pt x="7779" y="19710"/>
                    <a:pt x="8420" y="20520"/>
                  </a:cubicBezTo>
                  <a:cubicBezTo>
                    <a:pt x="9062" y="21330"/>
                    <a:pt x="10131" y="21600"/>
                    <a:pt x="12377" y="19035"/>
                  </a:cubicBezTo>
                  <a:cubicBezTo>
                    <a:pt x="14622" y="16470"/>
                    <a:pt x="18044" y="11070"/>
                    <a:pt x="21466" y="5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1534486" y="2945133"/>
              <a:ext cx="128348" cy="18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24" fill="norm" stroke="1" extrusionOk="0">
                  <a:moveTo>
                    <a:pt x="579" y="144"/>
                  </a:moveTo>
                  <a:cubicBezTo>
                    <a:pt x="579" y="3984"/>
                    <a:pt x="579" y="7824"/>
                    <a:pt x="402" y="10464"/>
                  </a:cubicBezTo>
                  <a:cubicBezTo>
                    <a:pt x="225" y="13104"/>
                    <a:pt x="-129" y="14544"/>
                    <a:pt x="48" y="14304"/>
                  </a:cubicBezTo>
                  <a:cubicBezTo>
                    <a:pt x="225" y="14064"/>
                    <a:pt x="933" y="12144"/>
                    <a:pt x="2881" y="9624"/>
                  </a:cubicBezTo>
                  <a:cubicBezTo>
                    <a:pt x="4828" y="7104"/>
                    <a:pt x="8015" y="3984"/>
                    <a:pt x="10848" y="2064"/>
                  </a:cubicBezTo>
                  <a:cubicBezTo>
                    <a:pt x="13681" y="144"/>
                    <a:pt x="16160" y="-576"/>
                    <a:pt x="18107" y="504"/>
                  </a:cubicBezTo>
                  <a:cubicBezTo>
                    <a:pt x="20055" y="1584"/>
                    <a:pt x="21471" y="4464"/>
                    <a:pt x="21471" y="8184"/>
                  </a:cubicBezTo>
                  <a:cubicBezTo>
                    <a:pt x="21471" y="11904"/>
                    <a:pt x="20055" y="16464"/>
                    <a:pt x="18638" y="21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9042399" y="3346714"/>
              <a:ext cx="2314629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31" fill="norm" stroke="1" extrusionOk="0">
                  <a:moveTo>
                    <a:pt x="0" y="9900"/>
                  </a:moveTo>
                  <a:cubicBezTo>
                    <a:pt x="513" y="6577"/>
                    <a:pt x="1027" y="3254"/>
                    <a:pt x="1688" y="2146"/>
                  </a:cubicBezTo>
                  <a:cubicBezTo>
                    <a:pt x="2350" y="1039"/>
                    <a:pt x="3159" y="2146"/>
                    <a:pt x="3909" y="2700"/>
                  </a:cubicBezTo>
                  <a:cubicBezTo>
                    <a:pt x="4660" y="3254"/>
                    <a:pt x="5351" y="3254"/>
                    <a:pt x="6111" y="2977"/>
                  </a:cubicBezTo>
                  <a:cubicBezTo>
                    <a:pt x="6871" y="2700"/>
                    <a:pt x="7700" y="2146"/>
                    <a:pt x="8411" y="1869"/>
                  </a:cubicBezTo>
                  <a:cubicBezTo>
                    <a:pt x="9122" y="1593"/>
                    <a:pt x="9714" y="1593"/>
                    <a:pt x="10306" y="1593"/>
                  </a:cubicBezTo>
                  <a:cubicBezTo>
                    <a:pt x="10899" y="1593"/>
                    <a:pt x="11491" y="1593"/>
                    <a:pt x="12103" y="1316"/>
                  </a:cubicBezTo>
                  <a:cubicBezTo>
                    <a:pt x="12715" y="1039"/>
                    <a:pt x="13347" y="485"/>
                    <a:pt x="13979" y="208"/>
                  </a:cubicBezTo>
                  <a:cubicBezTo>
                    <a:pt x="14611" y="-69"/>
                    <a:pt x="15242" y="-69"/>
                    <a:pt x="15993" y="208"/>
                  </a:cubicBezTo>
                  <a:cubicBezTo>
                    <a:pt x="16743" y="485"/>
                    <a:pt x="17612" y="1039"/>
                    <a:pt x="18461" y="2977"/>
                  </a:cubicBezTo>
                  <a:cubicBezTo>
                    <a:pt x="19310" y="4916"/>
                    <a:pt x="20139" y="8239"/>
                    <a:pt x="20603" y="10177"/>
                  </a:cubicBezTo>
                  <a:cubicBezTo>
                    <a:pt x="21067" y="12116"/>
                    <a:pt x="21166" y="12669"/>
                    <a:pt x="21294" y="13500"/>
                  </a:cubicBezTo>
                  <a:cubicBezTo>
                    <a:pt x="21422" y="14331"/>
                    <a:pt x="21580" y="15439"/>
                    <a:pt x="21590" y="16823"/>
                  </a:cubicBezTo>
                  <a:cubicBezTo>
                    <a:pt x="21600" y="18208"/>
                    <a:pt x="21462" y="19869"/>
                    <a:pt x="21215" y="20700"/>
                  </a:cubicBezTo>
                  <a:cubicBezTo>
                    <a:pt x="20968" y="21531"/>
                    <a:pt x="20613" y="21531"/>
                    <a:pt x="20257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612231" y="3416300"/>
              <a:ext cx="1805069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600" fill="norm" stroke="1" extrusionOk="0">
                  <a:moveTo>
                    <a:pt x="2599" y="3240"/>
                  </a:moveTo>
                  <a:cubicBezTo>
                    <a:pt x="1790" y="5400"/>
                    <a:pt x="981" y="7560"/>
                    <a:pt x="525" y="10260"/>
                  </a:cubicBezTo>
                  <a:cubicBezTo>
                    <a:pt x="70" y="12960"/>
                    <a:pt x="-31" y="16200"/>
                    <a:pt x="7" y="18360"/>
                  </a:cubicBezTo>
                  <a:cubicBezTo>
                    <a:pt x="45" y="20520"/>
                    <a:pt x="222" y="21600"/>
                    <a:pt x="829" y="21600"/>
                  </a:cubicBezTo>
                  <a:cubicBezTo>
                    <a:pt x="1436" y="21600"/>
                    <a:pt x="2473" y="20520"/>
                    <a:pt x="3434" y="18900"/>
                  </a:cubicBezTo>
                  <a:cubicBezTo>
                    <a:pt x="4395" y="17280"/>
                    <a:pt x="5280" y="15120"/>
                    <a:pt x="6242" y="12420"/>
                  </a:cubicBezTo>
                  <a:cubicBezTo>
                    <a:pt x="7203" y="9720"/>
                    <a:pt x="8240" y="6480"/>
                    <a:pt x="9315" y="4860"/>
                  </a:cubicBezTo>
                  <a:cubicBezTo>
                    <a:pt x="10390" y="3240"/>
                    <a:pt x="11502" y="3240"/>
                    <a:pt x="12603" y="3240"/>
                  </a:cubicBezTo>
                  <a:cubicBezTo>
                    <a:pt x="13703" y="3240"/>
                    <a:pt x="14791" y="3240"/>
                    <a:pt x="15777" y="3780"/>
                  </a:cubicBezTo>
                  <a:cubicBezTo>
                    <a:pt x="16763" y="4320"/>
                    <a:pt x="17649" y="5400"/>
                    <a:pt x="18534" y="6480"/>
                  </a:cubicBezTo>
                  <a:cubicBezTo>
                    <a:pt x="19419" y="7560"/>
                    <a:pt x="20304" y="8640"/>
                    <a:pt x="20810" y="7560"/>
                  </a:cubicBezTo>
                  <a:cubicBezTo>
                    <a:pt x="21316" y="6480"/>
                    <a:pt x="21443" y="3240"/>
                    <a:pt x="215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816099" y="3892550"/>
              <a:ext cx="24976" cy="4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52" fill="norm" stroke="1" extrusionOk="0">
                  <a:moveTo>
                    <a:pt x="0" y="0"/>
                  </a:moveTo>
                  <a:cubicBezTo>
                    <a:pt x="1800" y="2077"/>
                    <a:pt x="3600" y="4154"/>
                    <a:pt x="7200" y="7062"/>
                  </a:cubicBezTo>
                  <a:cubicBezTo>
                    <a:pt x="10800" y="9969"/>
                    <a:pt x="16200" y="13708"/>
                    <a:pt x="18900" y="16044"/>
                  </a:cubicBezTo>
                  <a:cubicBezTo>
                    <a:pt x="21600" y="18381"/>
                    <a:pt x="21600" y="19315"/>
                    <a:pt x="20700" y="20094"/>
                  </a:cubicBezTo>
                  <a:cubicBezTo>
                    <a:pt x="19800" y="20873"/>
                    <a:pt x="18000" y="21496"/>
                    <a:pt x="14400" y="21548"/>
                  </a:cubicBezTo>
                  <a:cubicBezTo>
                    <a:pt x="10800" y="21600"/>
                    <a:pt x="5400" y="21081"/>
                    <a:pt x="0" y="20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568449" y="3771900"/>
              <a:ext cx="654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7" y="18470"/>
                    <a:pt x="4753" y="15339"/>
                    <a:pt x="7200" y="11896"/>
                  </a:cubicBezTo>
                  <a:cubicBezTo>
                    <a:pt x="9647" y="8452"/>
                    <a:pt x="12163" y="4696"/>
                    <a:pt x="14575" y="2661"/>
                  </a:cubicBezTo>
                  <a:cubicBezTo>
                    <a:pt x="16986" y="626"/>
                    <a:pt x="19293" y="3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127249" y="405765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190749" y="4248150"/>
              <a:ext cx="241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4400"/>
                    <a:pt x="8716" y="7200"/>
                    <a:pt x="12316" y="3600"/>
                  </a:cubicBezTo>
                  <a:cubicBezTo>
                    <a:pt x="15916" y="0"/>
                    <a:pt x="1875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063562" y="3899849"/>
              <a:ext cx="257488" cy="29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31" fill="norm" stroke="1" extrusionOk="0">
                  <a:moveTo>
                    <a:pt x="817" y="1310"/>
                  </a:moveTo>
                  <a:cubicBezTo>
                    <a:pt x="290" y="697"/>
                    <a:pt x="-237" y="84"/>
                    <a:pt x="114" y="8"/>
                  </a:cubicBezTo>
                  <a:cubicBezTo>
                    <a:pt x="465" y="-69"/>
                    <a:pt x="1695" y="391"/>
                    <a:pt x="4065" y="2382"/>
                  </a:cubicBezTo>
                  <a:cubicBezTo>
                    <a:pt x="6436" y="4374"/>
                    <a:pt x="9948" y="7897"/>
                    <a:pt x="13022" y="11344"/>
                  </a:cubicBezTo>
                  <a:cubicBezTo>
                    <a:pt x="16095" y="14791"/>
                    <a:pt x="18729" y="18161"/>
                    <a:pt x="21363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136900" y="3903133"/>
              <a:ext cx="222250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34"/>
                  </a:moveTo>
                  <a:cubicBezTo>
                    <a:pt x="21600" y="617"/>
                    <a:pt x="21600" y="0"/>
                    <a:pt x="21086" y="0"/>
                  </a:cubicBezTo>
                  <a:cubicBezTo>
                    <a:pt x="20571" y="0"/>
                    <a:pt x="19543" y="617"/>
                    <a:pt x="16869" y="3024"/>
                  </a:cubicBezTo>
                  <a:cubicBezTo>
                    <a:pt x="14194" y="5431"/>
                    <a:pt x="9874" y="9627"/>
                    <a:pt x="6789" y="13022"/>
                  </a:cubicBezTo>
                  <a:cubicBezTo>
                    <a:pt x="3703" y="16416"/>
                    <a:pt x="1851" y="190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946400" y="3702050"/>
              <a:ext cx="4953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4" y="18212"/>
                    <a:pt x="3508" y="14824"/>
                    <a:pt x="6000" y="11647"/>
                  </a:cubicBezTo>
                  <a:cubicBezTo>
                    <a:pt x="8492" y="8471"/>
                    <a:pt x="11723" y="5506"/>
                    <a:pt x="14446" y="3600"/>
                  </a:cubicBezTo>
                  <a:cubicBezTo>
                    <a:pt x="17169" y="1694"/>
                    <a:pt x="19385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3651250" y="4064000"/>
              <a:ext cx="222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9200"/>
                    <a:pt x="11931" y="16800"/>
                    <a:pt x="15531" y="13200"/>
                  </a:cubicBezTo>
                  <a:cubicBezTo>
                    <a:pt x="19131" y="9600"/>
                    <a:pt x="20366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051300" y="3797119"/>
              <a:ext cx="361950" cy="41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1389" y="18744"/>
                    <a:pt x="2779" y="15989"/>
                    <a:pt x="4042" y="13013"/>
                  </a:cubicBezTo>
                  <a:cubicBezTo>
                    <a:pt x="5305" y="10038"/>
                    <a:pt x="6442" y="6842"/>
                    <a:pt x="7074" y="4968"/>
                  </a:cubicBezTo>
                  <a:cubicBezTo>
                    <a:pt x="7705" y="3095"/>
                    <a:pt x="7832" y="2544"/>
                    <a:pt x="7958" y="1883"/>
                  </a:cubicBezTo>
                  <a:cubicBezTo>
                    <a:pt x="8084" y="1221"/>
                    <a:pt x="8211" y="450"/>
                    <a:pt x="8084" y="395"/>
                  </a:cubicBezTo>
                  <a:cubicBezTo>
                    <a:pt x="7958" y="340"/>
                    <a:pt x="7579" y="1001"/>
                    <a:pt x="7137" y="2599"/>
                  </a:cubicBezTo>
                  <a:cubicBezTo>
                    <a:pt x="6695" y="4197"/>
                    <a:pt x="6189" y="6732"/>
                    <a:pt x="6189" y="9046"/>
                  </a:cubicBezTo>
                  <a:cubicBezTo>
                    <a:pt x="6189" y="11360"/>
                    <a:pt x="6695" y="13454"/>
                    <a:pt x="7516" y="14777"/>
                  </a:cubicBezTo>
                  <a:cubicBezTo>
                    <a:pt x="8337" y="16099"/>
                    <a:pt x="9474" y="16650"/>
                    <a:pt x="10989" y="16319"/>
                  </a:cubicBezTo>
                  <a:cubicBezTo>
                    <a:pt x="12505" y="15989"/>
                    <a:pt x="14400" y="14777"/>
                    <a:pt x="15789" y="12517"/>
                  </a:cubicBezTo>
                  <a:cubicBezTo>
                    <a:pt x="17179" y="10258"/>
                    <a:pt x="18063" y="6952"/>
                    <a:pt x="18568" y="4968"/>
                  </a:cubicBezTo>
                  <a:cubicBezTo>
                    <a:pt x="19074" y="2985"/>
                    <a:pt x="19200" y="2323"/>
                    <a:pt x="19263" y="1552"/>
                  </a:cubicBezTo>
                  <a:cubicBezTo>
                    <a:pt x="19326" y="781"/>
                    <a:pt x="19326" y="-101"/>
                    <a:pt x="19137" y="9"/>
                  </a:cubicBezTo>
                  <a:cubicBezTo>
                    <a:pt x="18947" y="119"/>
                    <a:pt x="18568" y="1221"/>
                    <a:pt x="18379" y="2930"/>
                  </a:cubicBezTo>
                  <a:cubicBezTo>
                    <a:pt x="18189" y="4638"/>
                    <a:pt x="18189" y="6952"/>
                    <a:pt x="18758" y="8826"/>
                  </a:cubicBezTo>
                  <a:cubicBezTo>
                    <a:pt x="19326" y="10699"/>
                    <a:pt x="20463" y="12132"/>
                    <a:pt x="21600" y="13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4459677" y="4000500"/>
              <a:ext cx="88499" cy="10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0997" fill="norm" stroke="1" extrusionOk="0">
                  <a:moveTo>
                    <a:pt x="17214" y="0"/>
                  </a:moveTo>
                  <a:cubicBezTo>
                    <a:pt x="14759" y="0"/>
                    <a:pt x="12305" y="0"/>
                    <a:pt x="9359" y="1426"/>
                  </a:cubicBezTo>
                  <a:cubicBezTo>
                    <a:pt x="6414" y="2853"/>
                    <a:pt x="2977" y="5706"/>
                    <a:pt x="1259" y="8762"/>
                  </a:cubicBezTo>
                  <a:cubicBezTo>
                    <a:pt x="-459" y="11819"/>
                    <a:pt x="-459" y="15079"/>
                    <a:pt x="1505" y="17525"/>
                  </a:cubicBezTo>
                  <a:cubicBezTo>
                    <a:pt x="3468" y="19970"/>
                    <a:pt x="7396" y="21600"/>
                    <a:pt x="11077" y="20785"/>
                  </a:cubicBezTo>
                  <a:cubicBezTo>
                    <a:pt x="14759" y="19970"/>
                    <a:pt x="18196" y="16709"/>
                    <a:pt x="19668" y="14060"/>
                  </a:cubicBezTo>
                  <a:cubicBezTo>
                    <a:pt x="21141" y="11411"/>
                    <a:pt x="20650" y="9374"/>
                    <a:pt x="18686" y="8151"/>
                  </a:cubicBezTo>
                  <a:cubicBezTo>
                    <a:pt x="16723" y="6928"/>
                    <a:pt x="13286" y="6521"/>
                    <a:pt x="10341" y="6725"/>
                  </a:cubicBezTo>
                  <a:cubicBezTo>
                    <a:pt x="7396" y="6928"/>
                    <a:pt x="4941" y="7743"/>
                    <a:pt x="2486" y="8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206750" y="4330700"/>
              <a:ext cx="12636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0" y="20700"/>
                    <a:pt x="3039" y="19800"/>
                    <a:pt x="4432" y="18150"/>
                  </a:cubicBezTo>
                  <a:cubicBezTo>
                    <a:pt x="5825" y="16500"/>
                    <a:pt x="7091" y="14100"/>
                    <a:pt x="8484" y="12000"/>
                  </a:cubicBezTo>
                  <a:cubicBezTo>
                    <a:pt x="9877" y="9900"/>
                    <a:pt x="11397" y="8100"/>
                    <a:pt x="12862" y="6600"/>
                  </a:cubicBezTo>
                  <a:cubicBezTo>
                    <a:pt x="14328" y="5100"/>
                    <a:pt x="15739" y="3900"/>
                    <a:pt x="17186" y="2850"/>
                  </a:cubicBezTo>
                  <a:cubicBezTo>
                    <a:pt x="18633" y="1800"/>
                    <a:pt x="20117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399407" y="4594135"/>
              <a:ext cx="201043" cy="29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12" fill="norm" stroke="1" extrusionOk="0">
                  <a:moveTo>
                    <a:pt x="20935" y="1163"/>
                  </a:moveTo>
                  <a:cubicBezTo>
                    <a:pt x="17849" y="546"/>
                    <a:pt x="14764" y="-71"/>
                    <a:pt x="11457" y="6"/>
                  </a:cubicBezTo>
                  <a:cubicBezTo>
                    <a:pt x="8151" y="83"/>
                    <a:pt x="4625" y="855"/>
                    <a:pt x="2421" y="1935"/>
                  </a:cubicBezTo>
                  <a:cubicBezTo>
                    <a:pt x="217" y="3015"/>
                    <a:pt x="-665" y="4403"/>
                    <a:pt x="547" y="5715"/>
                  </a:cubicBezTo>
                  <a:cubicBezTo>
                    <a:pt x="1759" y="7026"/>
                    <a:pt x="5066" y="8260"/>
                    <a:pt x="8262" y="9495"/>
                  </a:cubicBezTo>
                  <a:cubicBezTo>
                    <a:pt x="11457" y="10729"/>
                    <a:pt x="14543" y="11963"/>
                    <a:pt x="16417" y="12966"/>
                  </a:cubicBezTo>
                  <a:cubicBezTo>
                    <a:pt x="18290" y="13969"/>
                    <a:pt x="18951" y="14740"/>
                    <a:pt x="19282" y="15512"/>
                  </a:cubicBezTo>
                  <a:cubicBezTo>
                    <a:pt x="19613" y="16283"/>
                    <a:pt x="19613" y="17055"/>
                    <a:pt x="18070" y="18058"/>
                  </a:cubicBezTo>
                  <a:cubicBezTo>
                    <a:pt x="16527" y="19060"/>
                    <a:pt x="13441" y="20295"/>
                    <a:pt x="10906" y="20912"/>
                  </a:cubicBezTo>
                  <a:cubicBezTo>
                    <a:pt x="8372" y="21529"/>
                    <a:pt x="6388" y="21529"/>
                    <a:pt x="5617" y="20218"/>
                  </a:cubicBezTo>
                  <a:cubicBezTo>
                    <a:pt x="4845" y="18906"/>
                    <a:pt x="5286" y="16283"/>
                    <a:pt x="5727" y="13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621965" y="4543335"/>
              <a:ext cx="202211" cy="44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553" fill="norm" stroke="1" extrusionOk="0">
                  <a:moveTo>
                    <a:pt x="17419" y="780"/>
                  </a:moveTo>
                  <a:cubicBezTo>
                    <a:pt x="18728" y="366"/>
                    <a:pt x="20037" y="-47"/>
                    <a:pt x="20583" y="5"/>
                  </a:cubicBezTo>
                  <a:cubicBezTo>
                    <a:pt x="21128" y="56"/>
                    <a:pt x="20910" y="573"/>
                    <a:pt x="19055" y="1968"/>
                  </a:cubicBezTo>
                  <a:cubicBezTo>
                    <a:pt x="17201" y="3364"/>
                    <a:pt x="13710" y="5637"/>
                    <a:pt x="10110" y="8428"/>
                  </a:cubicBezTo>
                  <a:cubicBezTo>
                    <a:pt x="6510" y="11218"/>
                    <a:pt x="2801" y="14525"/>
                    <a:pt x="1164" y="16799"/>
                  </a:cubicBezTo>
                  <a:cubicBezTo>
                    <a:pt x="-472" y="19073"/>
                    <a:pt x="-36" y="20313"/>
                    <a:pt x="401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818466" y="4604476"/>
              <a:ext cx="397934" cy="462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230" y="12810"/>
                  </a:moveTo>
                  <a:cubicBezTo>
                    <a:pt x="115" y="15048"/>
                    <a:pt x="0" y="17286"/>
                    <a:pt x="0" y="18648"/>
                  </a:cubicBezTo>
                  <a:cubicBezTo>
                    <a:pt x="0" y="20010"/>
                    <a:pt x="115" y="20496"/>
                    <a:pt x="460" y="20837"/>
                  </a:cubicBezTo>
                  <a:cubicBezTo>
                    <a:pt x="804" y="21177"/>
                    <a:pt x="1379" y="21372"/>
                    <a:pt x="1781" y="21226"/>
                  </a:cubicBezTo>
                  <a:cubicBezTo>
                    <a:pt x="2183" y="21080"/>
                    <a:pt x="2413" y="20594"/>
                    <a:pt x="2757" y="18940"/>
                  </a:cubicBezTo>
                  <a:cubicBezTo>
                    <a:pt x="3102" y="17286"/>
                    <a:pt x="3562" y="14464"/>
                    <a:pt x="4136" y="11594"/>
                  </a:cubicBezTo>
                  <a:cubicBezTo>
                    <a:pt x="4711" y="8723"/>
                    <a:pt x="5400" y="5804"/>
                    <a:pt x="6951" y="3761"/>
                  </a:cubicBezTo>
                  <a:cubicBezTo>
                    <a:pt x="8502" y="1718"/>
                    <a:pt x="10915" y="550"/>
                    <a:pt x="13500" y="161"/>
                  </a:cubicBezTo>
                  <a:cubicBezTo>
                    <a:pt x="16085" y="-228"/>
                    <a:pt x="18843" y="161"/>
                    <a:pt x="21600" y="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4014421" y="4768424"/>
              <a:ext cx="214780" cy="24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976" fill="norm" stroke="1" extrusionOk="0">
                  <a:moveTo>
                    <a:pt x="4865" y="5022"/>
                  </a:moveTo>
                  <a:cubicBezTo>
                    <a:pt x="4034" y="6868"/>
                    <a:pt x="3203" y="8714"/>
                    <a:pt x="2684" y="10745"/>
                  </a:cubicBezTo>
                  <a:cubicBezTo>
                    <a:pt x="2165" y="12776"/>
                    <a:pt x="1957" y="14991"/>
                    <a:pt x="1542" y="16930"/>
                  </a:cubicBezTo>
                  <a:cubicBezTo>
                    <a:pt x="1126" y="18868"/>
                    <a:pt x="503" y="20530"/>
                    <a:pt x="192" y="20899"/>
                  </a:cubicBezTo>
                  <a:cubicBezTo>
                    <a:pt x="-120" y="21268"/>
                    <a:pt x="-120" y="20345"/>
                    <a:pt x="711" y="17299"/>
                  </a:cubicBezTo>
                  <a:cubicBezTo>
                    <a:pt x="1542" y="14253"/>
                    <a:pt x="3203" y="9083"/>
                    <a:pt x="4657" y="5668"/>
                  </a:cubicBezTo>
                  <a:cubicBezTo>
                    <a:pt x="6111" y="2253"/>
                    <a:pt x="7357" y="591"/>
                    <a:pt x="9226" y="130"/>
                  </a:cubicBezTo>
                  <a:cubicBezTo>
                    <a:pt x="11095" y="-332"/>
                    <a:pt x="13588" y="406"/>
                    <a:pt x="15872" y="2899"/>
                  </a:cubicBezTo>
                  <a:cubicBezTo>
                    <a:pt x="18157" y="5391"/>
                    <a:pt x="20234" y="9637"/>
                    <a:pt x="20857" y="12314"/>
                  </a:cubicBezTo>
                  <a:cubicBezTo>
                    <a:pt x="21480" y="14991"/>
                    <a:pt x="20649" y="16099"/>
                    <a:pt x="19818" y="17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089649" y="4000500"/>
              <a:ext cx="2730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4" y="3423"/>
                    <a:pt x="7367" y="6846"/>
                    <a:pt x="10633" y="9856"/>
                  </a:cubicBezTo>
                  <a:cubicBezTo>
                    <a:pt x="13898" y="12866"/>
                    <a:pt x="16744" y="15462"/>
                    <a:pt x="18502" y="17351"/>
                  </a:cubicBezTo>
                  <a:cubicBezTo>
                    <a:pt x="20260" y="19239"/>
                    <a:pt x="20930" y="204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070599" y="4030254"/>
              <a:ext cx="323851" cy="38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12"/>
                  </a:moveTo>
                  <a:cubicBezTo>
                    <a:pt x="20894" y="-6"/>
                    <a:pt x="20188" y="-125"/>
                    <a:pt x="19412" y="290"/>
                  </a:cubicBezTo>
                  <a:cubicBezTo>
                    <a:pt x="18635" y="706"/>
                    <a:pt x="17788" y="1655"/>
                    <a:pt x="15882" y="3970"/>
                  </a:cubicBezTo>
                  <a:cubicBezTo>
                    <a:pt x="13976" y="6284"/>
                    <a:pt x="11012" y="9963"/>
                    <a:pt x="8188" y="13108"/>
                  </a:cubicBezTo>
                  <a:cubicBezTo>
                    <a:pt x="5365" y="16253"/>
                    <a:pt x="2682" y="18864"/>
                    <a:pt x="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000749" y="3837516"/>
              <a:ext cx="527051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2" y="15916"/>
                    <a:pt x="4164" y="10232"/>
                    <a:pt x="7070" y="6253"/>
                  </a:cubicBezTo>
                  <a:cubicBezTo>
                    <a:pt x="9976" y="2274"/>
                    <a:pt x="13706" y="0"/>
                    <a:pt x="16265" y="0"/>
                  </a:cubicBezTo>
                  <a:cubicBezTo>
                    <a:pt x="18824" y="0"/>
                    <a:pt x="20212" y="2274"/>
                    <a:pt x="21600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457449" y="3033183"/>
              <a:ext cx="535940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1319"/>
                  </a:moveTo>
                  <a:cubicBezTo>
                    <a:pt x="282" y="19916"/>
                    <a:pt x="563" y="18514"/>
                    <a:pt x="862" y="18233"/>
                  </a:cubicBezTo>
                  <a:cubicBezTo>
                    <a:pt x="1160" y="17953"/>
                    <a:pt x="1476" y="18794"/>
                    <a:pt x="1779" y="19355"/>
                  </a:cubicBezTo>
                  <a:cubicBezTo>
                    <a:pt x="2082" y="19916"/>
                    <a:pt x="2372" y="20197"/>
                    <a:pt x="2657" y="20337"/>
                  </a:cubicBezTo>
                  <a:cubicBezTo>
                    <a:pt x="2943" y="20477"/>
                    <a:pt x="3225" y="20477"/>
                    <a:pt x="3532" y="20057"/>
                  </a:cubicBezTo>
                  <a:cubicBezTo>
                    <a:pt x="3839" y="19636"/>
                    <a:pt x="4172" y="18794"/>
                    <a:pt x="4526" y="17953"/>
                  </a:cubicBezTo>
                  <a:cubicBezTo>
                    <a:pt x="4880" y="17111"/>
                    <a:pt x="5255" y="16270"/>
                    <a:pt x="5630" y="15568"/>
                  </a:cubicBezTo>
                  <a:cubicBezTo>
                    <a:pt x="6006" y="14867"/>
                    <a:pt x="6381" y="14306"/>
                    <a:pt x="6697" y="13885"/>
                  </a:cubicBezTo>
                  <a:cubicBezTo>
                    <a:pt x="7012" y="13464"/>
                    <a:pt x="7268" y="13184"/>
                    <a:pt x="7533" y="12903"/>
                  </a:cubicBezTo>
                  <a:cubicBezTo>
                    <a:pt x="7797" y="12623"/>
                    <a:pt x="8070" y="12342"/>
                    <a:pt x="8347" y="12062"/>
                  </a:cubicBezTo>
                  <a:cubicBezTo>
                    <a:pt x="8625" y="11781"/>
                    <a:pt x="8906" y="11501"/>
                    <a:pt x="9179" y="11220"/>
                  </a:cubicBezTo>
                  <a:cubicBezTo>
                    <a:pt x="9452" y="10940"/>
                    <a:pt x="9717" y="10659"/>
                    <a:pt x="9990" y="10238"/>
                  </a:cubicBezTo>
                  <a:cubicBezTo>
                    <a:pt x="10263" y="9818"/>
                    <a:pt x="10544" y="9257"/>
                    <a:pt x="10843" y="8696"/>
                  </a:cubicBezTo>
                  <a:cubicBezTo>
                    <a:pt x="11141" y="8135"/>
                    <a:pt x="11457" y="7574"/>
                    <a:pt x="11751" y="7013"/>
                  </a:cubicBezTo>
                  <a:cubicBezTo>
                    <a:pt x="12045" y="6451"/>
                    <a:pt x="12318" y="5890"/>
                    <a:pt x="12604" y="5329"/>
                  </a:cubicBezTo>
                  <a:cubicBezTo>
                    <a:pt x="12890" y="4768"/>
                    <a:pt x="13189" y="4207"/>
                    <a:pt x="13491" y="3787"/>
                  </a:cubicBezTo>
                  <a:cubicBezTo>
                    <a:pt x="13794" y="3366"/>
                    <a:pt x="14101" y="3085"/>
                    <a:pt x="14383" y="2805"/>
                  </a:cubicBezTo>
                  <a:cubicBezTo>
                    <a:pt x="14664" y="2524"/>
                    <a:pt x="14920" y="2244"/>
                    <a:pt x="15223" y="2103"/>
                  </a:cubicBezTo>
                  <a:cubicBezTo>
                    <a:pt x="15526" y="1963"/>
                    <a:pt x="15876" y="1963"/>
                    <a:pt x="16200" y="1963"/>
                  </a:cubicBezTo>
                  <a:cubicBezTo>
                    <a:pt x="16524" y="1963"/>
                    <a:pt x="16823" y="1963"/>
                    <a:pt x="17143" y="1963"/>
                  </a:cubicBezTo>
                  <a:cubicBezTo>
                    <a:pt x="17463" y="1963"/>
                    <a:pt x="17804" y="1963"/>
                    <a:pt x="18124" y="1823"/>
                  </a:cubicBezTo>
                  <a:cubicBezTo>
                    <a:pt x="18444" y="1683"/>
                    <a:pt x="18742" y="1402"/>
                    <a:pt x="19066" y="1122"/>
                  </a:cubicBezTo>
                  <a:cubicBezTo>
                    <a:pt x="19391" y="841"/>
                    <a:pt x="19740" y="561"/>
                    <a:pt x="20082" y="280"/>
                  </a:cubicBezTo>
                  <a:cubicBezTo>
                    <a:pt x="20423" y="0"/>
                    <a:pt x="20755" y="-281"/>
                    <a:pt x="21007" y="561"/>
                  </a:cubicBezTo>
                  <a:cubicBezTo>
                    <a:pt x="21259" y="1402"/>
                    <a:pt x="21429" y="3366"/>
                    <a:pt x="21600" y="5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921499" y="3065829"/>
              <a:ext cx="228601" cy="58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4958"/>
                  </a:moveTo>
                  <a:cubicBezTo>
                    <a:pt x="600" y="3710"/>
                    <a:pt x="1200" y="2462"/>
                    <a:pt x="1800" y="1683"/>
                  </a:cubicBezTo>
                  <a:cubicBezTo>
                    <a:pt x="2400" y="903"/>
                    <a:pt x="3000" y="591"/>
                    <a:pt x="3800" y="357"/>
                  </a:cubicBezTo>
                  <a:cubicBezTo>
                    <a:pt x="4600" y="123"/>
                    <a:pt x="5600" y="-33"/>
                    <a:pt x="6500" y="6"/>
                  </a:cubicBezTo>
                  <a:cubicBezTo>
                    <a:pt x="7400" y="45"/>
                    <a:pt x="8200" y="279"/>
                    <a:pt x="9500" y="1371"/>
                  </a:cubicBezTo>
                  <a:cubicBezTo>
                    <a:pt x="10800" y="2462"/>
                    <a:pt x="12600" y="4412"/>
                    <a:pt x="14200" y="6790"/>
                  </a:cubicBezTo>
                  <a:cubicBezTo>
                    <a:pt x="15800" y="9168"/>
                    <a:pt x="17200" y="11976"/>
                    <a:pt x="18400" y="14510"/>
                  </a:cubicBezTo>
                  <a:cubicBezTo>
                    <a:pt x="19600" y="17044"/>
                    <a:pt x="20600" y="19306"/>
                    <a:pt x="2160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915149" y="3569642"/>
              <a:ext cx="266701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500"/>
                  </a:moveTo>
                  <a:cubicBezTo>
                    <a:pt x="686" y="1150"/>
                    <a:pt x="1371" y="-200"/>
                    <a:pt x="2143" y="25"/>
                  </a:cubicBezTo>
                  <a:cubicBezTo>
                    <a:pt x="2914" y="250"/>
                    <a:pt x="3771" y="2050"/>
                    <a:pt x="5657" y="5425"/>
                  </a:cubicBezTo>
                  <a:cubicBezTo>
                    <a:pt x="7543" y="8800"/>
                    <a:pt x="10457" y="13750"/>
                    <a:pt x="13286" y="16675"/>
                  </a:cubicBezTo>
                  <a:cubicBezTo>
                    <a:pt x="16114" y="19600"/>
                    <a:pt x="18857" y="20500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7099299" y="3613150"/>
              <a:ext cx="1841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83" y="4680"/>
                    <a:pt x="12166" y="9360"/>
                    <a:pt x="8566" y="12960"/>
                  </a:cubicBezTo>
                  <a:cubicBezTo>
                    <a:pt x="4966" y="16560"/>
                    <a:pt x="2483" y="19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6768560" y="4203700"/>
              <a:ext cx="337091" cy="12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49" fill="norm" stroke="1" extrusionOk="0">
                  <a:moveTo>
                    <a:pt x="4084" y="15934"/>
                  </a:moveTo>
                  <a:cubicBezTo>
                    <a:pt x="3679" y="17351"/>
                    <a:pt x="3274" y="18767"/>
                    <a:pt x="2667" y="19830"/>
                  </a:cubicBezTo>
                  <a:cubicBezTo>
                    <a:pt x="2059" y="20892"/>
                    <a:pt x="1249" y="21600"/>
                    <a:pt x="709" y="21069"/>
                  </a:cubicBezTo>
                  <a:cubicBezTo>
                    <a:pt x="169" y="20538"/>
                    <a:pt x="-101" y="18767"/>
                    <a:pt x="34" y="15934"/>
                  </a:cubicBezTo>
                  <a:cubicBezTo>
                    <a:pt x="169" y="13102"/>
                    <a:pt x="709" y="9207"/>
                    <a:pt x="2059" y="6020"/>
                  </a:cubicBezTo>
                  <a:cubicBezTo>
                    <a:pt x="3409" y="2833"/>
                    <a:pt x="5569" y="354"/>
                    <a:pt x="7594" y="1062"/>
                  </a:cubicBezTo>
                  <a:cubicBezTo>
                    <a:pt x="9619" y="1770"/>
                    <a:pt x="11509" y="5666"/>
                    <a:pt x="12791" y="8675"/>
                  </a:cubicBezTo>
                  <a:cubicBezTo>
                    <a:pt x="14074" y="11685"/>
                    <a:pt x="14749" y="13810"/>
                    <a:pt x="15424" y="15226"/>
                  </a:cubicBezTo>
                  <a:cubicBezTo>
                    <a:pt x="16099" y="16643"/>
                    <a:pt x="16774" y="17351"/>
                    <a:pt x="17449" y="17174"/>
                  </a:cubicBezTo>
                  <a:cubicBezTo>
                    <a:pt x="18124" y="16997"/>
                    <a:pt x="18799" y="15934"/>
                    <a:pt x="19474" y="12925"/>
                  </a:cubicBezTo>
                  <a:cubicBezTo>
                    <a:pt x="20149" y="9915"/>
                    <a:pt x="20824" y="4957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7277764" y="4010754"/>
              <a:ext cx="259323" cy="30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08" fill="norm" stroke="1" extrusionOk="0">
                  <a:moveTo>
                    <a:pt x="7784" y="7664"/>
                  </a:moveTo>
                  <a:cubicBezTo>
                    <a:pt x="5868" y="10749"/>
                    <a:pt x="3952" y="13835"/>
                    <a:pt x="2819" y="15892"/>
                  </a:cubicBezTo>
                  <a:cubicBezTo>
                    <a:pt x="1687" y="17949"/>
                    <a:pt x="1339" y="18978"/>
                    <a:pt x="1077" y="19860"/>
                  </a:cubicBezTo>
                  <a:cubicBezTo>
                    <a:pt x="816" y="20741"/>
                    <a:pt x="642" y="21476"/>
                    <a:pt x="381" y="21403"/>
                  </a:cubicBezTo>
                  <a:cubicBezTo>
                    <a:pt x="119" y="21329"/>
                    <a:pt x="-229" y="20447"/>
                    <a:pt x="206" y="17949"/>
                  </a:cubicBezTo>
                  <a:cubicBezTo>
                    <a:pt x="642" y="15452"/>
                    <a:pt x="1861" y="11337"/>
                    <a:pt x="2558" y="8839"/>
                  </a:cubicBezTo>
                  <a:cubicBezTo>
                    <a:pt x="3255" y="6341"/>
                    <a:pt x="3429" y="5460"/>
                    <a:pt x="3690" y="4652"/>
                  </a:cubicBezTo>
                  <a:cubicBezTo>
                    <a:pt x="3952" y="3843"/>
                    <a:pt x="4300" y="3109"/>
                    <a:pt x="4736" y="3109"/>
                  </a:cubicBezTo>
                  <a:cubicBezTo>
                    <a:pt x="5171" y="3109"/>
                    <a:pt x="5694" y="3843"/>
                    <a:pt x="7000" y="6341"/>
                  </a:cubicBezTo>
                  <a:cubicBezTo>
                    <a:pt x="8306" y="8839"/>
                    <a:pt x="10397" y="13100"/>
                    <a:pt x="11703" y="15598"/>
                  </a:cubicBezTo>
                  <a:cubicBezTo>
                    <a:pt x="13010" y="18096"/>
                    <a:pt x="13532" y="18831"/>
                    <a:pt x="14055" y="19566"/>
                  </a:cubicBezTo>
                  <a:cubicBezTo>
                    <a:pt x="14577" y="20300"/>
                    <a:pt x="15100" y="21035"/>
                    <a:pt x="15623" y="21035"/>
                  </a:cubicBezTo>
                  <a:cubicBezTo>
                    <a:pt x="16145" y="21035"/>
                    <a:pt x="16668" y="20300"/>
                    <a:pt x="17452" y="17582"/>
                  </a:cubicBezTo>
                  <a:cubicBezTo>
                    <a:pt x="18236" y="14864"/>
                    <a:pt x="19281" y="10162"/>
                    <a:pt x="19977" y="7223"/>
                  </a:cubicBezTo>
                  <a:cubicBezTo>
                    <a:pt x="20674" y="4284"/>
                    <a:pt x="21023" y="3109"/>
                    <a:pt x="21197" y="2080"/>
                  </a:cubicBezTo>
                  <a:cubicBezTo>
                    <a:pt x="21371" y="1052"/>
                    <a:pt x="21371" y="170"/>
                    <a:pt x="21284" y="23"/>
                  </a:cubicBezTo>
                  <a:cubicBezTo>
                    <a:pt x="21197" y="-124"/>
                    <a:pt x="21023" y="464"/>
                    <a:pt x="20848" y="1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7571015" y="4146550"/>
              <a:ext cx="125185" cy="12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75" fill="norm" stroke="1" extrusionOk="0">
                  <a:moveTo>
                    <a:pt x="21291" y="0"/>
                  </a:moveTo>
                  <a:cubicBezTo>
                    <a:pt x="17691" y="0"/>
                    <a:pt x="14091" y="0"/>
                    <a:pt x="10491" y="2014"/>
                  </a:cubicBezTo>
                  <a:cubicBezTo>
                    <a:pt x="6891" y="4027"/>
                    <a:pt x="3291" y="8054"/>
                    <a:pt x="1491" y="11532"/>
                  </a:cubicBezTo>
                  <a:cubicBezTo>
                    <a:pt x="-309" y="15010"/>
                    <a:pt x="-309" y="17939"/>
                    <a:pt x="591" y="19586"/>
                  </a:cubicBezTo>
                  <a:cubicBezTo>
                    <a:pt x="1491" y="21234"/>
                    <a:pt x="3291" y="21600"/>
                    <a:pt x="5631" y="20685"/>
                  </a:cubicBezTo>
                  <a:cubicBezTo>
                    <a:pt x="7971" y="19769"/>
                    <a:pt x="10851" y="17573"/>
                    <a:pt x="12651" y="15559"/>
                  </a:cubicBezTo>
                  <a:cubicBezTo>
                    <a:pt x="14451" y="13546"/>
                    <a:pt x="15171" y="11715"/>
                    <a:pt x="14991" y="10068"/>
                  </a:cubicBezTo>
                  <a:cubicBezTo>
                    <a:pt x="14811" y="8420"/>
                    <a:pt x="13731" y="6956"/>
                    <a:pt x="12651" y="5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708899" y="4108450"/>
              <a:ext cx="13335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14"/>
                  </a:moveTo>
                  <a:cubicBezTo>
                    <a:pt x="1714" y="6214"/>
                    <a:pt x="3429" y="6214"/>
                    <a:pt x="5657" y="8285"/>
                  </a:cubicBezTo>
                  <a:cubicBezTo>
                    <a:pt x="7886" y="10356"/>
                    <a:pt x="10629" y="14499"/>
                    <a:pt x="11829" y="17310"/>
                  </a:cubicBezTo>
                  <a:cubicBezTo>
                    <a:pt x="13029" y="20121"/>
                    <a:pt x="12686" y="21600"/>
                    <a:pt x="11657" y="21600"/>
                  </a:cubicBezTo>
                  <a:cubicBezTo>
                    <a:pt x="10629" y="21600"/>
                    <a:pt x="8914" y="20121"/>
                    <a:pt x="8914" y="17458"/>
                  </a:cubicBezTo>
                  <a:cubicBezTo>
                    <a:pt x="8914" y="14795"/>
                    <a:pt x="10629" y="10948"/>
                    <a:pt x="13029" y="7841"/>
                  </a:cubicBezTo>
                  <a:cubicBezTo>
                    <a:pt x="15429" y="4734"/>
                    <a:pt x="18514" y="23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978534" y="3970324"/>
              <a:ext cx="168516" cy="40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16" fill="norm" stroke="1" extrusionOk="0">
                  <a:moveTo>
                    <a:pt x="20971" y="928"/>
                  </a:moveTo>
                  <a:cubicBezTo>
                    <a:pt x="19917" y="591"/>
                    <a:pt x="18864" y="253"/>
                    <a:pt x="17678" y="85"/>
                  </a:cubicBezTo>
                  <a:cubicBezTo>
                    <a:pt x="16493" y="-84"/>
                    <a:pt x="15176" y="-84"/>
                    <a:pt x="12542" y="872"/>
                  </a:cubicBezTo>
                  <a:cubicBezTo>
                    <a:pt x="9908" y="1828"/>
                    <a:pt x="5956" y="3741"/>
                    <a:pt x="3322" y="6160"/>
                  </a:cubicBezTo>
                  <a:cubicBezTo>
                    <a:pt x="688" y="8578"/>
                    <a:pt x="-629" y="11503"/>
                    <a:pt x="293" y="14147"/>
                  </a:cubicBezTo>
                  <a:cubicBezTo>
                    <a:pt x="1215" y="16791"/>
                    <a:pt x="4376" y="19154"/>
                    <a:pt x="7537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109891" y="4100362"/>
              <a:ext cx="253059" cy="21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55" fill="norm" stroke="1" extrusionOk="0">
                  <a:moveTo>
                    <a:pt x="1000" y="21355"/>
                  </a:moveTo>
                  <a:cubicBezTo>
                    <a:pt x="460" y="20524"/>
                    <a:pt x="-80" y="19693"/>
                    <a:pt x="10" y="18967"/>
                  </a:cubicBezTo>
                  <a:cubicBezTo>
                    <a:pt x="100" y="18240"/>
                    <a:pt x="820" y="17617"/>
                    <a:pt x="2170" y="15851"/>
                  </a:cubicBezTo>
                  <a:cubicBezTo>
                    <a:pt x="3520" y="14086"/>
                    <a:pt x="5500" y="11178"/>
                    <a:pt x="6760" y="9101"/>
                  </a:cubicBezTo>
                  <a:cubicBezTo>
                    <a:pt x="8020" y="7024"/>
                    <a:pt x="8560" y="5778"/>
                    <a:pt x="9010" y="4636"/>
                  </a:cubicBezTo>
                  <a:cubicBezTo>
                    <a:pt x="9460" y="3493"/>
                    <a:pt x="9820" y="2455"/>
                    <a:pt x="9730" y="1520"/>
                  </a:cubicBezTo>
                  <a:cubicBezTo>
                    <a:pt x="9640" y="586"/>
                    <a:pt x="9100" y="-245"/>
                    <a:pt x="8560" y="67"/>
                  </a:cubicBezTo>
                  <a:cubicBezTo>
                    <a:pt x="8020" y="378"/>
                    <a:pt x="7480" y="1832"/>
                    <a:pt x="7120" y="4428"/>
                  </a:cubicBezTo>
                  <a:cubicBezTo>
                    <a:pt x="6760" y="7024"/>
                    <a:pt x="6580" y="10763"/>
                    <a:pt x="6670" y="13151"/>
                  </a:cubicBezTo>
                  <a:cubicBezTo>
                    <a:pt x="6760" y="15540"/>
                    <a:pt x="7120" y="16578"/>
                    <a:pt x="7750" y="17097"/>
                  </a:cubicBezTo>
                  <a:cubicBezTo>
                    <a:pt x="8380" y="17617"/>
                    <a:pt x="9280" y="17617"/>
                    <a:pt x="10900" y="16059"/>
                  </a:cubicBezTo>
                  <a:cubicBezTo>
                    <a:pt x="12520" y="14501"/>
                    <a:pt x="14860" y="11386"/>
                    <a:pt x="16480" y="9101"/>
                  </a:cubicBezTo>
                  <a:cubicBezTo>
                    <a:pt x="18100" y="6817"/>
                    <a:pt x="19000" y="5363"/>
                    <a:pt x="19360" y="5467"/>
                  </a:cubicBezTo>
                  <a:cubicBezTo>
                    <a:pt x="19720" y="5570"/>
                    <a:pt x="19540" y="7232"/>
                    <a:pt x="19810" y="10140"/>
                  </a:cubicBezTo>
                  <a:cubicBezTo>
                    <a:pt x="20080" y="13047"/>
                    <a:pt x="20800" y="17201"/>
                    <a:pt x="2152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8420099" y="4298950"/>
              <a:ext cx="44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8655049" y="4153895"/>
              <a:ext cx="279401" cy="13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9" fill="norm" stroke="1" extrusionOk="0">
                  <a:moveTo>
                    <a:pt x="6382" y="7474"/>
                  </a:moveTo>
                  <a:cubicBezTo>
                    <a:pt x="5400" y="11604"/>
                    <a:pt x="4418" y="15733"/>
                    <a:pt x="3518" y="18115"/>
                  </a:cubicBezTo>
                  <a:cubicBezTo>
                    <a:pt x="2618" y="20498"/>
                    <a:pt x="1800" y="21133"/>
                    <a:pt x="1145" y="20498"/>
                  </a:cubicBezTo>
                  <a:cubicBezTo>
                    <a:pt x="491" y="19862"/>
                    <a:pt x="0" y="17957"/>
                    <a:pt x="0" y="15415"/>
                  </a:cubicBezTo>
                  <a:cubicBezTo>
                    <a:pt x="0" y="12874"/>
                    <a:pt x="491" y="9698"/>
                    <a:pt x="2782" y="6839"/>
                  </a:cubicBezTo>
                  <a:cubicBezTo>
                    <a:pt x="5073" y="3980"/>
                    <a:pt x="9164" y="1439"/>
                    <a:pt x="12600" y="486"/>
                  </a:cubicBezTo>
                  <a:cubicBezTo>
                    <a:pt x="16036" y="-467"/>
                    <a:pt x="18818" y="168"/>
                    <a:pt x="21600" y="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889999" y="3965314"/>
              <a:ext cx="127001" cy="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270"/>
                  </a:moveTo>
                  <a:cubicBezTo>
                    <a:pt x="3600" y="1288"/>
                    <a:pt x="7200" y="306"/>
                    <a:pt x="9900" y="60"/>
                  </a:cubicBezTo>
                  <a:cubicBezTo>
                    <a:pt x="12600" y="-185"/>
                    <a:pt x="14400" y="306"/>
                    <a:pt x="15120" y="1779"/>
                  </a:cubicBezTo>
                  <a:cubicBezTo>
                    <a:pt x="15840" y="3251"/>
                    <a:pt x="15480" y="5706"/>
                    <a:pt x="14580" y="7915"/>
                  </a:cubicBezTo>
                  <a:cubicBezTo>
                    <a:pt x="13680" y="10124"/>
                    <a:pt x="12240" y="12088"/>
                    <a:pt x="10260" y="13806"/>
                  </a:cubicBezTo>
                  <a:cubicBezTo>
                    <a:pt x="8280" y="15524"/>
                    <a:pt x="5760" y="16997"/>
                    <a:pt x="5580" y="17733"/>
                  </a:cubicBezTo>
                  <a:cubicBezTo>
                    <a:pt x="5400" y="18470"/>
                    <a:pt x="7560" y="18470"/>
                    <a:pt x="10620" y="18960"/>
                  </a:cubicBezTo>
                  <a:cubicBezTo>
                    <a:pt x="13680" y="19451"/>
                    <a:pt x="17640" y="20433"/>
                    <a:pt x="2160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8959849" y="4044950"/>
              <a:ext cx="1841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33"/>
                    <a:pt x="19117" y="267"/>
                    <a:pt x="18248" y="667"/>
                  </a:cubicBezTo>
                  <a:cubicBezTo>
                    <a:pt x="17379" y="1067"/>
                    <a:pt x="16883" y="1733"/>
                    <a:pt x="15393" y="3333"/>
                  </a:cubicBezTo>
                  <a:cubicBezTo>
                    <a:pt x="13903" y="4933"/>
                    <a:pt x="11421" y="7467"/>
                    <a:pt x="8690" y="10667"/>
                  </a:cubicBezTo>
                  <a:cubicBezTo>
                    <a:pt x="5959" y="13867"/>
                    <a:pt x="2979" y="177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9070160" y="4250266"/>
              <a:ext cx="15639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925" fill="norm" stroke="1" extrusionOk="0">
                  <a:moveTo>
                    <a:pt x="1407" y="3713"/>
                  </a:moveTo>
                  <a:cubicBezTo>
                    <a:pt x="1695" y="2025"/>
                    <a:pt x="1983" y="337"/>
                    <a:pt x="2559" y="169"/>
                  </a:cubicBezTo>
                  <a:cubicBezTo>
                    <a:pt x="3135" y="0"/>
                    <a:pt x="3999" y="1350"/>
                    <a:pt x="4287" y="3037"/>
                  </a:cubicBezTo>
                  <a:cubicBezTo>
                    <a:pt x="4575" y="4725"/>
                    <a:pt x="4287" y="6750"/>
                    <a:pt x="3279" y="9450"/>
                  </a:cubicBezTo>
                  <a:cubicBezTo>
                    <a:pt x="2271" y="12150"/>
                    <a:pt x="543" y="15525"/>
                    <a:pt x="111" y="16538"/>
                  </a:cubicBezTo>
                  <a:cubicBezTo>
                    <a:pt x="-321" y="17550"/>
                    <a:pt x="543" y="16200"/>
                    <a:pt x="2127" y="13163"/>
                  </a:cubicBezTo>
                  <a:cubicBezTo>
                    <a:pt x="3711" y="10125"/>
                    <a:pt x="6015" y="5400"/>
                    <a:pt x="7887" y="2700"/>
                  </a:cubicBezTo>
                  <a:cubicBezTo>
                    <a:pt x="9759" y="0"/>
                    <a:pt x="11199" y="-675"/>
                    <a:pt x="13359" y="675"/>
                  </a:cubicBezTo>
                  <a:cubicBezTo>
                    <a:pt x="15519" y="2025"/>
                    <a:pt x="18399" y="5400"/>
                    <a:pt x="19839" y="8100"/>
                  </a:cubicBezTo>
                  <a:cubicBezTo>
                    <a:pt x="21279" y="10800"/>
                    <a:pt x="21279" y="12825"/>
                    <a:pt x="21279" y="14681"/>
                  </a:cubicBezTo>
                  <a:cubicBezTo>
                    <a:pt x="21279" y="16538"/>
                    <a:pt x="21279" y="18225"/>
                    <a:pt x="21135" y="19238"/>
                  </a:cubicBezTo>
                  <a:cubicBezTo>
                    <a:pt x="20991" y="20250"/>
                    <a:pt x="20703" y="20588"/>
                    <a:pt x="20415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340849" y="4070350"/>
              <a:ext cx="6221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6271" y="1218"/>
                    <a:pt x="12542" y="2437"/>
                    <a:pt x="16374" y="4597"/>
                  </a:cubicBezTo>
                  <a:cubicBezTo>
                    <a:pt x="20206" y="6757"/>
                    <a:pt x="21600" y="9858"/>
                    <a:pt x="19510" y="12462"/>
                  </a:cubicBezTo>
                  <a:cubicBezTo>
                    <a:pt x="17419" y="15065"/>
                    <a:pt x="11845" y="17169"/>
                    <a:pt x="8710" y="18609"/>
                  </a:cubicBezTo>
                  <a:cubicBezTo>
                    <a:pt x="5574" y="20049"/>
                    <a:pt x="4877" y="20825"/>
                    <a:pt x="41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759949" y="4102100"/>
              <a:ext cx="1022351" cy="39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3231"/>
                  </a:moveTo>
                  <a:cubicBezTo>
                    <a:pt x="45" y="12666"/>
                    <a:pt x="89" y="12101"/>
                    <a:pt x="179" y="11592"/>
                  </a:cubicBezTo>
                  <a:cubicBezTo>
                    <a:pt x="268" y="11083"/>
                    <a:pt x="402" y="10630"/>
                    <a:pt x="514" y="10857"/>
                  </a:cubicBezTo>
                  <a:cubicBezTo>
                    <a:pt x="626" y="11083"/>
                    <a:pt x="716" y="11987"/>
                    <a:pt x="872" y="13345"/>
                  </a:cubicBezTo>
                  <a:cubicBezTo>
                    <a:pt x="1029" y="14702"/>
                    <a:pt x="1252" y="16511"/>
                    <a:pt x="1453" y="17925"/>
                  </a:cubicBezTo>
                  <a:cubicBezTo>
                    <a:pt x="1655" y="19338"/>
                    <a:pt x="1834" y="20356"/>
                    <a:pt x="2057" y="20921"/>
                  </a:cubicBezTo>
                  <a:cubicBezTo>
                    <a:pt x="2281" y="21487"/>
                    <a:pt x="2549" y="21600"/>
                    <a:pt x="3175" y="20752"/>
                  </a:cubicBezTo>
                  <a:cubicBezTo>
                    <a:pt x="3801" y="19904"/>
                    <a:pt x="4785" y="18094"/>
                    <a:pt x="5814" y="16172"/>
                  </a:cubicBezTo>
                  <a:cubicBezTo>
                    <a:pt x="6842" y="14249"/>
                    <a:pt x="7916" y="12214"/>
                    <a:pt x="9436" y="10008"/>
                  </a:cubicBezTo>
                  <a:cubicBezTo>
                    <a:pt x="10957" y="7803"/>
                    <a:pt x="12924" y="5428"/>
                    <a:pt x="15026" y="3732"/>
                  </a:cubicBezTo>
                  <a:cubicBezTo>
                    <a:pt x="17128" y="2036"/>
                    <a:pt x="19364" y="10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075404" y="4946650"/>
              <a:ext cx="211096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156" y="0"/>
                  </a:moveTo>
                  <a:cubicBezTo>
                    <a:pt x="-58" y="766"/>
                    <a:pt x="-272" y="1532"/>
                    <a:pt x="1118" y="3294"/>
                  </a:cubicBezTo>
                  <a:cubicBezTo>
                    <a:pt x="2508" y="5055"/>
                    <a:pt x="5502" y="7813"/>
                    <a:pt x="9138" y="11030"/>
                  </a:cubicBezTo>
                  <a:cubicBezTo>
                    <a:pt x="12774" y="14247"/>
                    <a:pt x="17051" y="17923"/>
                    <a:pt x="213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026149" y="5014695"/>
              <a:ext cx="317501" cy="31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24"/>
                  </a:moveTo>
                  <a:cubicBezTo>
                    <a:pt x="20880" y="-21"/>
                    <a:pt x="20160" y="-166"/>
                    <a:pt x="19152" y="486"/>
                  </a:cubicBezTo>
                  <a:cubicBezTo>
                    <a:pt x="18144" y="1139"/>
                    <a:pt x="16848" y="2588"/>
                    <a:pt x="14472" y="5343"/>
                  </a:cubicBezTo>
                  <a:cubicBezTo>
                    <a:pt x="12096" y="8097"/>
                    <a:pt x="8640" y="12156"/>
                    <a:pt x="6048" y="15055"/>
                  </a:cubicBezTo>
                  <a:cubicBezTo>
                    <a:pt x="3456" y="17955"/>
                    <a:pt x="1728" y="19694"/>
                    <a:pt x="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949949" y="4838700"/>
              <a:ext cx="317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4400"/>
                    <a:pt x="7776" y="7200"/>
                    <a:pt x="11376" y="3600"/>
                  </a:cubicBezTo>
                  <a:cubicBezTo>
                    <a:pt x="14976" y="0"/>
                    <a:pt x="1828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464299" y="5178922"/>
              <a:ext cx="133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86" y="12302"/>
                    <a:pt x="6171" y="4448"/>
                    <a:pt x="9771" y="1502"/>
                  </a:cubicBezTo>
                  <a:cubicBezTo>
                    <a:pt x="13371" y="-1443"/>
                    <a:pt x="17486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6699249" y="4978919"/>
              <a:ext cx="304801" cy="285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1950" y="18226"/>
                    <a:pt x="3900" y="15049"/>
                    <a:pt x="5700" y="11952"/>
                  </a:cubicBezTo>
                  <a:cubicBezTo>
                    <a:pt x="7500" y="8855"/>
                    <a:pt x="9150" y="5837"/>
                    <a:pt x="9975" y="3693"/>
                  </a:cubicBezTo>
                  <a:cubicBezTo>
                    <a:pt x="10800" y="1549"/>
                    <a:pt x="10800" y="278"/>
                    <a:pt x="10500" y="40"/>
                  </a:cubicBezTo>
                  <a:cubicBezTo>
                    <a:pt x="10200" y="-198"/>
                    <a:pt x="9600" y="596"/>
                    <a:pt x="8925" y="2978"/>
                  </a:cubicBezTo>
                  <a:cubicBezTo>
                    <a:pt x="8250" y="5361"/>
                    <a:pt x="7500" y="9331"/>
                    <a:pt x="7275" y="12111"/>
                  </a:cubicBezTo>
                  <a:cubicBezTo>
                    <a:pt x="7050" y="14890"/>
                    <a:pt x="7350" y="16478"/>
                    <a:pt x="7725" y="17670"/>
                  </a:cubicBezTo>
                  <a:cubicBezTo>
                    <a:pt x="8100" y="18861"/>
                    <a:pt x="8550" y="19655"/>
                    <a:pt x="9150" y="20052"/>
                  </a:cubicBezTo>
                  <a:cubicBezTo>
                    <a:pt x="9750" y="20449"/>
                    <a:pt x="10500" y="20449"/>
                    <a:pt x="11550" y="19734"/>
                  </a:cubicBezTo>
                  <a:cubicBezTo>
                    <a:pt x="12600" y="19020"/>
                    <a:pt x="13950" y="17590"/>
                    <a:pt x="15375" y="14890"/>
                  </a:cubicBezTo>
                  <a:cubicBezTo>
                    <a:pt x="16800" y="12190"/>
                    <a:pt x="18300" y="8220"/>
                    <a:pt x="19050" y="5758"/>
                  </a:cubicBezTo>
                  <a:cubicBezTo>
                    <a:pt x="19800" y="3296"/>
                    <a:pt x="19800" y="2343"/>
                    <a:pt x="19650" y="2264"/>
                  </a:cubicBezTo>
                  <a:cubicBezTo>
                    <a:pt x="19500" y="2184"/>
                    <a:pt x="19200" y="2978"/>
                    <a:pt x="18975" y="4884"/>
                  </a:cubicBezTo>
                  <a:cubicBezTo>
                    <a:pt x="18750" y="6790"/>
                    <a:pt x="18600" y="9808"/>
                    <a:pt x="19050" y="12190"/>
                  </a:cubicBezTo>
                  <a:cubicBezTo>
                    <a:pt x="19500" y="14573"/>
                    <a:pt x="20550" y="16320"/>
                    <a:pt x="21600" y="18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065542" y="5194300"/>
              <a:ext cx="71423" cy="7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6" h="21365" fill="norm" stroke="1" extrusionOk="0">
                  <a:moveTo>
                    <a:pt x="16769" y="0"/>
                  </a:moveTo>
                  <a:cubicBezTo>
                    <a:pt x="13769" y="0"/>
                    <a:pt x="10769" y="0"/>
                    <a:pt x="8069" y="1234"/>
                  </a:cubicBezTo>
                  <a:cubicBezTo>
                    <a:pt x="5369" y="2469"/>
                    <a:pt x="2969" y="4937"/>
                    <a:pt x="1469" y="8331"/>
                  </a:cubicBezTo>
                  <a:cubicBezTo>
                    <a:pt x="-31" y="11726"/>
                    <a:pt x="-631" y="16046"/>
                    <a:pt x="869" y="18514"/>
                  </a:cubicBezTo>
                  <a:cubicBezTo>
                    <a:pt x="2369" y="20983"/>
                    <a:pt x="5969" y="21600"/>
                    <a:pt x="9269" y="21291"/>
                  </a:cubicBezTo>
                  <a:cubicBezTo>
                    <a:pt x="12569" y="20983"/>
                    <a:pt x="15569" y="19749"/>
                    <a:pt x="17669" y="17589"/>
                  </a:cubicBezTo>
                  <a:cubicBezTo>
                    <a:pt x="19769" y="15429"/>
                    <a:pt x="20969" y="12343"/>
                    <a:pt x="19769" y="10491"/>
                  </a:cubicBezTo>
                  <a:cubicBezTo>
                    <a:pt x="18569" y="8640"/>
                    <a:pt x="14969" y="8023"/>
                    <a:pt x="11369" y="7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188199" y="535305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524749" y="516255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512049" y="50101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588887" y="4910200"/>
              <a:ext cx="202564" cy="34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9" fill="norm" stroke="1" extrusionOk="0">
                  <a:moveTo>
                    <a:pt x="17482" y="1851"/>
                  </a:moveTo>
                  <a:cubicBezTo>
                    <a:pt x="16357" y="1200"/>
                    <a:pt x="15232" y="550"/>
                    <a:pt x="13769" y="224"/>
                  </a:cubicBezTo>
                  <a:cubicBezTo>
                    <a:pt x="12307" y="-101"/>
                    <a:pt x="10507" y="-101"/>
                    <a:pt x="8820" y="419"/>
                  </a:cubicBezTo>
                  <a:cubicBezTo>
                    <a:pt x="7132" y="940"/>
                    <a:pt x="5557" y="1981"/>
                    <a:pt x="4657" y="3933"/>
                  </a:cubicBezTo>
                  <a:cubicBezTo>
                    <a:pt x="3757" y="5885"/>
                    <a:pt x="3532" y="8747"/>
                    <a:pt x="3532" y="11610"/>
                  </a:cubicBezTo>
                  <a:cubicBezTo>
                    <a:pt x="3532" y="14472"/>
                    <a:pt x="3757" y="17335"/>
                    <a:pt x="3757" y="19092"/>
                  </a:cubicBezTo>
                  <a:cubicBezTo>
                    <a:pt x="3757" y="20848"/>
                    <a:pt x="3532" y="21499"/>
                    <a:pt x="2970" y="21499"/>
                  </a:cubicBezTo>
                  <a:cubicBezTo>
                    <a:pt x="2407" y="21499"/>
                    <a:pt x="1507" y="20848"/>
                    <a:pt x="945" y="20198"/>
                  </a:cubicBezTo>
                  <a:cubicBezTo>
                    <a:pt x="382" y="19547"/>
                    <a:pt x="157" y="18897"/>
                    <a:pt x="45" y="18246"/>
                  </a:cubicBezTo>
                  <a:cubicBezTo>
                    <a:pt x="-68" y="17595"/>
                    <a:pt x="-68" y="16945"/>
                    <a:pt x="1282" y="16099"/>
                  </a:cubicBezTo>
                  <a:cubicBezTo>
                    <a:pt x="2632" y="15253"/>
                    <a:pt x="5332" y="14212"/>
                    <a:pt x="8932" y="13562"/>
                  </a:cubicBezTo>
                  <a:cubicBezTo>
                    <a:pt x="12532" y="12911"/>
                    <a:pt x="17032" y="12651"/>
                    <a:pt x="21532" y="12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988299" y="4965700"/>
              <a:ext cx="444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217"/>
                    <a:pt x="11314" y="6434"/>
                    <a:pt x="7714" y="10034"/>
                  </a:cubicBezTo>
                  <a:cubicBezTo>
                    <a:pt x="4114" y="13634"/>
                    <a:pt x="2057" y="176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962899" y="5004953"/>
              <a:ext cx="195672" cy="19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45" fill="norm" stroke="1" extrusionOk="0">
                  <a:moveTo>
                    <a:pt x="0" y="17109"/>
                  </a:moveTo>
                  <a:cubicBezTo>
                    <a:pt x="3484" y="14351"/>
                    <a:pt x="6968" y="11594"/>
                    <a:pt x="10103" y="9411"/>
                  </a:cubicBezTo>
                  <a:cubicBezTo>
                    <a:pt x="13239" y="7228"/>
                    <a:pt x="16026" y="5619"/>
                    <a:pt x="17884" y="4471"/>
                  </a:cubicBezTo>
                  <a:cubicBezTo>
                    <a:pt x="19742" y="3322"/>
                    <a:pt x="20671" y="2632"/>
                    <a:pt x="21135" y="1713"/>
                  </a:cubicBezTo>
                  <a:cubicBezTo>
                    <a:pt x="21600" y="794"/>
                    <a:pt x="21600" y="-355"/>
                    <a:pt x="21019" y="105"/>
                  </a:cubicBezTo>
                  <a:cubicBezTo>
                    <a:pt x="20439" y="564"/>
                    <a:pt x="19277" y="2632"/>
                    <a:pt x="18348" y="6424"/>
                  </a:cubicBezTo>
                  <a:cubicBezTo>
                    <a:pt x="17419" y="10215"/>
                    <a:pt x="16723" y="15730"/>
                    <a:pt x="16026" y="212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162660" y="5168849"/>
              <a:ext cx="51156" cy="75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730" fill="norm" stroke="1" extrusionOk="0">
                  <a:moveTo>
                    <a:pt x="16956" y="1765"/>
                  </a:moveTo>
                  <a:cubicBezTo>
                    <a:pt x="12636" y="598"/>
                    <a:pt x="8316" y="-570"/>
                    <a:pt x="5292" y="306"/>
                  </a:cubicBezTo>
                  <a:cubicBezTo>
                    <a:pt x="2268" y="1181"/>
                    <a:pt x="540" y="4100"/>
                    <a:pt x="108" y="7019"/>
                  </a:cubicBezTo>
                  <a:cubicBezTo>
                    <a:pt x="-324" y="9938"/>
                    <a:pt x="540" y="12857"/>
                    <a:pt x="2700" y="15192"/>
                  </a:cubicBezTo>
                  <a:cubicBezTo>
                    <a:pt x="4860" y="17527"/>
                    <a:pt x="8316" y="19279"/>
                    <a:pt x="12204" y="20154"/>
                  </a:cubicBezTo>
                  <a:cubicBezTo>
                    <a:pt x="16092" y="21030"/>
                    <a:pt x="20412" y="21030"/>
                    <a:pt x="20844" y="19279"/>
                  </a:cubicBezTo>
                  <a:cubicBezTo>
                    <a:pt x="21276" y="17527"/>
                    <a:pt x="17820" y="14025"/>
                    <a:pt x="15660" y="11398"/>
                  </a:cubicBezTo>
                  <a:cubicBezTo>
                    <a:pt x="13500" y="8771"/>
                    <a:pt x="12636" y="7019"/>
                    <a:pt x="11772" y="5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533884" y="4889500"/>
              <a:ext cx="76716" cy="37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10" fill="norm" stroke="1" extrusionOk="0">
                  <a:moveTo>
                    <a:pt x="21158" y="0"/>
                  </a:moveTo>
                  <a:cubicBezTo>
                    <a:pt x="14736" y="3883"/>
                    <a:pt x="8315" y="7766"/>
                    <a:pt x="4520" y="10921"/>
                  </a:cubicBezTo>
                  <a:cubicBezTo>
                    <a:pt x="726" y="14076"/>
                    <a:pt x="-442" y="16503"/>
                    <a:pt x="142" y="18081"/>
                  </a:cubicBezTo>
                  <a:cubicBezTo>
                    <a:pt x="726" y="19658"/>
                    <a:pt x="3061" y="20387"/>
                    <a:pt x="5688" y="20872"/>
                  </a:cubicBezTo>
                  <a:cubicBezTo>
                    <a:pt x="8315" y="21357"/>
                    <a:pt x="11234" y="21600"/>
                    <a:pt x="13569" y="21479"/>
                  </a:cubicBezTo>
                  <a:cubicBezTo>
                    <a:pt x="15904" y="21357"/>
                    <a:pt x="17655" y="20872"/>
                    <a:pt x="17947" y="20083"/>
                  </a:cubicBezTo>
                  <a:cubicBezTo>
                    <a:pt x="18239" y="19294"/>
                    <a:pt x="17072" y="18202"/>
                    <a:pt x="15904" y="17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8489949" y="5093229"/>
              <a:ext cx="482601" cy="12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6" fill="norm" stroke="1" extrusionOk="0">
                  <a:moveTo>
                    <a:pt x="0" y="5139"/>
                  </a:moveTo>
                  <a:cubicBezTo>
                    <a:pt x="1800" y="3049"/>
                    <a:pt x="3600" y="959"/>
                    <a:pt x="4737" y="262"/>
                  </a:cubicBezTo>
                  <a:cubicBezTo>
                    <a:pt x="5874" y="-435"/>
                    <a:pt x="6347" y="262"/>
                    <a:pt x="6726" y="2352"/>
                  </a:cubicBezTo>
                  <a:cubicBezTo>
                    <a:pt x="7105" y="4442"/>
                    <a:pt x="7389" y="7926"/>
                    <a:pt x="7532" y="10713"/>
                  </a:cubicBezTo>
                  <a:cubicBezTo>
                    <a:pt x="7674" y="13500"/>
                    <a:pt x="7674" y="15591"/>
                    <a:pt x="7389" y="17507"/>
                  </a:cubicBezTo>
                  <a:cubicBezTo>
                    <a:pt x="7105" y="19423"/>
                    <a:pt x="6537" y="21165"/>
                    <a:pt x="6253" y="20642"/>
                  </a:cubicBezTo>
                  <a:cubicBezTo>
                    <a:pt x="5968" y="20120"/>
                    <a:pt x="5968" y="17333"/>
                    <a:pt x="6395" y="13849"/>
                  </a:cubicBezTo>
                  <a:cubicBezTo>
                    <a:pt x="6821" y="10365"/>
                    <a:pt x="7674" y="6184"/>
                    <a:pt x="8384" y="3746"/>
                  </a:cubicBezTo>
                  <a:cubicBezTo>
                    <a:pt x="9095" y="1307"/>
                    <a:pt x="9663" y="610"/>
                    <a:pt x="10137" y="784"/>
                  </a:cubicBezTo>
                  <a:cubicBezTo>
                    <a:pt x="10611" y="959"/>
                    <a:pt x="10989" y="2004"/>
                    <a:pt x="11132" y="4442"/>
                  </a:cubicBezTo>
                  <a:cubicBezTo>
                    <a:pt x="11274" y="6881"/>
                    <a:pt x="11179" y="10713"/>
                    <a:pt x="11084" y="13849"/>
                  </a:cubicBezTo>
                  <a:cubicBezTo>
                    <a:pt x="10989" y="16984"/>
                    <a:pt x="10895" y="19423"/>
                    <a:pt x="10989" y="19771"/>
                  </a:cubicBezTo>
                  <a:cubicBezTo>
                    <a:pt x="11084" y="20120"/>
                    <a:pt x="11368" y="18378"/>
                    <a:pt x="11747" y="16462"/>
                  </a:cubicBezTo>
                  <a:cubicBezTo>
                    <a:pt x="12126" y="14546"/>
                    <a:pt x="12600" y="12455"/>
                    <a:pt x="13074" y="11236"/>
                  </a:cubicBezTo>
                  <a:cubicBezTo>
                    <a:pt x="13547" y="10017"/>
                    <a:pt x="14021" y="9668"/>
                    <a:pt x="14495" y="9494"/>
                  </a:cubicBezTo>
                  <a:cubicBezTo>
                    <a:pt x="14968" y="9320"/>
                    <a:pt x="15442" y="9320"/>
                    <a:pt x="15916" y="8797"/>
                  </a:cubicBezTo>
                  <a:cubicBezTo>
                    <a:pt x="16389" y="8275"/>
                    <a:pt x="16863" y="7230"/>
                    <a:pt x="17195" y="5836"/>
                  </a:cubicBezTo>
                  <a:cubicBezTo>
                    <a:pt x="17526" y="4442"/>
                    <a:pt x="17716" y="2700"/>
                    <a:pt x="17574" y="1655"/>
                  </a:cubicBezTo>
                  <a:cubicBezTo>
                    <a:pt x="17432" y="610"/>
                    <a:pt x="16958" y="262"/>
                    <a:pt x="16532" y="610"/>
                  </a:cubicBezTo>
                  <a:cubicBezTo>
                    <a:pt x="16105" y="959"/>
                    <a:pt x="15726" y="2004"/>
                    <a:pt x="15442" y="3397"/>
                  </a:cubicBezTo>
                  <a:cubicBezTo>
                    <a:pt x="15158" y="4791"/>
                    <a:pt x="14968" y="6533"/>
                    <a:pt x="14921" y="8275"/>
                  </a:cubicBezTo>
                  <a:cubicBezTo>
                    <a:pt x="14874" y="10017"/>
                    <a:pt x="14968" y="11759"/>
                    <a:pt x="15632" y="13500"/>
                  </a:cubicBezTo>
                  <a:cubicBezTo>
                    <a:pt x="16295" y="15242"/>
                    <a:pt x="17526" y="16984"/>
                    <a:pt x="18616" y="17855"/>
                  </a:cubicBezTo>
                  <a:cubicBezTo>
                    <a:pt x="19705" y="18726"/>
                    <a:pt x="20653" y="18726"/>
                    <a:pt x="21600" y="18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991599" y="523240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35"/>
                    <a:pt x="21600" y="8471"/>
                    <a:pt x="18000" y="12071"/>
                  </a:cubicBezTo>
                  <a:cubicBezTo>
                    <a:pt x="14400" y="15671"/>
                    <a:pt x="720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710093" y="5182610"/>
              <a:ext cx="202258" cy="8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6" fill="norm" stroke="1" extrusionOk="0">
                  <a:moveTo>
                    <a:pt x="1925" y="21336"/>
                  </a:moveTo>
                  <a:cubicBezTo>
                    <a:pt x="1025" y="19674"/>
                    <a:pt x="125" y="18013"/>
                    <a:pt x="12" y="14967"/>
                  </a:cubicBezTo>
                  <a:cubicBezTo>
                    <a:pt x="-100" y="11921"/>
                    <a:pt x="575" y="7490"/>
                    <a:pt x="1475" y="4721"/>
                  </a:cubicBezTo>
                  <a:cubicBezTo>
                    <a:pt x="2375" y="1951"/>
                    <a:pt x="3500" y="844"/>
                    <a:pt x="4625" y="290"/>
                  </a:cubicBezTo>
                  <a:cubicBezTo>
                    <a:pt x="5750" y="-264"/>
                    <a:pt x="6875" y="-264"/>
                    <a:pt x="8112" y="2505"/>
                  </a:cubicBezTo>
                  <a:cubicBezTo>
                    <a:pt x="9350" y="5274"/>
                    <a:pt x="10700" y="10813"/>
                    <a:pt x="12162" y="14136"/>
                  </a:cubicBezTo>
                  <a:cubicBezTo>
                    <a:pt x="13625" y="17459"/>
                    <a:pt x="15200" y="18567"/>
                    <a:pt x="16775" y="16074"/>
                  </a:cubicBezTo>
                  <a:cubicBezTo>
                    <a:pt x="18350" y="13582"/>
                    <a:pt x="19925" y="7490"/>
                    <a:pt x="21500" y="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062498" y="5003800"/>
              <a:ext cx="199103" cy="25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20" fill="norm" stroke="1" extrusionOk="0">
                  <a:moveTo>
                    <a:pt x="5699" y="7839"/>
                  </a:moveTo>
                  <a:cubicBezTo>
                    <a:pt x="4789" y="10800"/>
                    <a:pt x="3880" y="13761"/>
                    <a:pt x="2970" y="16200"/>
                  </a:cubicBezTo>
                  <a:cubicBezTo>
                    <a:pt x="2061" y="18639"/>
                    <a:pt x="1151" y="20555"/>
                    <a:pt x="583" y="21077"/>
                  </a:cubicBezTo>
                  <a:cubicBezTo>
                    <a:pt x="14" y="21600"/>
                    <a:pt x="-213" y="20729"/>
                    <a:pt x="242" y="17681"/>
                  </a:cubicBezTo>
                  <a:cubicBezTo>
                    <a:pt x="696" y="14632"/>
                    <a:pt x="1833" y="9406"/>
                    <a:pt x="2743" y="6271"/>
                  </a:cubicBezTo>
                  <a:cubicBezTo>
                    <a:pt x="3652" y="3135"/>
                    <a:pt x="4334" y="2090"/>
                    <a:pt x="4789" y="2090"/>
                  </a:cubicBezTo>
                  <a:cubicBezTo>
                    <a:pt x="5244" y="2090"/>
                    <a:pt x="5471" y="3135"/>
                    <a:pt x="6040" y="5748"/>
                  </a:cubicBezTo>
                  <a:cubicBezTo>
                    <a:pt x="6608" y="8361"/>
                    <a:pt x="7518" y="12542"/>
                    <a:pt x="8086" y="15155"/>
                  </a:cubicBezTo>
                  <a:cubicBezTo>
                    <a:pt x="8654" y="17768"/>
                    <a:pt x="8882" y="18813"/>
                    <a:pt x="9564" y="19510"/>
                  </a:cubicBezTo>
                  <a:cubicBezTo>
                    <a:pt x="10246" y="20206"/>
                    <a:pt x="11383" y="20555"/>
                    <a:pt x="12747" y="19597"/>
                  </a:cubicBezTo>
                  <a:cubicBezTo>
                    <a:pt x="14111" y="18639"/>
                    <a:pt x="15703" y="16374"/>
                    <a:pt x="17181" y="12890"/>
                  </a:cubicBezTo>
                  <a:cubicBezTo>
                    <a:pt x="18659" y="9406"/>
                    <a:pt x="20023" y="4703"/>
                    <a:pt x="213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279435" y="5143500"/>
              <a:ext cx="82971" cy="6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967" fill="norm" stroke="1" extrusionOk="0">
                  <a:moveTo>
                    <a:pt x="3550" y="0"/>
                  </a:moveTo>
                  <a:cubicBezTo>
                    <a:pt x="1930" y="3176"/>
                    <a:pt x="310" y="6353"/>
                    <a:pt x="40" y="9529"/>
                  </a:cubicBezTo>
                  <a:cubicBezTo>
                    <a:pt x="-230" y="12706"/>
                    <a:pt x="850" y="15882"/>
                    <a:pt x="4090" y="18106"/>
                  </a:cubicBezTo>
                  <a:cubicBezTo>
                    <a:pt x="7330" y="20329"/>
                    <a:pt x="12730" y="21600"/>
                    <a:pt x="15970" y="20647"/>
                  </a:cubicBezTo>
                  <a:cubicBezTo>
                    <a:pt x="19210" y="19694"/>
                    <a:pt x="20290" y="16518"/>
                    <a:pt x="20830" y="13341"/>
                  </a:cubicBezTo>
                  <a:cubicBezTo>
                    <a:pt x="21370" y="10165"/>
                    <a:pt x="21370" y="6988"/>
                    <a:pt x="20020" y="4447"/>
                  </a:cubicBezTo>
                  <a:cubicBezTo>
                    <a:pt x="18670" y="1906"/>
                    <a:pt x="15970" y="0"/>
                    <a:pt x="13540" y="0"/>
                  </a:cubicBezTo>
                  <a:cubicBezTo>
                    <a:pt x="11110" y="0"/>
                    <a:pt x="8950" y="1906"/>
                    <a:pt x="6790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337799" y="5092700"/>
              <a:ext cx="196851" cy="14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8331"/>
                  </a:moveTo>
                  <a:cubicBezTo>
                    <a:pt x="929" y="7406"/>
                    <a:pt x="1858" y="6480"/>
                    <a:pt x="2903" y="6326"/>
                  </a:cubicBezTo>
                  <a:cubicBezTo>
                    <a:pt x="3948" y="6171"/>
                    <a:pt x="5110" y="6789"/>
                    <a:pt x="6503" y="8486"/>
                  </a:cubicBezTo>
                  <a:cubicBezTo>
                    <a:pt x="7897" y="10183"/>
                    <a:pt x="9523" y="12960"/>
                    <a:pt x="10452" y="15120"/>
                  </a:cubicBezTo>
                  <a:cubicBezTo>
                    <a:pt x="11381" y="17280"/>
                    <a:pt x="11613" y="18823"/>
                    <a:pt x="11148" y="19903"/>
                  </a:cubicBezTo>
                  <a:cubicBezTo>
                    <a:pt x="10684" y="20983"/>
                    <a:pt x="9523" y="21600"/>
                    <a:pt x="8710" y="20983"/>
                  </a:cubicBezTo>
                  <a:cubicBezTo>
                    <a:pt x="7897" y="20366"/>
                    <a:pt x="7432" y="18514"/>
                    <a:pt x="9639" y="14811"/>
                  </a:cubicBezTo>
                  <a:cubicBezTo>
                    <a:pt x="11845" y="11109"/>
                    <a:pt x="16723" y="5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0585179" y="4959350"/>
              <a:ext cx="10187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1215" y="0"/>
                  </a:moveTo>
                  <a:cubicBezTo>
                    <a:pt x="19011" y="126"/>
                    <a:pt x="16807" y="253"/>
                    <a:pt x="13942" y="1263"/>
                  </a:cubicBezTo>
                  <a:cubicBezTo>
                    <a:pt x="11076" y="2274"/>
                    <a:pt x="7550" y="4168"/>
                    <a:pt x="4684" y="6568"/>
                  </a:cubicBezTo>
                  <a:cubicBezTo>
                    <a:pt x="1819" y="8968"/>
                    <a:pt x="-385" y="11874"/>
                    <a:pt x="56" y="14400"/>
                  </a:cubicBezTo>
                  <a:cubicBezTo>
                    <a:pt x="497" y="16926"/>
                    <a:pt x="3582" y="19074"/>
                    <a:pt x="7329" y="20211"/>
                  </a:cubicBezTo>
                  <a:cubicBezTo>
                    <a:pt x="11076" y="21347"/>
                    <a:pt x="15484" y="21474"/>
                    <a:pt x="198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759902" y="5079949"/>
              <a:ext cx="125810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368" fill="norm" stroke="1" extrusionOk="0">
                  <a:moveTo>
                    <a:pt x="16229" y="717"/>
                  </a:moveTo>
                  <a:cubicBezTo>
                    <a:pt x="14487" y="243"/>
                    <a:pt x="12745" y="-232"/>
                    <a:pt x="11003" y="124"/>
                  </a:cubicBezTo>
                  <a:cubicBezTo>
                    <a:pt x="9261" y="480"/>
                    <a:pt x="7519" y="1667"/>
                    <a:pt x="5429" y="4634"/>
                  </a:cubicBezTo>
                  <a:cubicBezTo>
                    <a:pt x="3338" y="7601"/>
                    <a:pt x="900" y="12348"/>
                    <a:pt x="203" y="15790"/>
                  </a:cubicBezTo>
                  <a:cubicBezTo>
                    <a:pt x="-494" y="19232"/>
                    <a:pt x="551" y="21368"/>
                    <a:pt x="4209" y="21368"/>
                  </a:cubicBezTo>
                  <a:cubicBezTo>
                    <a:pt x="7867" y="21368"/>
                    <a:pt x="14138" y="19232"/>
                    <a:pt x="17448" y="16383"/>
                  </a:cubicBezTo>
                  <a:cubicBezTo>
                    <a:pt x="20758" y="13535"/>
                    <a:pt x="21106" y="9975"/>
                    <a:pt x="20409" y="7720"/>
                  </a:cubicBezTo>
                  <a:cubicBezTo>
                    <a:pt x="19712" y="5465"/>
                    <a:pt x="17971" y="4515"/>
                    <a:pt x="16577" y="4515"/>
                  </a:cubicBezTo>
                  <a:cubicBezTo>
                    <a:pt x="15183" y="4515"/>
                    <a:pt x="14138" y="5465"/>
                    <a:pt x="13093" y="6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864849" y="5264150"/>
              <a:ext cx="889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114"/>
                    <a:pt x="16457" y="8229"/>
                    <a:pt x="12857" y="11829"/>
                  </a:cubicBezTo>
                  <a:cubicBezTo>
                    <a:pt x="9257" y="15429"/>
                    <a:pt x="4629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1098668" y="5119344"/>
              <a:ext cx="255132" cy="17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08" fill="norm" stroke="1" extrusionOk="0">
                  <a:moveTo>
                    <a:pt x="8664" y="2113"/>
                  </a:moveTo>
                  <a:cubicBezTo>
                    <a:pt x="7415" y="6131"/>
                    <a:pt x="6165" y="10150"/>
                    <a:pt x="5272" y="12913"/>
                  </a:cubicBezTo>
                  <a:cubicBezTo>
                    <a:pt x="4380" y="15675"/>
                    <a:pt x="3844" y="17182"/>
                    <a:pt x="3309" y="18438"/>
                  </a:cubicBezTo>
                  <a:cubicBezTo>
                    <a:pt x="2773" y="19694"/>
                    <a:pt x="2238" y="20699"/>
                    <a:pt x="1524" y="20950"/>
                  </a:cubicBezTo>
                  <a:cubicBezTo>
                    <a:pt x="810" y="21201"/>
                    <a:pt x="-83" y="20699"/>
                    <a:pt x="6" y="18061"/>
                  </a:cubicBezTo>
                  <a:cubicBezTo>
                    <a:pt x="96" y="15424"/>
                    <a:pt x="1167" y="10652"/>
                    <a:pt x="4201" y="7136"/>
                  </a:cubicBezTo>
                  <a:cubicBezTo>
                    <a:pt x="7236" y="3620"/>
                    <a:pt x="12234" y="1359"/>
                    <a:pt x="15448" y="480"/>
                  </a:cubicBezTo>
                  <a:cubicBezTo>
                    <a:pt x="18661" y="-399"/>
                    <a:pt x="20089" y="103"/>
                    <a:pt x="21517" y="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11353799" y="4945431"/>
              <a:ext cx="114301" cy="8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3382"/>
                  </a:moveTo>
                  <a:cubicBezTo>
                    <a:pt x="2000" y="1839"/>
                    <a:pt x="4000" y="296"/>
                    <a:pt x="6000" y="39"/>
                  </a:cubicBezTo>
                  <a:cubicBezTo>
                    <a:pt x="8000" y="-218"/>
                    <a:pt x="10000" y="811"/>
                    <a:pt x="11000" y="2868"/>
                  </a:cubicBezTo>
                  <a:cubicBezTo>
                    <a:pt x="12000" y="4925"/>
                    <a:pt x="12000" y="8011"/>
                    <a:pt x="11400" y="10582"/>
                  </a:cubicBezTo>
                  <a:cubicBezTo>
                    <a:pt x="10800" y="13153"/>
                    <a:pt x="9600" y="15211"/>
                    <a:pt x="8200" y="17011"/>
                  </a:cubicBezTo>
                  <a:cubicBezTo>
                    <a:pt x="6800" y="18811"/>
                    <a:pt x="5200" y="20353"/>
                    <a:pt x="5400" y="20868"/>
                  </a:cubicBezTo>
                  <a:cubicBezTo>
                    <a:pt x="5600" y="21382"/>
                    <a:pt x="7600" y="20868"/>
                    <a:pt x="10600" y="20611"/>
                  </a:cubicBezTo>
                  <a:cubicBezTo>
                    <a:pt x="13600" y="20353"/>
                    <a:pt x="17600" y="20353"/>
                    <a:pt x="21600" y="20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1436349" y="4984750"/>
              <a:ext cx="1587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824"/>
                    <a:pt x="13536" y="5647"/>
                    <a:pt x="9936" y="9247"/>
                  </a:cubicBezTo>
                  <a:cubicBezTo>
                    <a:pt x="6336" y="12847"/>
                    <a:pt x="3168" y="172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1515487" y="5167813"/>
              <a:ext cx="130414" cy="11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027" fill="norm" stroke="1" extrusionOk="0">
                  <a:moveTo>
                    <a:pt x="1607" y="5984"/>
                  </a:moveTo>
                  <a:cubicBezTo>
                    <a:pt x="1607" y="7913"/>
                    <a:pt x="1607" y="9841"/>
                    <a:pt x="1259" y="11963"/>
                  </a:cubicBezTo>
                  <a:cubicBezTo>
                    <a:pt x="910" y="14084"/>
                    <a:pt x="213" y="16398"/>
                    <a:pt x="39" y="16591"/>
                  </a:cubicBezTo>
                  <a:cubicBezTo>
                    <a:pt x="-135" y="16784"/>
                    <a:pt x="213" y="14856"/>
                    <a:pt x="2304" y="11770"/>
                  </a:cubicBezTo>
                  <a:cubicBezTo>
                    <a:pt x="4394" y="8684"/>
                    <a:pt x="8226" y="4441"/>
                    <a:pt x="11188" y="2127"/>
                  </a:cubicBezTo>
                  <a:cubicBezTo>
                    <a:pt x="14149" y="-187"/>
                    <a:pt x="16239" y="-573"/>
                    <a:pt x="17633" y="777"/>
                  </a:cubicBezTo>
                  <a:cubicBezTo>
                    <a:pt x="19026" y="2127"/>
                    <a:pt x="19723" y="5213"/>
                    <a:pt x="20246" y="8877"/>
                  </a:cubicBezTo>
                  <a:cubicBezTo>
                    <a:pt x="20768" y="12541"/>
                    <a:pt x="21117" y="16784"/>
                    <a:pt x="21465" y="21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1639549" y="4984750"/>
              <a:ext cx="1397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782" y="0"/>
                  </a:moveTo>
                  <a:cubicBezTo>
                    <a:pt x="13745" y="215"/>
                    <a:pt x="15709" y="430"/>
                    <a:pt x="17673" y="1773"/>
                  </a:cubicBezTo>
                  <a:cubicBezTo>
                    <a:pt x="19636" y="3116"/>
                    <a:pt x="21600" y="5588"/>
                    <a:pt x="21600" y="8167"/>
                  </a:cubicBezTo>
                  <a:cubicBezTo>
                    <a:pt x="21600" y="10746"/>
                    <a:pt x="19636" y="13433"/>
                    <a:pt x="15709" y="15690"/>
                  </a:cubicBezTo>
                  <a:cubicBezTo>
                    <a:pt x="11782" y="17946"/>
                    <a:pt x="5891" y="197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854696" y="5512796"/>
              <a:ext cx="174196" cy="42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00" fill="norm" stroke="1" extrusionOk="0">
                  <a:moveTo>
                    <a:pt x="18999" y="4462"/>
                  </a:moveTo>
                  <a:cubicBezTo>
                    <a:pt x="18999" y="3388"/>
                    <a:pt x="18999" y="2313"/>
                    <a:pt x="17855" y="1453"/>
                  </a:cubicBezTo>
                  <a:cubicBezTo>
                    <a:pt x="16712" y="594"/>
                    <a:pt x="14425" y="-51"/>
                    <a:pt x="11375" y="3"/>
                  </a:cubicBezTo>
                  <a:cubicBezTo>
                    <a:pt x="8326" y="56"/>
                    <a:pt x="4514" y="809"/>
                    <a:pt x="2354" y="2152"/>
                  </a:cubicBezTo>
                  <a:cubicBezTo>
                    <a:pt x="194" y="3495"/>
                    <a:pt x="-314" y="5430"/>
                    <a:pt x="1846" y="7256"/>
                  </a:cubicBezTo>
                  <a:cubicBezTo>
                    <a:pt x="4006" y="9083"/>
                    <a:pt x="8834" y="10803"/>
                    <a:pt x="12519" y="12415"/>
                  </a:cubicBezTo>
                  <a:cubicBezTo>
                    <a:pt x="16204" y="14027"/>
                    <a:pt x="18745" y="15531"/>
                    <a:pt x="20015" y="16552"/>
                  </a:cubicBezTo>
                  <a:cubicBezTo>
                    <a:pt x="21286" y="17573"/>
                    <a:pt x="21286" y="18110"/>
                    <a:pt x="19507" y="18862"/>
                  </a:cubicBezTo>
                  <a:cubicBezTo>
                    <a:pt x="17728" y="19615"/>
                    <a:pt x="14171" y="20582"/>
                    <a:pt x="10994" y="21065"/>
                  </a:cubicBezTo>
                  <a:cubicBezTo>
                    <a:pt x="7818" y="21549"/>
                    <a:pt x="5022" y="21549"/>
                    <a:pt x="2990" y="21442"/>
                  </a:cubicBezTo>
                  <a:cubicBezTo>
                    <a:pt x="957" y="21334"/>
                    <a:pt x="-314" y="21119"/>
                    <a:pt x="67" y="20904"/>
                  </a:cubicBezTo>
                  <a:cubicBezTo>
                    <a:pt x="448" y="20689"/>
                    <a:pt x="2481" y="20474"/>
                    <a:pt x="4514" y="20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2082799" y="5562600"/>
              <a:ext cx="285751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20" y="1382"/>
                    <a:pt x="17440" y="2764"/>
                    <a:pt x="15200" y="4655"/>
                  </a:cubicBezTo>
                  <a:cubicBezTo>
                    <a:pt x="12960" y="6545"/>
                    <a:pt x="10560" y="8945"/>
                    <a:pt x="8160" y="11273"/>
                  </a:cubicBezTo>
                  <a:cubicBezTo>
                    <a:pt x="5760" y="13600"/>
                    <a:pt x="3360" y="15855"/>
                    <a:pt x="2000" y="17564"/>
                  </a:cubicBezTo>
                  <a:cubicBezTo>
                    <a:pt x="640" y="19273"/>
                    <a:pt x="320" y="204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254249" y="5821739"/>
              <a:ext cx="342901" cy="42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2698"/>
                  </a:moveTo>
                  <a:cubicBezTo>
                    <a:pt x="0" y="15074"/>
                    <a:pt x="0" y="17450"/>
                    <a:pt x="0" y="19016"/>
                  </a:cubicBezTo>
                  <a:cubicBezTo>
                    <a:pt x="0" y="20582"/>
                    <a:pt x="0" y="21338"/>
                    <a:pt x="200" y="21446"/>
                  </a:cubicBezTo>
                  <a:cubicBezTo>
                    <a:pt x="400" y="21554"/>
                    <a:pt x="800" y="21014"/>
                    <a:pt x="1267" y="19016"/>
                  </a:cubicBezTo>
                  <a:cubicBezTo>
                    <a:pt x="1733" y="17018"/>
                    <a:pt x="2267" y="13562"/>
                    <a:pt x="2600" y="10970"/>
                  </a:cubicBezTo>
                  <a:cubicBezTo>
                    <a:pt x="2933" y="8378"/>
                    <a:pt x="3067" y="6650"/>
                    <a:pt x="4533" y="5030"/>
                  </a:cubicBezTo>
                  <a:cubicBezTo>
                    <a:pt x="6000" y="3410"/>
                    <a:pt x="8800" y="1898"/>
                    <a:pt x="11467" y="1034"/>
                  </a:cubicBezTo>
                  <a:cubicBezTo>
                    <a:pt x="14133" y="170"/>
                    <a:pt x="16667" y="-46"/>
                    <a:pt x="18333" y="8"/>
                  </a:cubicBezTo>
                  <a:cubicBezTo>
                    <a:pt x="20000" y="62"/>
                    <a:pt x="20800" y="386"/>
                    <a:pt x="21600" y="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333390" y="6023866"/>
              <a:ext cx="171775" cy="21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03" fill="norm" stroke="1" extrusionOk="0">
                  <a:moveTo>
                    <a:pt x="5956" y="2797"/>
                  </a:moveTo>
                  <a:cubicBezTo>
                    <a:pt x="4375" y="7502"/>
                    <a:pt x="2795" y="12207"/>
                    <a:pt x="1741" y="15094"/>
                  </a:cubicBezTo>
                  <a:cubicBezTo>
                    <a:pt x="687" y="17981"/>
                    <a:pt x="160" y="19051"/>
                    <a:pt x="29" y="18837"/>
                  </a:cubicBezTo>
                  <a:cubicBezTo>
                    <a:pt x="-103" y="18623"/>
                    <a:pt x="160" y="17126"/>
                    <a:pt x="1873" y="14132"/>
                  </a:cubicBezTo>
                  <a:cubicBezTo>
                    <a:pt x="3585" y="11138"/>
                    <a:pt x="6746" y="6647"/>
                    <a:pt x="9117" y="3973"/>
                  </a:cubicBezTo>
                  <a:cubicBezTo>
                    <a:pt x="11487" y="1300"/>
                    <a:pt x="13068" y="445"/>
                    <a:pt x="14517" y="124"/>
                  </a:cubicBezTo>
                  <a:cubicBezTo>
                    <a:pt x="15965" y="-197"/>
                    <a:pt x="17282" y="17"/>
                    <a:pt x="18599" y="1835"/>
                  </a:cubicBezTo>
                  <a:cubicBezTo>
                    <a:pt x="19917" y="3653"/>
                    <a:pt x="21234" y="7074"/>
                    <a:pt x="21365" y="10603"/>
                  </a:cubicBezTo>
                  <a:cubicBezTo>
                    <a:pt x="21497" y="14132"/>
                    <a:pt x="20443" y="17767"/>
                    <a:pt x="1939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3079750" y="5713910"/>
              <a:ext cx="508000" cy="7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2700" y="15072"/>
                    <a:pt x="5400" y="9388"/>
                    <a:pt x="8100" y="5409"/>
                  </a:cubicBezTo>
                  <a:cubicBezTo>
                    <a:pt x="10800" y="1430"/>
                    <a:pt x="13500" y="-844"/>
                    <a:pt x="15750" y="293"/>
                  </a:cubicBezTo>
                  <a:cubicBezTo>
                    <a:pt x="18000" y="1430"/>
                    <a:pt x="19800" y="5977"/>
                    <a:pt x="21600" y="1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161170" y="5899150"/>
              <a:ext cx="426580" cy="3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666" fill="norm" stroke="1" extrusionOk="0">
                  <a:moveTo>
                    <a:pt x="2944" y="11435"/>
                  </a:moveTo>
                  <a:cubicBezTo>
                    <a:pt x="2409" y="12706"/>
                    <a:pt x="1875" y="13976"/>
                    <a:pt x="1287" y="15247"/>
                  </a:cubicBezTo>
                  <a:cubicBezTo>
                    <a:pt x="699" y="16518"/>
                    <a:pt x="57" y="17788"/>
                    <a:pt x="3" y="19059"/>
                  </a:cubicBezTo>
                  <a:cubicBezTo>
                    <a:pt x="-50" y="20329"/>
                    <a:pt x="485" y="21600"/>
                    <a:pt x="2302" y="19694"/>
                  </a:cubicBezTo>
                  <a:cubicBezTo>
                    <a:pt x="4120" y="17788"/>
                    <a:pt x="7221" y="12706"/>
                    <a:pt x="10643" y="8894"/>
                  </a:cubicBezTo>
                  <a:cubicBezTo>
                    <a:pt x="14065" y="5082"/>
                    <a:pt x="17807" y="2541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276600" y="5543550"/>
              <a:ext cx="292100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17" y="153"/>
                    <a:pt x="20035" y="306"/>
                    <a:pt x="18939" y="1302"/>
                  </a:cubicBezTo>
                  <a:cubicBezTo>
                    <a:pt x="17843" y="2298"/>
                    <a:pt x="16435" y="4136"/>
                    <a:pt x="14557" y="6204"/>
                  </a:cubicBezTo>
                  <a:cubicBezTo>
                    <a:pt x="12678" y="8272"/>
                    <a:pt x="10330" y="10570"/>
                    <a:pt x="7826" y="12906"/>
                  </a:cubicBezTo>
                  <a:cubicBezTo>
                    <a:pt x="5322" y="15243"/>
                    <a:pt x="2661" y="17617"/>
                    <a:pt x="1330" y="19072"/>
                  </a:cubicBezTo>
                  <a:cubicBezTo>
                    <a:pt x="0" y="20528"/>
                    <a:pt x="0" y="210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051257" y="5721299"/>
              <a:ext cx="406443" cy="19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720" fill="norm" stroke="1" extrusionOk="0">
                  <a:moveTo>
                    <a:pt x="5013" y="5"/>
                  </a:moveTo>
                  <a:cubicBezTo>
                    <a:pt x="5570" y="687"/>
                    <a:pt x="6126" y="1370"/>
                    <a:pt x="6405" y="2961"/>
                  </a:cubicBezTo>
                  <a:cubicBezTo>
                    <a:pt x="6683" y="4553"/>
                    <a:pt x="6683" y="7054"/>
                    <a:pt x="6126" y="10123"/>
                  </a:cubicBezTo>
                  <a:cubicBezTo>
                    <a:pt x="5570" y="13193"/>
                    <a:pt x="4456" y="16831"/>
                    <a:pt x="3454" y="18877"/>
                  </a:cubicBezTo>
                  <a:cubicBezTo>
                    <a:pt x="2452" y="20923"/>
                    <a:pt x="1561" y="21378"/>
                    <a:pt x="893" y="19673"/>
                  </a:cubicBezTo>
                  <a:cubicBezTo>
                    <a:pt x="225" y="17967"/>
                    <a:pt x="-220" y="14102"/>
                    <a:pt x="114" y="10919"/>
                  </a:cubicBezTo>
                  <a:cubicBezTo>
                    <a:pt x="448" y="7736"/>
                    <a:pt x="1561" y="5235"/>
                    <a:pt x="3844" y="3416"/>
                  </a:cubicBezTo>
                  <a:cubicBezTo>
                    <a:pt x="6126" y="1597"/>
                    <a:pt x="9578" y="460"/>
                    <a:pt x="12695" y="119"/>
                  </a:cubicBezTo>
                  <a:cubicBezTo>
                    <a:pt x="15813" y="-222"/>
                    <a:pt x="18596" y="233"/>
                    <a:pt x="21380" y="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433295" y="5670550"/>
              <a:ext cx="329205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8509" y="2304"/>
                    <a:pt x="15620" y="4608"/>
                    <a:pt x="12524" y="7104"/>
                  </a:cubicBezTo>
                  <a:cubicBezTo>
                    <a:pt x="9429" y="9600"/>
                    <a:pt x="6127" y="12288"/>
                    <a:pt x="3925" y="14448"/>
                  </a:cubicBezTo>
                  <a:cubicBezTo>
                    <a:pt x="1724" y="16608"/>
                    <a:pt x="623" y="18240"/>
                    <a:pt x="211" y="19344"/>
                  </a:cubicBezTo>
                  <a:cubicBezTo>
                    <a:pt x="-202" y="20448"/>
                    <a:pt x="73" y="21024"/>
                    <a:pt x="3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4594406" y="5869053"/>
              <a:ext cx="466545" cy="47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31" fill="norm" stroke="1" extrusionOk="0">
                  <a:moveTo>
                    <a:pt x="725" y="9917"/>
                  </a:moveTo>
                  <a:cubicBezTo>
                    <a:pt x="432" y="12296"/>
                    <a:pt x="138" y="14675"/>
                    <a:pt x="41" y="16340"/>
                  </a:cubicBezTo>
                  <a:cubicBezTo>
                    <a:pt x="-57" y="18005"/>
                    <a:pt x="41" y="18957"/>
                    <a:pt x="138" y="19813"/>
                  </a:cubicBezTo>
                  <a:cubicBezTo>
                    <a:pt x="236" y="20670"/>
                    <a:pt x="334" y="21431"/>
                    <a:pt x="529" y="21431"/>
                  </a:cubicBezTo>
                  <a:cubicBezTo>
                    <a:pt x="725" y="21431"/>
                    <a:pt x="1018" y="20670"/>
                    <a:pt x="1311" y="18529"/>
                  </a:cubicBezTo>
                  <a:cubicBezTo>
                    <a:pt x="1605" y="16388"/>
                    <a:pt x="1898" y="12867"/>
                    <a:pt x="2435" y="10012"/>
                  </a:cubicBezTo>
                  <a:cubicBezTo>
                    <a:pt x="2973" y="7158"/>
                    <a:pt x="3755" y="4969"/>
                    <a:pt x="5465" y="3352"/>
                  </a:cubicBezTo>
                  <a:cubicBezTo>
                    <a:pt x="7176" y="1734"/>
                    <a:pt x="9814" y="687"/>
                    <a:pt x="12649" y="259"/>
                  </a:cubicBezTo>
                  <a:cubicBezTo>
                    <a:pt x="15483" y="-169"/>
                    <a:pt x="18513" y="21"/>
                    <a:pt x="21543" y="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753355" y="6044173"/>
              <a:ext cx="213872" cy="23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43" fill="norm" stroke="1" extrusionOk="0">
                  <a:moveTo>
                    <a:pt x="5939" y="9351"/>
                  </a:moveTo>
                  <a:cubicBezTo>
                    <a:pt x="4471" y="12822"/>
                    <a:pt x="3003" y="16294"/>
                    <a:pt x="1954" y="18415"/>
                  </a:cubicBezTo>
                  <a:cubicBezTo>
                    <a:pt x="906" y="20537"/>
                    <a:pt x="276" y="21308"/>
                    <a:pt x="67" y="21115"/>
                  </a:cubicBezTo>
                  <a:cubicBezTo>
                    <a:pt x="-143" y="20922"/>
                    <a:pt x="67" y="19765"/>
                    <a:pt x="1744" y="16679"/>
                  </a:cubicBezTo>
                  <a:cubicBezTo>
                    <a:pt x="3422" y="13594"/>
                    <a:pt x="6568" y="8579"/>
                    <a:pt x="8979" y="5301"/>
                  </a:cubicBezTo>
                  <a:cubicBezTo>
                    <a:pt x="11391" y="2022"/>
                    <a:pt x="13069" y="479"/>
                    <a:pt x="15061" y="94"/>
                  </a:cubicBezTo>
                  <a:cubicBezTo>
                    <a:pt x="17053" y="-292"/>
                    <a:pt x="19360" y="479"/>
                    <a:pt x="20408" y="3083"/>
                  </a:cubicBezTo>
                  <a:cubicBezTo>
                    <a:pt x="21457" y="5687"/>
                    <a:pt x="21247" y="10122"/>
                    <a:pt x="20933" y="13208"/>
                  </a:cubicBezTo>
                  <a:cubicBezTo>
                    <a:pt x="20618" y="16294"/>
                    <a:pt x="20199" y="18029"/>
                    <a:pt x="19779" y="19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5441949" y="59880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844550" y="6902450"/>
              <a:ext cx="25400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965"/>
                    <a:pt x="14400" y="5929"/>
                    <a:pt x="18000" y="9529"/>
                  </a:cubicBezTo>
                  <a:cubicBezTo>
                    <a:pt x="21600" y="13129"/>
                    <a:pt x="21600" y="173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33127" y="6845300"/>
              <a:ext cx="616223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676" y="21600"/>
                  </a:moveTo>
                  <a:cubicBezTo>
                    <a:pt x="306" y="21600"/>
                    <a:pt x="-64" y="21600"/>
                    <a:pt x="10" y="21476"/>
                  </a:cubicBezTo>
                  <a:cubicBezTo>
                    <a:pt x="84" y="21352"/>
                    <a:pt x="602" y="21103"/>
                    <a:pt x="2044" y="19366"/>
                  </a:cubicBezTo>
                  <a:cubicBezTo>
                    <a:pt x="3487" y="17628"/>
                    <a:pt x="5854" y="14400"/>
                    <a:pt x="8295" y="11048"/>
                  </a:cubicBezTo>
                  <a:cubicBezTo>
                    <a:pt x="10736" y="7697"/>
                    <a:pt x="13251" y="4221"/>
                    <a:pt x="15470" y="2359"/>
                  </a:cubicBezTo>
                  <a:cubicBezTo>
                    <a:pt x="17689" y="497"/>
                    <a:pt x="19613" y="248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175747" y="7143750"/>
              <a:ext cx="221253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989" y="21600"/>
                  </a:moveTo>
                  <a:cubicBezTo>
                    <a:pt x="1549" y="20700"/>
                    <a:pt x="109" y="19800"/>
                    <a:pt x="6" y="18000"/>
                  </a:cubicBezTo>
                  <a:cubicBezTo>
                    <a:pt x="-97" y="16200"/>
                    <a:pt x="1137" y="13500"/>
                    <a:pt x="4943" y="10350"/>
                  </a:cubicBezTo>
                  <a:cubicBezTo>
                    <a:pt x="8749" y="7200"/>
                    <a:pt x="15126" y="3600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225549" y="7258050"/>
              <a:ext cx="177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911349" y="6807200"/>
              <a:ext cx="2603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0" y="2911"/>
                    <a:pt x="5620" y="5821"/>
                    <a:pt x="9220" y="9421"/>
                  </a:cubicBezTo>
                  <a:cubicBezTo>
                    <a:pt x="12820" y="13021"/>
                    <a:pt x="17210" y="173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962149" y="6813550"/>
              <a:ext cx="2286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300" y="758"/>
                  </a:cubicBezTo>
                  <a:cubicBezTo>
                    <a:pt x="17000" y="1516"/>
                    <a:pt x="15400" y="3032"/>
                    <a:pt x="12900" y="5684"/>
                  </a:cubicBezTo>
                  <a:cubicBezTo>
                    <a:pt x="10400" y="8337"/>
                    <a:pt x="7000" y="12126"/>
                    <a:pt x="4700" y="14968"/>
                  </a:cubicBezTo>
                  <a:cubicBezTo>
                    <a:pt x="2400" y="17811"/>
                    <a:pt x="120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797049" y="6718300"/>
              <a:ext cx="3683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387599" y="7023100"/>
              <a:ext cx="127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647950" y="6799745"/>
              <a:ext cx="273050" cy="29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1527"/>
                  </a:moveTo>
                  <a:cubicBezTo>
                    <a:pt x="2009" y="17724"/>
                    <a:pt x="4019" y="13921"/>
                    <a:pt x="5609" y="10803"/>
                  </a:cubicBezTo>
                  <a:cubicBezTo>
                    <a:pt x="7200" y="7685"/>
                    <a:pt x="8372" y="5251"/>
                    <a:pt x="9209" y="3350"/>
                  </a:cubicBezTo>
                  <a:cubicBezTo>
                    <a:pt x="10047" y="1448"/>
                    <a:pt x="10549" y="79"/>
                    <a:pt x="10465" y="3"/>
                  </a:cubicBezTo>
                  <a:cubicBezTo>
                    <a:pt x="10381" y="-73"/>
                    <a:pt x="9712" y="1144"/>
                    <a:pt x="8958" y="4034"/>
                  </a:cubicBezTo>
                  <a:cubicBezTo>
                    <a:pt x="8205" y="6924"/>
                    <a:pt x="7367" y="11488"/>
                    <a:pt x="7033" y="14150"/>
                  </a:cubicBezTo>
                  <a:cubicBezTo>
                    <a:pt x="6698" y="16812"/>
                    <a:pt x="6865" y="17572"/>
                    <a:pt x="7367" y="18028"/>
                  </a:cubicBezTo>
                  <a:cubicBezTo>
                    <a:pt x="7870" y="18485"/>
                    <a:pt x="8707" y="18637"/>
                    <a:pt x="10130" y="17724"/>
                  </a:cubicBezTo>
                  <a:cubicBezTo>
                    <a:pt x="11553" y="16812"/>
                    <a:pt x="13563" y="14834"/>
                    <a:pt x="15405" y="12248"/>
                  </a:cubicBezTo>
                  <a:cubicBezTo>
                    <a:pt x="17247" y="9662"/>
                    <a:pt x="18921" y="6468"/>
                    <a:pt x="19842" y="4490"/>
                  </a:cubicBezTo>
                  <a:cubicBezTo>
                    <a:pt x="20763" y="2513"/>
                    <a:pt x="20930" y="1752"/>
                    <a:pt x="20847" y="1904"/>
                  </a:cubicBezTo>
                  <a:cubicBezTo>
                    <a:pt x="20763" y="2057"/>
                    <a:pt x="20428" y="3121"/>
                    <a:pt x="20260" y="5479"/>
                  </a:cubicBezTo>
                  <a:cubicBezTo>
                    <a:pt x="20093" y="7837"/>
                    <a:pt x="20093" y="11488"/>
                    <a:pt x="20344" y="13693"/>
                  </a:cubicBezTo>
                  <a:cubicBezTo>
                    <a:pt x="20595" y="15899"/>
                    <a:pt x="21098" y="16659"/>
                    <a:pt x="21600" y="17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985508" y="6999816"/>
              <a:ext cx="95374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12454" y="4019"/>
                  </a:moveTo>
                  <a:cubicBezTo>
                    <a:pt x="11046" y="2009"/>
                    <a:pt x="9637" y="0"/>
                    <a:pt x="8228" y="0"/>
                  </a:cubicBezTo>
                  <a:cubicBezTo>
                    <a:pt x="6819" y="0"/>
                    <a:pt x="5411" y="2009"/>
                    <a:pt x="4002" y="4270"/>
                  </a:cubicBezTo>
                  <a:cubicBezTo>
                    <a:pt x="2593" y="6530"/>
                    <a:pt x="1185" y="9042"/>
                    <a:pt x="480" y="11805"/>
                  </a:cubicBezTo>
                  <a:cubicBezTo>
                    <a:pt x="-224" y="14567"/>
                    <a:pt x="-224" y="17581"/>
                    <a:pt x="950" y="19340"/>
                  </a:cubicBezTo>
                  <a:cubicBezTo>
                    <a:pt x="2124" y="21098"/>
                    <a:pt x="4472" y="21600"/>
                    <a:pt x="7054" y="21600"/>
                  </a:cubicBezTo>
                  <a:cubicBezTo>
                    <a:pt x="9637" y="21600"/>
                    <a:pt x="12454" y="21098"/>
                    <a:pt x="15272" y="19088"/>
                  </a:cubicBezTo>
                  <a:cubicBezTo>
                    <a:pt x="18089" y="17079"/>
                    <a:pt x="20906" y="13563"/>
                    <a:pt x="21141" y="11553"/>
                  </a:cubicBezTo>
                  <a:cubicBezTo>
                    <a:pt x="21376" y="9544"/>
                    <a:pt x="19028" y="9042"/>
                    <a:pt x="15741" y="9544"/>
                  </a:cubicBezTo>
                  <a:cubicBezTo>
                    <a:pt x="12454" y="10047"/>
                    <a:pt x="8228" y="11553"/>
                    <a:pt x="4002" y="13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962149" y="7222066"/>
              <a:ext cx="1225551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6" y="18942"/>
                    <a:pt x="2313" y="16283"/>
                    <a:pt x="3525" y="14123"/>
                  </a:cubicBezTo>
                  <a:cubicBezTo>
                    <a:pt x="4738" y="11963"/>
                    <a:pt x="6006" y="10302"/>
                    <a:pt x="7405" y="8474"/>
                  </a:cubicBezTo>
                  <a:cubicBezTo>
                    <a:pt x="8804" y="6646"/>
                    <a:pt x="10334" y="4652"/>
                    <a:pt x="11901" y="3323"/>
                  </a:cubicBezTo>
                  <a:cubicBezTo>
                    <a:pt x="13467" y="1994"/>
                    <a:pt x="15072" y="1329"/>
                    <a:pt x="16601" y="831"/>
                  </a:cubicBezTo>
                  <a:cubicBezTo>
                    <a:pt x="18131" y="332"/>
                    <a:pt x="19585" y="0"/>
                    <a:pt x="20406" y="0"/>
                  </a:cubicBezTo>
                  <a:cubicBezTo>
                    <a:pt x="21227" y="0"/>
                    <a:pt x="21413" y="332"/>
                    <a:pt x="21600" y="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181969" y="7487785"/>
              <a:ext cx="150598" cy="24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08" fill="norm" stroke="1" extrusionOk="0">
                  <a:moveTo>
                    <a:pt x="21044" y="3746"/>
                  </a:moveTo>
                  <a:cubicBezTo>
                    <a:pt x="18944" y="2282"/>
                    <a:pt x="16844" y="817"/>
                    <a:pt x="13994" y="268"/>
                  </a:cubicBezTo>
                  <a:cubicBezTo>
                    <a:pt x="11144" y="-281"/>
                    <a:pt x="7544" y="85"/>
                    <a:pt x="4844" y="726"/>
                  </a:cubicBezTo>
                  <a:cubicBezTo>
                    <a:pt x="2144" y="1366"/>
                    <a:pt x="344" y="2282"/>
                    <a:pt x="44" y="3746"/>
                  </a:cubicBezTo>
                  <a:cubicBezTo>
                    <a:pt x="-256" y="5211"/>
                    <a:pt x="944" y="7224"/>
                    <a:pt x="4244" y="8780"/>
                  </a:cubicBezTo>
                  <a:cubicBezTo>
                    <a:pt x="7544" y="10336"/>
                    <a:pt x="12944" y="11434"/>
                    <a:pt x="16394" y="12350"/>
                  </a:cubicBezTo>
                  <a:cubicBezTo>
                    <a:pt x="19844" y="13265"/>
                    <a:pt x="21344" y="13997"/>
                    <a:pt x="21344" y="15095"/>
                  </a:cubicBezTo>
                  <a:cubicBezTo>
                    <a:pt x="21344" y="16194"/>
                    <a:pt x="19844" y="17658"/>
                    <a:pt x="17144" y="18756"/>
                  </a:cubicBezTo>
                  <a:cubicBezTo>
                    <a:pt x="14444" y="19855"/>
                    <a:pt x="10544" y="20587"/>
                    <a:pt x="7844" y="20953"/>
                  </a:cubicBezTo>
                  <a:cubicBezTo>
                    <a:pt x="5144" y="21319"/>
                    <a:pt x="3644" y="21319"/>
                    <a:pt x="2894" y="20770"/>
                  </a:cubicBezTo>
                  <a:cubicBezTo>
                    <a:pt x="2144" y="20221"/>
                    <a:pt x="2144" y="19122"/>
                    <a:pt x="2144" y="18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396604" y="7442200"/>
              <a:ext cx="111646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20715" y="0"/>
                  </a:moveTo>
                  <a:cubicBezTo>
                    <a:pt x="13253" y="4320"/>
                    <a:pt x="5791" y="8640"/>
                    <a:pt x="2453" y="12240"/>
                  </a:cubicBezTo>
                  <a:cubicBezTo>
                    <a:pt x="-885" y="15840"/>
                    <a:pt x="-100" y="18720"/>
                    <a:pt x="6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546349" y="7448550"/>
              <a:ext cx="273051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1849"/>
                  </a:moveTo>
                  <a:cubicBezTo>
                    <a:pt x="0" y="14565"/>
                    <a:pt x="0" y="17280"/>
                    <a:pt x="84" y="19008"/>
                  </a:cubicBezTo>
                  <a:cubicBezTo>
                    <a:pt x="167" y="20736"/>
                    <a:pt x="335" y="21477"/>
                    <a:pt x="670" y="21538"/>
                  </a:cubicBezTo>
                  <a:cubicBezTo>
                    <a:pt x="1005" y="21600"/>
                    <a:pt x="1507" y="20983"/>
                    <a:pt x="2512" y="18761"/>
                  </a:cubicBezTo>
                  <a:cubicBezTo>
                    <a:pt x="3516" y="16539"/>
                    <a:pt x="5023" y="12713"/>
                    <a:pt x="6530" y="9813"/>
                  </a:cubicBezTo>
                  <a:cubicBezTo>
                    <a:pt x="8037" y="6912"/>
                    <a:pt x="9544" y="4937"/>
                    <a:pt x="12056" y="3456"/>
                  </a:cubicBezTo>
                  <a:cubicBezTo>
                    <a:pt x="14567" y="1975"/>
                    <a:pt x="18084" y="9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689955" y="7600481"/>
              <a:ext cx="135795" cy="197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21" fill="norm" stroke="1" extrusionOk="0">
                  <a:moveTo>
                    <a:pt x="2377" y="4187"/>
                  </a:moveTo>
                  <a:cubicBezTo>
                    <a:pt x="2045" y="5336"/>
                    <a:pt x="1713" y="6485"/>
                    <a:pt x="1381" y="8668"/>
                  </a:cubicBezTo>
                  <a:cubicBezTo>
                    <a:pt x="1048" y="10851"/>
                    <a:pt x="716" y="14068"/>
                    <a:pt x="384" y="15102"/>
                  </a:cubicBezTo>
                  <a:cubicBezTo>
                    <a:pt x="51" y="16136"/>
                    <a:pt x="-281" y="14987"/>
                    <a:pt x="384" y="12459"/>
                  </a:cubicBezTo>
                  <a:cubicBezTo>
                    <a:pt x="1048" y="9932"/>
                    <a:pt x="2710" y="6025"/>
                    <a:pt x="4205" y="3612"/>
                  </a:cubicBezTo>
                  <a:cubicBezTo>
                    <a:pt x="5701" y="1200"/>
                    <a:pt x="7030" y="281"/>
                    <a:pt x="8525" y="51"/>
                  </a:cubicBezTo>
                  <a:cubicBezTo>
                    <a:pt x="10021" y="-179"/>
                    <a:pt x="11682" y="281"/>
                    <a:pt x="13676" y="3268"/>
                  </a:cubicBezTo>
                  <a:cubicBezTo>
                    <a:pt x="15670" y="6255"/>
                    <a:pt x="17996" y="11770"/>
                    <a:pt x="19325" y="15217"/>
                  </a:cubicBezTo>
                  <a:cubicBezTo>
                    <a:pt x="20654" y="18664"/>
                    <a:pt x="20987" y="20042"/>
                    <a:pt x="21319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498850" y="7308850"/>
              <a:ext cx="825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663950" y="7188200"/>
              <a:ext cx="381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40"/>
                    <a:pt x="12000" y="6480"/>
                    <a:pt x="8400" y="10080"/>
                  </a:cubicBezTo>
                  <a:cubicBezTo>
                    <a:pt x="4800" y="13680"/>
                    <a:pt x="2400" y="17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701487" y="6997700"/>
              <a:ext cx="1961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6200"/>
                    <a:pt x="-1585" y="10800"/>
                    <a:pt x="575" y="7200"/>
                  </a:cubicBezTo>
                  <a:cubicBezTo>
                    <a:pt x="2735" y="3600"/>
                    <a:pt x="11375" y="1800"/>
                    <a:pt x="200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789503" y="6802438"/>
              <a:ext cx="166547" cy="49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88" fill="norm" stroke="1" extrusionOk="0">
                  <a:moveTo>
                    <a:pt x="21245" y="1042"/>
                  </a:moveTo>
                  <a:cubicBezTo>
                    <a:pt x="19625" y="672"/>
                    <a:pt x="18005" y="301"/>
                    <a:pt x="16385" y="115"/>
                  </a:cubicBezTo>
                  <a:cubicBezTo>
                    <a:pt x="14765" y="-70"/>
                    <a:pt x="13145" y="-70"/>
                    <a:pt x="11390" y="394"/>
                  </a:cubicBezTo>
                  <a:cubicBezTo>
                    <a:pt x="9635" y="857"/>
                    <a:pt x="7745" y="1784"/>
                    <a:pt x="6800" y="3870"/>
                  </a:cubicBezTo>
                  <a:cubicBezTo>
                    <a:pt x="5855" y="5956"/>
                    <a:pt x="5855" y="9200"/>
                    <a:pt x="6260" y="12167"/>
                  </a:cubicBezTo>
                  <a:cubicBezTo>
                    <a:pt x="6665" y="15133"/>
                    <a:pt x="7475" y="17822"/>
                    <a:pt x="7745" y="19398"/>
                  </a:cubicBezTo>
                  <a:cubicBezTo>
                    <a:pt x="8015" y="20974"/>
                    <a:pt x="7745" y="21437"/>
                    <a:pt x="7070" y="21484"/>
                  </a:cubicBezTo>
                  <a:cubicBezTo>
                    <a:pt x="6395" y="21530"/>
                    <a:pt x="5315" y="21159"/>
                    <a:pt x="3965" y="20047"/>
                  </a:cubicBezTo>
                  <a:cubicBezTo>
                    <a:pt x="2615" y="18934"/>
                    <a:pt x="995" y="17080"/>
                    <a:pt x="320" y="15921"/>
                  </a:cubicBezTo>
                  <a:cubicBezTo>
                    <a:pt x="-355" y="14763"/>
                    <a:pt x="-85" y="14299"/>
                    <a:pt x="2345" y="13882"/>
                  </a:cubicBezTo>
                  <a:cubicBezTo>
                    <a:pt x="4775" y="13465"/>
                    <a:pt x="9365" y="13094"/>
                    <a:pt x="12470" y="12862"/>
                  </a:cubicBezTo>
                  <a:cubicBezTo>
                    <a:pt x="15575" y="12630"/>
                    <a:pt x="17195" y="12538"/>
                    <a:pt x="18815" y="12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388518" y="6892872"/>
              <a:ext cx="310483" cy="42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88" fill="norm" stroke="1" extrusionOk="0">
                  <a:moveTo>
                    <a:pt x="4362" y="1785"/>
                  </a:moveTo>
                  <a:cubicBezTo>
                    <a:pt x="4362" y="921"/>
                    <a:pt x="4362" y="57"/>
                    <a:pt x="4436" y="3"/>
                  </a:cubicBezTo>
                  <a:cubicBezTo>
                    <a:pt x="4509" y="-51"/>
                    <a:pt x="4656" y="705"/>
                    <a:pt x="4436" y="2649"/>
                  </a:cubicBezTo>
                  <a:cubicBezTo>
                    <a:pt x="4215" y="4593"/>
                    <a:pt x="3627" y="7725"/>
                    <a:pt x="3113" y="10533"/>
                  </a:cubicBezTo>
                  <a:cubicBezTo>
                    <a:pt x="2599" y="13341"/>
                    <a:pt x="2158" y="15825"/>
                    <a:pt x="1717" y="17499"/>
                  </a:cubicBezTo>
                  <a:cubicBezTo>
                    <a:pt x="1276" y="19173"/>
                    <a:pt x="836" y="20037"/>
                    <a:pt x="542" y="20199"/>
                  </a:cubicBezTo>
                  <a:cubicBezTo>
                    <a:pt x="248" y="20361"/>
                    <a:pt x="101" y="19821"/>
                    <a:pt x="27" y="18471"/>
                  </a:cubicBezTo>
                  <a:cubicBezTo>
                    <a:pt x="-46" y="17121"/>
                    <a:pt x="-46" y="14961"/>
                    <a:pt x="1056" y="13017"/>
                  </a:cubicBezTo>
                  <a:cubicBezTo>
                    <a:pt x="2158" y="11073"/>
                    <a:pt x="4362" y="9345"/>
                    <a:pt x="6640" y="7617"/>
                  </a:cubicBezTo>
                  <a:cubicBezTo>
                    <a:pt x="8917" y="5889"/>
                    <a:pt x="11268" y="4161"/>
                    <a:pt x="12958" y="2919"/>
                  </a:cubicBezTo>
                  <a:cubicBezTo>
                    <a:pt x="14648" y="1677"/>
                    <a:pt x="15676" y="921"/>
                    <a:pt x="16117" y="921"/>
                  </a:cubicBezTo>
                  <a:cubicBezTo>
                    <a:pt x="16558" y="921"/>
                    <a:pt x="16411" y="1677"/>
                    <a:pt x="15897" y="3837"/>
                  </a:cubicBezTo>
                  <a:cubicBezTo>
                    <a:pt x="15383" y="5997"/>
                    <a:pt x="14501" y="9561"/>
                    <a:pt x="14060" y="12045"/>
                  </a:cubicBezTo>
                  <a:cubicBezTo>
                    <a:pt x="13619" y="14529"/>
                    <a:pt x="13619" y="15933"/>
                    <a:pt x="13766" y="16905"/>
                  </a:cubicBezTo>
                  <a:cubicBezTo>
                    <a:pt x="13913" y="17877"/>
                    <a:pt x="14207" y="18417"/>
                    <a:pt x="14721" y="18795"/>
                  </a:cubicBezTo>
                  <a:cubicBezTo>
                    <a:pt x="15236" y="19173"/>
                    <a:pt x="15970" y="19389"/>
                    <a:pt x="16485" y="19227"/>
                  </a:cubicBezTo>
                  <a:cubicBezTo>
                    <a:pt x="16999" y="19065"/>
                    <a:pt x="17293" y="18525"/>
                    <a:pt x="17513" y="17823"/>
                  </a:cubicBezTo>
                  <a:cubicBezTo>
                    <a:pt x="17734" y="17121"/>
                    <a:pt x="17881" y="16257"/>
                    <a:pt x="17660" y="15987"/>
                  </a:cubicBezTo>
                  <a:cubicBezTo>
                    <a:pt x="17440" y="15717"/>
                    <a:pt x="16852" y="16041"/>
                    <a:pt x="16485" y="16473"/>
                  </a:cubicBezTo>
                  <a:cubicBezTo>
                    <a:pt x="16117" y="16905"/>
                    <a:pt x="15970" y="17445"/>
                    <a:pt x="15897" y="18039"/>
                  </a:cubicBezTo>
                  <a:cubicBezTo>
                    <a:pt x="15823" y="18633"/>
                    <a:pt x="15823" y="19281"/>
                    <a:pt x="16264" y="19875"/>
                  </a:cubicBezTo>
                  <a:cubicBezTo>
                    <a:pt x="16705" y="20469"/>
                    <a:pt x="17587" y="21009"/>
                    <a:pt x="18395" y="21279"/>
                  </a:cubicBezTo>
                  <a:cubicBezTo>
                    <a:pt x="19203" y="21549"/>
                    <a:pt x="19938" y="21549"/>
                    <a:pt x="20525" y="21333"/>
                  </a:cubicBezTo>
                  <a:cubicBezTo>
                    <a:pt x="21113" y="21117"/>
                    <a:pt x="21554" y="20685"/>
                    <a:pt x="21554" y="19983"/>
                  </a:cubicBezTo>
                  <a:cubicBezTo>
                    <a:pt x="21554" y="19281"/>
                    <a:pt x="21113" y="18309"/>
                    <a:pt x="20378" y="17607"/>
                  </a:cubicBezTo>
                  <a:cubicBezTo>
                    <a:pt x="19644" y="16905"/>
                    <a:pt x="18615" y="16473"/>
                    <a:pt x="17587" y="16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052483" y="6821793"/>
              <a:ext cx="81774" cy="4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02" fill="norm" stroke="1" extrusionOk="0">
                  <a:moveTo>
                    <a:pt x="20492" y="1768"/>
                  </a:moveTo>
                  <a:cubicBezTo>
                    <a:pt x="21046" y="941"/>
                    <a:pt x="21600" y="115"/>
                    <a:pt x="21323" y="11"/>
                  </a:cubicBezTo>
                  <a:cubicBezTo>
                    <a:pt x="21046" y="-92"/>
                    <a:pt x="19938" y="528"/>
                    <a:pt x="16615" y="2440"/>
                  </a:cubicBezTo>
                  <a:cubicBezTo>
                    <a:pt x="13292" y="4352"/>
                    <a:pt x="7754" y="7556"/>
                    <a:pt x="4431" y="10708"/>
                  </a:cubicBezTo>
                  <a:cubicBezTo>
                    <a:pt x="1108" y="13860"/>
                    <a:pt x="0" y="16961"/>
                    <a:pt x="0" y="18769"/>
                  </a:cubicBezTo>
                  <a:cubicBezTo>
                    <a:pt x="0" y="20578"/>
                    <a:pt x="1108" y="21095"/>
                    <a:pt x="3046" y="21301"/>
                  </a:cubicBezTo>
                  <a:cubicBezTo>
                    <a:pt x="4985" y="21508"/>
                    <a:pt x="7754" y="21405"/>
                    <a:pt x="9692" y="20940"/>
                  </a:cubicBezTo>
                  <a:cubicBezTo>
                    <a:pt x="11631" y="20475"/>
                    <a:pt x="12738" y="19648"/>
                    <a:pt x="13846" y="18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963583" y="7047053"/>
              <a:ext cx="554567" cy="19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824" y="5733"/>
                  </a:moveTo>
                  <a:cubicBezTo>
                    <a:pt x="412" y="5500"/>
                    <a:pt x="0" y="5268"/>
                    <a:pt x="0" y="4920"/>
                  </a:cubicBezTo>
                  <a:cubicBezTo>
                    <a:pt x="0" y="4571"/>
                    <a:pt x="412" y="4107"/>
                    <a:pt x="1608" y="3178"/>
                  </a:cubicBezTo>
                  <a:cubicBezTo>
                    <a:pt x="2803" y="2249"/>
                    <a:pt x="4782" y="855"/>
                    <a:pt x="5977" y="275"/>
                  </a:cubicBezTo>
                  <a:cubicBezTo>
                    <a:pt x="7173" y="-306"/>
                    <a:pt x="7585" y="-74"/>
                    <a:pt x="7915" y="2017"/>
                  </a:cubicBezTo>
                  <a:cubicBezTo>
                    <a:pt x="8244" y="4107"/>
                    <a:pt x="8492" y="8055"/>
                    <a:pt x="8574" y="11423"/>
                  </a:cubicBezTo>
                  <a:cubicBezTo>
                    <a:pt x="8656" y="14791"/>
                    <a:pt x="8574" y="17578"/>
                    <a:pt x="8327" y="19204"/>
                  </a:cubicBezTo>
                  <a:cubicBezTo>
                    <a:pt x="8079" y="20829"/>
                    <a:pt x="7667" y="21294"/>
                    <a:pt x="7420" y="20597"/>
                  </a:cubicBezTo>
                  <a:cubicBezTo>
                    <a:pt x="7173" y="19900"/>
                    <a:pt x="7090" y="18042"/>
                    <a:pt x="7296" y="15604"/>
                  </a:cubicBezTo>
                  <a:cubicBezTo>
                    <a:pt x="7502" y="13165"/>
                    <a:pt x="7997" y="10146"/>
                    <a:pt x="8409" y="8288"/>
                  </a:cubicBezTo>
                  <a:cubicBezTo>
                    <a:pt x="8821" y="6429"/>
                    <a:pt x="9151" y="5733"/>
                    <a:pt x="9522" y="5268"/>
                  </a:cubicBezTo>
                  <a:cubicBezTo>
                    <a:pt x="9893" y="4804"/>
                    <a:pt x="10305" y="4571"/>
                    <a:pt x="10594" y="5036"/>
                  </a:cubicBezTo>
                  <a:cubicBezTo>
                    <a:pt x="10882" y="5500"/>
                    <a:pt x="11047" y="6662"/>
                    <a:pt x="11089" y="8404"/>
                  </a:cubicBezTo>
                  <a:cubicBezTo>
                    <a:pt x="11130" y="10146"/>
                    <a:pt x="11047" y="12468"/>
                    <a:pt x="11006" y="14210"/>
                  </a:cubicBezTo>
                  <a:cubicBezTo>
                    <a:pt x="10965" y="15952"/>
                    <a:pt x="10965" y="17113"/>
                    <a:pt x="11171" y="17462"/>
                  </a:cubicBezTo>
                  <a:cubicBezTo>
                    <a:pt x="11377" y="17810"/>
                    <a:pt x="11789" y="17346"/>
                    <a:pt x="12284" y="16068"/>
                  </a:cubicBezTo>
                  <a:cubicBezTo>
                    <a:pt x="12779" y="14791"/>
                    <a:pt x="13356" y="12700"/>
                    <a:pt x="13892" y="10726"/>
                  </a:cubicBezTo>
                  <a:cubicBezTo>
                    <a:pt x="14427" y="8752"/>
                    <a:pt x="14922" y="6894"/>
                    <a:pt x="15169" y="6546"/>
                  </a:cubicBezTo>
                  <a:cubicBezTo>
                    <a:pt x="15417" y="6197"/>
                    <a:pt x="15417" y="7359"/>
                    <a:pt x="15417" y="8520"/>
                  </a:cubicBezTo>
                  <a:cubicBezTo>
                    <a:pt x="15417" y="9681"/>
                    <a:pt x="15417" y="10842"/>
                    <a:pt x="15458" y="12004"/>
                  </a:cubicBezTo>
                  <a:cubicBezTo>
                    <a:pt x="15499" y="13165"/>
                    <a:pt x="15582" y="14326"/>
                    <a:pt x="15829" y="15139"/>
                  </a:cubicBezTo>
                  <a:cubicBezTo>
                    <a:pt x="16076" y="15952"/>
                    <a:pt x="16489" y="16417"/>
                    <a:pt x="16901" y="16184"/>
                  </a:cubicBezTo>
                  <a:cubicBezTo>
                    <a:pt x="17313" y="15952"/>
                    <a:pt x="17725" y="15023"/>
                    <a:pt x="18220" y="13165"/>
                  </a:cubicBezTo>
                  <a:cubicBezTo>
                    <a:pt x="18715" y="11307"/>
                    <a:pt x="19292" y="8520"/>
                    <a:pt x="19663" y="6546"/>
                  </a:cubicBezTo>
                  <a:cubicBezTo>
                    <a:pt x="20034" y="4571"/>
                    <a:pt x="20198" y="3410"/>
                    <a:pt x="20157" y="2365"/>
                  </a:cubicBezTo>
                  <a:cubicBezTo>
                    <a:pt x="20116" y="1320"/>
                    <a:pt x="19869" y="391"/>
                    <a:pt x="19539" y="391"/>
                  </a:cubicBezTo>
                  <a:cubicBezTo>
                    <a:pt x="19209" y="391"/>
                    <a:pt x="18797" y="1320"/>
                    <a:pt x="18385" y="3642"/>
                  </a:cubicBezTo>
                  <a:cubicBezTo>
                    <a:pt x="17973" y="5965"/>
                    <a:pt x="17560" y="9681"/>
                    <a:pt x="17395" y="12120"/>
                  </a:cubicBezTo>
                  <a:cubicBezTo>
                    <a:pt x="17231" y="14559"/>
                    <a:pt x="17313" y="15720"/>
                    <a:pt x="17808" y="16533"/>
                  </a:cubicBezTo>
                  <a:cubicBezTo>
                    <a:pt x="18302" y="17346"/>
                    <a:pt x="19209" y="17810"/>
                    <a:pt x="19910" y="18159"/>
                  </a:cubicBezTo>
                  <a:cubicBezTo>
                    <a:pt x="20611" y="18507"/>
                    <a:pt x="21105" y="18739"/>
                    <a:pt x="21600" y="18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5549899" y="7226300"/>
              <a:ext cx="825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887228" y="7112000"/>
              <a:ext cx="443722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498" y="19518"/>
                  </a:moveTo>
                  <a:cubicBezTo>
                    <a:pt x="1088" y="20559"/>
                    <a:pt x="679" y="21600"/>
                    <a:pt x="372" y="21340"/>
                  </a:cubicBezTo>
                  <a:cubicBezTo>
                    <a:pt x="65" y="21080"/>
                    <a:pt x="-140" y="19518"/>
                    <a:pt x="116" y="16916"/>
                  </a:cubicBezTo>
                  <a:cubicBezTo>
                    <a:pt x="372" y="14313"/>
                    <a:pt x="1088" y="10670"/>
                    <a:pt x="2470" y="7937"/>
                  </a:cubicBezTo>
                  <a:cubicBezTo>
                    <a:pt x="3852" y="5205"/>
                    <a:pt x="5900" y="3383"/>
                    <a:pt x="7487" y="4164"/>
                  </a:cubicBezTo>
                  <a:cubicBezTo>
                    <a:pt x="9073" y="4945"/>
                    <a:pt x="10199" y="8328"/>
                    <a:pt x="11018" y="11320"/>
                  </a:cubicBezTo>
                  <a:cubicBezTo>
                    <a:pt x="11837" y="14313"/>
                    <a:pt x="12349" y="16916"/>
                    <a:pt x="12759" y="18737"/>
                  </a:cubicBezTo>
                  <a:cubicBezTo>
                    <a:pt x="13168" y="20559"/>
                    <a:pt x="13475" y="21600"/>
                    <a:pt x="13885" y="21600"/>
                  </a:cubicBezTo>
                  <a:cubicBezTo>
                    <a:pt x="14294" y="21600"/>
                    <a:pt x="14806" y="20559"/>
                    <a:pt x="15523" y="17827"/>
                  </a:cubicBezTo>
                  <a:cubicBezTo>
                    <a:pt x="16239" y="15094"/>
                    <a:pt x="17160" y="10670"/>
                    <a:pt x="18184" y="7417"/>
                  </a:cubicBezTo>
                  <a:cubicBezTo>
                    <a:pt x="19208" y="4164"/>
                    <a:pt x="20334" y="2082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848656" y="6915150"/>
              <a:ext cx="1569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149"/>
                    <a:pt x="3818" y="8298"/>
                    <a:pt x="1118" y="11898"/>
                  </a:cubicBezTo>
                  <a:cubicBezTo>
                    <a:pt x="-1582" y="15498"/>
                    <a:pt x="1118" y="18549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560035" y="6889750"/>
              <a:ext cx="67261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594" y="21600"/>
                  </a:moveTo>
                  <a:cubicBezTo>
                    <a:pt x="256" y="19800"/>
                    <a:pt x="-83" y="18000"/>
                    <a:pt x="19" y="16800"/>
                  </a:cubicBezTo>
                  <a:cubicBezTo>
                    <a:pt x="120" y="15600"/>
                    <a:pt x="662" y="15000"/>
                    <a:pt x="1982" y="13200"/>
                  </a:cubicBezTo>
                  <a:cubicBezTo>
                    <a:pt x="3303" y="11400"/>
                    <a:pt x="5402" y="8400"/>
                    <a:pt x="8042" y="6000"/>
                  </a:cubicBezTo>
                  <a:cubicBezTo>
                    <a:pt x="10683" y="3600"/>
                    <a:pt x="13866" y="1800"/>
                    <a:pt x="16202" y="900"/>
                  </a:cubicBezTo>
                  <a:cubicBezTo>
                    <a:pt x="18538" y="0"/>
                    <a:pt x="20027" y="0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507022" y="6745423"/>
              <a:ext cx="201879" cy="55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21" fill="norm" stroke="1" extrusionOk="0">
                  <a:moveTo>
                    <a:pt x="19434" y="16499"/>
                  </a:moveTo>
                  <a:cubicBezTo>
                    <a:pt x="17184" y="16093"/>
                    <a:pt x="14934" y="15687"/>
                    <a:pt x="12234" y="15606"/>
                  </a:cubicBezTo>
                  <a:cubicBezTo>
                    <a:pt x="9534" y="15525"/>
                    <a:pt x="6384" y="15769"/>
                    <a:pt x="4247" y="16459"/>
                  </a:cubicBezTo>
                  <a:cubicBezTo>
                    <a:pt x="2109" y="17149"/>
                    <a:pt x="984" y="18286"/>
                    <a:pt x="422" y="19179"/>
                  </a:cubicBezTo>
                  <a:cubicBezTo>
                    <a:pt x="-141" y="20072"/>
                    <a:pt x="-141" y="20722"/>
                    <a:pt x="422" y="21087"/>
                  </a:cubicBezTo>
                  <a:cubicBezTo>
                    <a:pt x="984" y="21453"/>
                    <a:pt x="2109" y="21534"/>
                    <a:pt x="4022" y="21250"/>
                  </a:cubicBezTo>
                  <a:cubicBezTo>
                    <a:pt x="5934" y="20966"/>
                    <a:pt x="8634" y="20316"/>
                    <a:pt x="11334" y="18611"/>
                  </a:cubicBezTo>
                  <a:cubicBezTo>
                    <a:pt x="14034" y="16905"/>
                    <a:pt x="16734" y="14145"/>
                    <a:pt x="18421" y="11465"/>
                  </a:cubicBezTo>
                  <a:cubicBezTo>
                    <a:pt x="20109" y="8785"/>
                    <a:pt x="20784" y="6187"/>
                    <a:pt x="20897" y="4360"/>
                  </a:cubicBezTo>
                  <a:cubicBezTo>
                    <a:pt x="21009" y="2532"/>
                    <a:pt x="20559" y="1477"/>
                    <a:pt x="19884" y="827"/>
                  </a:cubicBezTo>
                  <a:cubicBezTo>
                    <a:pt x="19209" y="178"/>
                    <a:pt x="18309" y="-66"/>
                    <a:pt x="17522" y="15"/>
                  </a:cubicBezTo>
                  <a:cubicBezTo>
                    <a:pt x="16734" y="96"/>
                    <a:pt x="16059" y="502"/>
                    <a:pt x="15384" y="2005"/>
                  </a:cubicBezTo>
                  <a:cubicBezTo>
                    <a:pt x="14709" y="3507"/>
                    <a:pt x="14034" y="6105"/>
                    <a:pt x="14597" y="8745"/>
                  </a:cubicBezTo>
                  <a:cubicBezTo>
                    <a:pt x="15159" y="11384"/>
                    <a:pt x="16959" y="14063"/>
                    <a:pt x="18309" y="15606"/>
                  </a:cubicBezTo>
                  <a:cubicBezTo>
                    <a:pt x="19659" y="17149"/>
                    <a:pt x="20559" y="17555"/>
                    <a:pt x="21459" y="17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804149" y="7137400"/>
              <a:ext cx="1" cy="698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810499" y="6991350"/>
              <a:ext cx="1" cy="317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835899" y="6979105"/>
              <a:ext cx="146051" cy="24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21600" y="3838"/>
                  </a:moveTo>
                  <a:cubicBezTo>
                    <a:pt x="20661" y="2730"/>
                    <a:pt x="19722" y="1622"/>
                    <a:pt x="18157" y="884"/>
                  </a:cubicBezTo>
                  <a:cubicBezTo>
                    <a:pt x="16591" y="145"/>
                    <a:pt x="14400" y="-224"/>
                    <a:pt x="12209" y="145"/>
                  </a:cubicBezTo>
                  <a:cubicBezTo>
                    <a:pt x="10017" y="514"/>
                    <a:pt x="7826" y="1622"/>
                    <a:pt x="8296" y="4114"/>
                  </a:cubicBezTo>
                  <a:cubicBezTo>
                    <a:pt x="8765" y="6607"/>
                    <a:pt x="11896" y="10484"/>
                    <a:pt x="13930" y="12884"/>
                  </a:cubicBezTo>
                  <a:cubicBezTo>
                    <a:pt x="15965" y="15284"/>
                    <a:pt x="16904" y="16207"/>
                    <a:pt x="17530" y="17314"/>
                  </a:cubicBezTo>
                  <a:cubicBezTo>
                    <a:pt x="18157" y="18422"/>
                    <a:pt x="18470" y="19714"/>
                    <a:pt x="17687" y="20453"/>
                  </a:cubicBezTo>
                  <a:cubicBezTo>
                    <a:pt x="16904" y="21191"/>
                    <a:pt x="15026" y="21376"/>
                    <a:pt x="11896" y="20268"/>
                  </a:cubicBezTo>
                  <a:cubicBezTo>
                    <a:pt x="8765" y="19161"/>
                    <a:pt x="4383" y="16761"/>
                    <a:pt x="0" y="14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8084826" y="6819900"/>
              <a:ext cx="8127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21266" y="0"/>
                  </a:moveTo>
                  <a:cubicBezTo>
                    <a:pt x="15728" y="2779"/>
                    <a:pt x="10189" y="5558"/>
                    <a:pt x="6589" y="8589"/>
                  </a:cubicBezTo>
                  <a:cubicBezTo>
                    <a:pt x="2989" y="11621"/>
                    <a:pt x="1328" y="14905"/>
                    <a:pt x="497" y="16989"/>
                  </a:cubicBezTo>
                  <a:cubicBezTo>
                    <a:pt x="-334" y="19074"/>
                    <a:pt x="-334" y="19958"/>
                    <a:pt x="2158" y="20526"/>
                  </a:cubicBezTo>
                  <a:cubicBezTo>
                    <a:pt x="4651" y="21095"/>
                    <a:pt x="9635" y="21347"/>
                    <a:pt x="14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011583" y="6985000"/>
              <a:ext cx="281517" cy="161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1624" y="4208"/>
                  </a:moveTo>
                  <a:cubicBezTo>
                    <a:pt x="812" y="3647"/>
                    <a:pt x="0" y="3086"/>
                    <a:pt x="0" y="2805"/>
                  </a:cubicBezTo>
                  <a:cubicBezTo>
                    <a:pt x="0" y="2525"/>
                    <a:pt x="812" y="2525"/>
                    <a:pt x="3086" y="2104"/>
                  </a:cubicBezTo>
                  <a:cubicBezTo>
                    <a:pt x="5359" y="1683"/>
                    <a:pt x="9095" y="842"/>
                    <a:pt x="11856" y="1403"/>
                  </a:cubicBezTo>
                  <a:cubicBezTo>
                    <a:pt x="14617" y="1964"/>
                    <a:pt x="16403" y="3927"/>
                    <a:pt x="17296" y="7153"/>
                  </a:cubicBezTo>
                  <a:cubicBezTo>
                    <a:pt x="18189" y="10379"/>
                    <a:pt x="18189" y="14868"/>
                    <a:pt x="17783" y="17532"/>
                  </a:cubicBezTo>
                  <a:cubicBezTo>
                    <a:pt x="17377" y="20197"/>
                    <a:pt x="16565" y="21039"/>
                    <a:pt x="15753" y="21319"/>
                  </a:cubicBezTo>
                  <a:cubicBezTo>
                    <a:pt x="14941" y="21600"/>
                    <a:pt x="14129" y="21319"/>
                    <a:pt x="13723" y="20338"/>
                  </a:cubicBezTo>
                  <a:cubicBezTo>
                    <a:pt x="13317" y="19356"/>
                    <a:pt x="13317" y="17673"/>
                    <a:pt x="14698" y="14166"/>
                  </a:cubicBezTo>
                  <a:cubicBezTo>
                    <a:pt x="16078" y="10660"/>
                    <a:pt x="18839" y="53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8343899" y="702945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00"/>
                    <a:pt x="10080" y="10800"/>
                    <a:pt x="6480" y="14400"/>
                  </a:cubicBezTo>
                  <a:cubicBezTo>
                    <a:pt x="2880" y="18000"/>
                    <a:pt x="144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394699" y="690880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407399" y="6832600"/>
              <a:ext cx="136298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41" fill="norm" stroke="1" extrusionOk="0">
                  <a:moveTo>
                    <a:pt x="11963" y="0"/>
                  </a:moveTo>
                  <a:cubicBezTo>
                    <a:pt x="12295" y="1662"/>
                    <a:pt x="12628" y="3323"/>
                    <a:pt x="11797" y="6391"/>
                  </a:cubicBezTo>
                  <a:cubicBezTo>
                    <a:pt x="10966" y="9458"/>
                    <a:pt x="8972" y="13931"/>
                    <a:pt x="7809" y="16488"/>
                  </a:cubicBezTo>
                  <a:cubicBezTo>
                    <a:pt x="6646" y="19044"/>
                    <a:pt x="6314" y="19683"/>
                    <a:pt x="5483" y="20322"/>
                  </a:cubicBezTo>
                  <a:cubicBezTo>
                    <a:pt x="4652" y="20961"/>
                    <a:pt x="3323" y="21600"/>
                    <a:pt x="2658" y="21536"/>
                  </a:cubicBezTo>
                  <a:cubicBezTo>
                    <a:pt x="1994" y="21472"/>
                    <a:pt x="1994" y="20705"/>
                    <a:pt x="2991" y="19619"/>
                  </a:cubicBezTo>
                  <a:cubicBezTo>
                    <a:pt x="3988" y="18533"/>
                    <a:pt x="5982" y="17127"/>
                    <a:pt x="7809" y="16232"/>
                  </a:cubicBezTo>
                  <a:cubicBezTo>
                    <a:pt x="9637" y="15337"/>
                    <a:pt x="11298" y="14954"/>
                    <a:pt x="12960" y="14634"/>
                  </a:cubicBezTo>
                  <a:cubicBezTo>
                    <a:pt x="14622" y="14315"/>
                    <a:pt x="16283" y="14059"/>
                    <a:pt x="17612" y="14187"/>
                  </a:cubicBezTo>
                  <a:cubicBezTo>
                    <a:pt x="18942" y="14315"/>
                    <a:pt x="19938" y="14826"/>
                    <a:pt x="20603" y="15657"/>
                  </a:cubicBezTo>
                  <a:cubicBezTo>
                    <a:pt x="21268" y="16488"/>
                    <a:pt x="21600" y="17638"/>
                    <a:pt x="21268" y="18469"/>
                  </a:cubicBezTo>
                  <a:cubicBezTo>
                    <a:pt x="20935" y="19299"/>
                    <a:pt x="19938" y="19811"/>
                    <a:pt x="17446" y="20130"/>
                  </a:cubicBezTo>
                  <a:cubicBezTo>
                    <a:pt x="14954" y="20450"/>
                    <a:pt x="10966" y="20578"/>
                    <a:pt x="8142" y="20514"/>
                  </a:cubicBezTo>
                  <a:cubicBezTo>
                    <a:pt x="5317" y="20450"/>
                    <a:pt x="3655" y="20194"/>
                    <a:pt x="2492" y="19619"/>
                  </a:cubicBezTo>
                  <a:cubicBezTo>
                    <a:pt x="1329" y="19044"/>
                    <a:pt x="665" y="18149"/>
                    <a:pt x="0" y="17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605696" y="6773757"/>
              <a:ext cx="368585" cy="39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3" fill="norm" stroke="1" extrusionOk="0">
                  <a:moveTo>
                    <a:pt x="2125" y="14568"/>
                  </a:moveTo>
                  <a:cubicBezTo>
                    <a:pt x="1389" y="15947"/>
                    <a:pt x="652" y="17326"/>
                    <a:pt x="284" y="18475"/>
                  </a:cubicBezTo>
                  <a:cubicBezTo>
                    <a:pt x="-84" y="19624"/>
                    <a:pt x="-84" y="20543"/>
                    <a:pt x="223" y="21002"/>
                  </a:cubicBezTo>
                  <a:cubicBezTo>
                    <a:pt x="530" y="21462"/>
                    <a:pt x="1143" y="21462"/>
                    <a:pt x="1757" y="21232"/>
                  </a:cubicBezTo>
                  <a:cubicBezTo>
                    <a:pt x="2371" y="21002"/>
                    <a:pt x="2984" y="20543"/>
                    <a:pt x="3598" y="20026"/>
                  </a:cubicBezTo>
                  <a:cubicBezTo>
                    <a:pt x="4211" y="19509"/>
                    <a:pt x="4825" y="18934"/>
                    <a:pt x="5316" y="19049"/>
                  </a:cubicBezTo>
                  <a:cubicBezTo>
                    <a:pt x="5807" y="19164"/>
                    <a:pt x="6175" y="19968"/>
                    <a:pt x="6666" y="20428"/>
                  </a:cubicBezTo>
                  <a:cubicBezTo>
                    <a:pt x="7157" y="20888"/>
                    <a:pt x="7771" y="21002"/>
                    <a:pt x="8814" y="20371"/>
                  </a:cubicBezTo>
                  <a:cubicBezTo>
                    <a:pt x="9857" y="19739"/>
                    <a:pt x="11330" y="18360"/>
                    <a:pt x="12925" y="16407"/>
                  </a:cubicBezTo>
                  <a:cubicBezTo>
                    <a:pt x="14521" y="14453"/>
                    <a:pt x="16239" y="11926"/>
                    <a:pt x="17650" y="9398"/>
                  </a:cubicBezTo>
                  <a:cubicBezTo>
                    <a:pt x="19061" y="6871"/>
                    <a:pt x="20166" y="4343"/>
                    <a:pt x="20780" y="2677"/>
                  </a:cubicBezTo>
                  <a:cubicBezTo>
                    <a:pt x="21393" y="1011"/>
                    <a:pt x="21516" y="207"/>
                    <a:pt x="21209" y="34"/>
                  </a:cubicBezTo>
                  <a:cubicBezTo>
                    <a:pt x="20902" y="-138"/>
                    <a:pt x="20166" y="322"/>
                    <a:pt x="19246" y="1758"/>
                  </a:cubicBezTo>
                  <a:cubicBezTo>
                    <a:pt x="18325" y="3194"/>
                    <a:pt x="17221" y="5607"/>
                    <a:pt x="16484" y="8364"/>
                  </a:cubicBezTo>
                  <a:cubicBezTo>
                    <a:pt x="15748" y="11122"/>
                    <a:pt x="15380" y="14224"/>
                    <a:pt x="15380" y="16005"/>
                  </a:cubicBezTo>
                  <a:cubicBezTo>
                    <a:pt x="15380" y="17785"/>
                    <a:pt x="15748" y="18245"/>
                    <a:pt x="16423" y="18647"/>
                  </a:cubicBezTo>
                  <a:cubicBezTo>
                    <a:pt x="17098" y="19049"/>
                    <a:pt x="18080" y="19394"/>
                    <a:pt x="18755" y="19336"/>
                  </a:cubicBezTo>
                  <a:cubicBezTo>
                    <a:pt x="19430" y="19279"/>
                    <a:pt x="19798" y="18819"/>
                    <a:pt x="20166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837458" y="6960070"/>
              <a:ext cx="160492" cy="13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27" fill="norm" stroke="1" extrusionOk="0">
                  <a:moveTo>
                    <a:pt x="1914" y="3854"/>
                  </a:moveTo>
                  <a:cubicBezTo>
                    <a:pt x="792" y="2545"/>
                    <a:pt x="-330" y="1236"/>
                    <a:pt x="91" y="582"/>
                  </a:cubicBezTo>
                  <a:cubicBezTo>
                    <a:pt x="512" y="-73"/>
                    <a:pt x="2475" y="-73"/>
                    <a:pt x="5701" y="91"/>
                  </a:cubicBezTo>
                  <a:cubicBezTo>
                    <a:pt x="8927" y="254"/>
                    <a:pt x="13415" y="582"/>
                    <a:pt x="16501" y="2382"/>
                  </a:cubicBezTo>
                  <a:cubicBezTo>
                    <a:pt x="19587" y="4182"/>
                    <a:pt x="21270" y="7454"/>
                    <a:pt x="21270" y="10891"/>
                  </a:cubicBezTo>
                  <a:cubicBezTo>
                    <a:pt x="21270" y="14327"/>
                    <a:pt x="19587" y="17927"/>
                    <a:pt x="17904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9016999" y="6877050"/>
              <a:ext cx="31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073490" y="6985000"/>
              <a:ext cx="114960" cy="13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39" fill="norm" stroke="1" extrusionOk="0">
                  <a:moveTo>
                    <a:pt x="20949" y="7200"/>
                  </a:moveTo>
                  <a:cubicBezTo>
                    <a:pt x="19406" y="5829"/>
                    <a:pt x="17863" y="4457"/>
                    <a:pt x="14392" y="4457"/>
                  </a:cubicBezTo>
                  <a:cubicBezTo>
                    <a:pt x="10920" y="4457"/>
                    <a:pt x="5520" y="5829"/>
                    <a:pt x="2628" y="8229"/>
                  </a:cubicBezTo>
                  <a:cubicBezTo>
                    <a:pt x="-265" y="10629"/>
                    <a:pt x="-651" y="14057"/>
                    <a:pt x="892" y="16800"/>
                  </a:cubicBezTo>
                  <a:cubicBezTo>
                    <a:pt x="2435" y="19543"/>
                    <a:pt x="5906" y="21600"/>
                    <a:pt x="8992" y="21429"/>
                  </a:cubicBezTo>
                  <a:cubicBezTo>
                    <a:pt x="12078" y="21257"/>
                    <a:pt x="14778" y="18857"/>
                    <a:pt x="16128" y="16114"/>
                  </a:cubicBezTo>
                  <a:cubicBezTo>
                    <a:pt x="17478" y="13371"/>
                    <a:pt x="17478" y="10286"/>
                    <a:pt x="16320" y="7543"/>
                  </a:cubicBezTo>
                  <a:cubicBezTo>
                    <a:pt x="15163" y="4800"/>
                    <a:pt x="12849" y="2400"/>
                    <a:pt x="10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243618" y="6977519"/>
              <a:ext cx="183045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12" fill="norm" stroke="1" extrusionOk="0">
                  <a:moveTo>
                    <a:pt x="230" y="1790"/>
                  </a:moveTo>
                  <a:cubicBezTo>
                    <a:pt x="1212" y="2354"/>
                    <a:pt x="2194" y="2917"/>
                    <a:pt x="2684" y="4044"/>
                  </a:cubicBezTo>
                  <a:cubicBezTo>
                    <a:pt x="3175" y="5171"/>
                    <a:pt x="3175" y="6862"/>
                    <a:pt x="2562" y="8458"/>
                  </a:cubicBezTo>
                  <a:cubicBezTo>
                    <a:pt x="1948" y="10055"/>
                    <a:pt x="721" y="11557"/>
                    <a:pt x="230" y="11839"/>
                  </a:cubicBezTo>
                  <a:cubicBezTo>
                    <a:pt x="-261" y="12121"/>
                    <a:pt x="-16" y="11182"/>
                    <a:pt x="1457" y="9303"/>
                  </a:cubicBezTo>
                  <a:cubicBezTo>
                    <a:pt x="2930" y="7425"/>
                    <a:pt x="5630" y="4608"/>
                    <a:pt x="8821" y="2729"/>
                  </a:cubicBezTo>
                  <a:cubicBezTo>
                    <a:pt x="12012" y="851"/>
                    <a:pt x="15694" y="-88"/>
                    <a:pt x="18025" y="6"/>
                  </a:cubicBezTo>
                  <a:cubicBezTo>
                    <a:pt x="20357" y="100"/>
                    <a:pt x="21339" y="1227"/>
                    <a:pt x="21216" y="3856"/>
                  </a:cubicBezTo>
                  <a:cubicBezTo>
                    <a:pt x="21094" y="6486"/>
                    <a:pt x="19866" y="10618"/>
                    <a:pt x="18762" y="13811"/>
                  </a:cubicBezTo>
                  <a:cubicBezTo>
                    <a:pt x="17657" y="17004"/>
                    <a:pt x="16675" y="19258"/>
                    <a:pt x="15694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743699" y="7455958"/>
              <a:ext cx="1549401" cy="11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1411"/>
                  </a:moveTo>
                  <a:cubicBezTo>
                    <a:pt x="1003" y="18379"/>
                    <a:pt x="2007" y="15348"/>
                    <a:pt x="2966" y="13074"/>
                  </a:cubicBezTo>
                  <a:cubicBezTo>
                    <a:pt x="3925" y="10800"/>
                    <a:pt x="4839" y="9285"/>
                    <a:pt x="5887" y="7958"/>
                  </a:cubicBezTo>
                  <a:cubicBezTo>
                    <a:pt x="6934" y="6632"/>
                    <a:pt x="8115" y="5495"/>
                    <a:pt x="9295" y="4169"/>
                  </a:cubicBezTo>
                  <a:cubicBezTo>
                    <a:pt x="10475" y="2843"/>
                    <a:pt x="11656" y="1327"/>
                    <a:pt x="12807" y="569"/>
                  </a:cubicBezTo>
                  <a:cubicBezTo>
                    <a:pt x="13957" y="-189"/>
                    <a:pt x="15079" y="-189"/>
                    <a:pt x="16274" y="569"/>
                  </a:cubicBezTo>
                  <a:cubicBezTo>
                    <a:pt x="17469" y="1327"/>
                    <a:pt x="18738" y="2843"/>
                    <a:pt x="19638" y="3979"/>
                  </a:cubicBezTo>
                  <a:cubicBezTo>
                    <a:pt x="20538" y="5116"/>
                    <a:pt x="21069" y="5874"/>
                    <a:pt x="21600" y="6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131049" y="7557508"/>
              <a:ext cx="1530351" cy="1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1398"/>
                  </a:moveTo>
                  <a:cubicBezTo>
                    <a:pt x="1076" y="19280"/>
                    <a:pt x="2151" y="17163"/>
                    <a:pt x="3271" y="15257"/>
                  </a:cubicBezTo>
                  <a:cubicBezTo>
                    <a:pt x="4392" y="13351"/>
                    <a:pt x="5557" y="11657"/>
                    <a:pt x="6617" y="9751"/>
                  </a:cubicBezTo>
                  <a:cubicBezTo>
                    <a:pt x="7678" y="7845"/>
                    <a:pt x="8634" y="5727"/>
                    <a:pt x="9934" y="4033"/>
                  </a:cubicBezTo>
                  <a:cubicBezTo>
                    <a:pt x="11233" y="2339"/>
                    <a:pt x="12876" y="1069"/>
                    <a:pt x="14191" y="433"/>
                  </a:cubicBezTo>
                  <a:cubicBezTo>
                    <a:pt x="15505" y="-202"/>
                    <a:pt x="16491" y="-202"/>
                    <a:pt x="17671" y="857"/>
                  </a:cubicBezTo>
                  <a:cubicBezTo>
                    <a:pt x="18851" y="1916"/>
                    <a:pt x="20226" y="4033"/>
                    <a:pt x="21600" y="6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525845" y="6248812"/>
              <a:ext cx="1800613" cy="166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57" fill="norm" stroke="1" extrusionOk="0">
                  <a:moveTo>
                    <a:pt x="17071" y="4117"/>
                  </a:moveTo>
                  <a:cubicBezTo>
                    <a:pt x="17020" y="3842"/>
                    <a:pt x="16970" y="3567"/>
                    <a:pt x="16957" y="3347"/>
                  </a:cubicBezTo>
                  <a:cubicBezTo>
                    <a:pt x="16944" y="3127"/>
                    <a:pt x="16970" y="2962"/>
                    <a:pt x="16970" y="2811"/>
                  </a:cubicBezTo>
                  <a:cubicBezTo>
                    <a:pt x="16970" y="2660"/>
                    <a:pt x="16944" y="2523"/>
                    <a:pt x="16653" y="2248"/>
                  </a:cubicBezTo>
                  <a:cubicBezTo>
                    <a:pt x="16362" y="1973"/>
                    <a:pt x="15805" y="1561"/>
                    <a:pt x="15210" y="1231"/>
                  </a:cubicBezTo>
                  <a:cubicBezTo>
                    <a:pt x="14615" y="901"/>
                    <a:pt x="13982" y="654"/>
                    <a:pt x="13222" y="475"/>
                  </a:cubicBezTo>
                  <a:cubicBezTo>
                    <a:pt x="12462" y="297"/>
                    <a:pt x="11576" y="187"/>
                    <a:pt x="10614" y="104"/>
                  </a:cubicBezTo>
                  <a:cubicBezTo>
                    <a:pt x="9651" y="22"/>
                    <a:pt x="8613" y="-33"/>
                    <a:pt x="7702" y="22"/>
                  </a:cubicBezTo>
                  <a:cubicBezTo>
                    <a:pt x="6790" y="77"/>
                    <a:pt x="6005" y="242"/>
                    <a:pt x="5169" y="558"/>
                  </a:cubicBezTo>
                  <a:cubicBezTo>
                    <a:pt x="4334" y="874"/>
                    <a:pt x="3447" y="1341"/>
                    <a:pt x="2776" y="1891"/>
                  </a:cubicBezTo>
                  <a:cubicBezTo>
                    <a:pt x="2105" y="2440"/>
                    <a:pt x="1650" y="3072"/>
                    <a:pt x="1333" y="3883"/>
                  </a:cubicBezTo>
                  <a:cubicBezTo>
                    <a:pt x="1017" y="4694"/>
                    <a:pt x="839" y="5683"/>
                    <a:pt x="649" y="6631"/>
                  </a:cubicBezTo>
                  <a:cubicBezTo>
                    <a:pt x="459" y="7579"/>
                    <a:pt x="257" y="8486"/>
                    <a:pt x="130" y="9379"/>
                  </a:cubicBezTo>
                  <a:cubicBezTo>
                    <a:pt x="4" y="10272"/>
                    <a:pt x="-47" y="11152"/>
                    <a:pt x="54" y="12045"/>
                  </a:cubicBezTo>
                  <a:cubicBezTo>
                    <a:pt x="156" y="12938"/>
                    <a:pt x="409" y="13845"/>
                    <a:pt x="675" y="14752"/>
                  </a:cubicBezTo>
                  <a:cubicBezTo>
                    <a:pt x="941" y="15659"/>
                    <a:pt x="1219" y="16565"/>
                    <a:pt x="1612" y="17335"/>
                  </a:cubicBezTo>
                  <a:cubicBezTo>
                    <a:pt x="2004" y="18104"/>
                    <a:pt x="2511" y="18736"/>
                    <a:pt x="3030" y="19231"/>
                  </a:cubicBezTo>
                  <a:cubicBezTo>
                    <a:pt x="3549" y="19726"/>
                    <a:pt x="4081" y="20083"/>
                    <a:pt x="4701" y="20344"/>
                  </a:cubicBezTo>
                  <a:cubicBezTo>
                    <a:pt x="5321" y="20605"/>
                    <a:pt x="6030" y="20770"/>
                    <a:pt x="6815" y="20949"/>
                  </a:cubicBezTo>
                  <a:cubicBezTo>
                    <a:pt x="7600" y="21127"/>
                    <a:pt x="8461" y="21320"/>
                    <a:pt x="9335" y="21430"/>
                  </a:cubicBezTo>
                  <a:cubicBezTo>
                    <a:pt x="10209" y="21540"/>
                    <a:pt x="11095" y="21567"/>
                    <a:pt x="11968" y="21553"/>
                  </a:cubicBezTo>
                  <a:cubicBezTo>
                    <a:pt x="12842" y="21540"/>
                    <a:pt x="13703" y="21485"/>
                    <a:pt x="14488" y="21416"/>
                  </a:cubicBezTo>
                  <a:cubicBezTo>
                    <a:pt x="15273" y="21347"/>
                    <a:pt x="15982" y="21265"/>
                    <a:pt x="16704" y="21059"/>
                  </a:cubicBezTo>
                  <a:cubicBezTo>
                    <a:pt x="17425" y="20852"/>
                    <a:pt x="18160" y="20523"/>
                    <a:pt x="18793" y="20138"/>
                  </a:cubicBezTo>
                  <a:cubicBezTo>
                    <a:pt x="19426" y="19753"/>
                    <a:pt x="19958" y="19314"/>
                    <a:pt x="20338" y="18750"/>
                  </a:cubicBezTo>
                  <a:cubicBezTo>
                    <a:pt x="20717" y="18187"/>
                    <a:pt x="20945" y="17500"/>
                    <a:pt x="21097" y="16827"/>
                  </a:cubicBezTo>
                  <a:cubicBezTo>
                    <a:pt x="21249" y="16153"/>
                    <a:pt x="21325" y="15494"/>
                    <a:pt x="21401" y="14807"/>
                  </a:cubicBezTo>
                  <a:cubicBezTo>
                    <a:pt x="21477" y="14120"/>
                    <a:pt x="21553" y="13405"/>
                    <a:pt x="21540" y="12718"/>
                  </a:cubicBezTo>
                  <a:cubicBezTo>
                    <a:pt x="21528" y="12031"/>
                    <a:pt x="21426" y="11372"/>
                    <a:pt x="21224" y="10643"/>
                  </a:cubicBezTo>
                  <a:cubicBezTo>
                    <a:pt x="21021" y="9915"/>
                    <a:pt x="20717" y="9118"/>
                    <a:pt x="20413" y="8390"/>
                  </a:cubicBezTo>
                  <a:cubicBezTo>
                    <a:pt x="20110" y="7662"/>
                    <a:pt x="19806" y="7002"/>
                    <a:pt x="19527" y="6480"/>
                  </a:cubicBezTo>
                  <a:cubicBezTo>
                    <a:pt x="19249" y="5958"/>
                    <a:pt x="18995" y="5573"/>
                    <a:pt x="18679" y="5188"/>
                  </a:cubicBezTo>
                  <a:cubicBezTo>
                    <a:pt x="18362" y="4804"/>
                    <a:pt x="17983" y="4419"/>
                    <a:pt x="17527" y="4130"/>
                  </a:cubicBezTo>
                  <a:cubicBezTo>
                    <a:pt x="17071" y="3842"/>
                    <a:pt x="16539" y="3649"/>
                    <a:pt x="16185" y="3540"/>
                  </a:cubicBezTo>
                  <a:cubicBezTo>
                    <a:pt x="15830" y="3430"/>
                    <a:pt x="15653" y="3402"/>
                    <a:pt x="15501" y="3388"/>
                  </a:cubicBezTo>
                  <a:cubicBezTo>
                    <a:pt x="15349" y="3375"/>
                    <a:pt x="15222" y="3375"/>
                    <a:pt x="15210" y="3471"/>
                  </a:cubicBezTo>
                  <a:cubicBezTo>
                    <a:pt x="15197" y="3567"/>
                    <a:pt x="15298" y="3759"/>
                    <a:pt x="15400" y="3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6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73749" y="4476750"/>
              <a:ext cx="3352801" cy="74084"/>
            </a:xfrm>
            <a:prstGeom prst="rect">
              <a:avLst/>
            </a:prstGeom>
            <a:effectLst/>
          </p:spPr>
        </p:pic>
        <p:pic>
          <p:nvPicPr>
            <p:cNvPr id="196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37249" y="5424182"/>
              <a:ext cx="1459723" cy="81268"/>
            </a:xfrm>
            <a:prstGeom prst="rect">
              <a:avLst/>
            </a:prstGeom>
            <a:effectLst/>
          </p:spPr>
        </p:pic>
        <p:sp>
          <p:nvSpPr>
            <p:cNvPr id="1967" name="Line"/>
            <p:cNvSpPr/>
            <p:nvPr/>
          </p:nvSpPr>
          <p:spPr>
            <a:xfrm>
              <a:off x="8973832" y="4965700"/>
              <a:ext cx="87618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6145" y="2908"/>
                    <a:pt x="11002" y="5815"/>
                    <a:pt x="7402" y="8792"/>
                  </a:cubicBezTo>
                  <a:cubicBezTo>
                    <a:pt x="3802" y="11769"/>
                    <a:pt x="1745" y="14815"/>
                    <a:pt x="717" y="16962"/>
                  </a:cubicBezTo>
                  <a:cubicBezTo>
                    <a:pt x="-312" y="19108"/>
                    <a:pt x="-312" y="20354"/>
                    <a:pt x="1231" y="20977"/>
                  </a:cubicBezTo>
                  <a:cubicBezTo>
                    <a:pt x="2774" y="21600"/>
                    <a:pt x="5859" y="21600"/>
                    <a:pt x="8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9040092" y="4945104"/>
              <a:ext cx="122958" cy="35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44" fill="norm" stroke="1" extrusionOk="0">
                  <a:moveTo>
                    <a:pt x="21267" y="94"/>
                  </a:moveTo>
                  <a:cubicBezTo>
                    <a:pt x="19436" y="-34"/>
                    <a:pt x="17606" y="-162"/>
                    <a:pt x="14860" y="669"/>
                  </a:cubicBezTo>
                  <a:cubicBezTo>
                    <a:pt x="12114" y="1500"/>
                    <a:pt x="8453" y="3289"/>
                    <a:pt x="5708" y="5589"/>
                  </a:cubicBezTo>
                  <a:cubicBezTo>
                    <a:pt x="2962" y="7890"/>
                    <a:pt x="1131" y="10702"/>
                    <a:pt x="399" y="13194"/>
                  </a:cubicBezTo>
                  <a:cubicBezTo>
                    <a:pt x="-333" y="15687"/>
                    <a:pt x="33" y="17859"/>
                    <a:pt x="765" y="19201"/>
                  </a:cubicBezTo>
                  <a:cubicBezTo>
                    <a:pt x="1498" y="20543"/>
                    <a:pt x="2596" y="21055"/>
                    <a:pt x="5159" y="21246"/>
                  </a:cubicBezTo>
                  <a:cubicBezTo>
                    <a:pt x="7721" y="21438"/>
                    <a:pt x="11748" y="21310"/>
                    <a:pt x="15775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143999" y="5054600"/>
              <a:ext cx="1270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300"/>
                    <a:pt x="11520" y="12600"/>
                    <a:pt x="15120" y="16200"/>
                  </a:cubicBezTo>
                  <a:cubicBezTo>
                    <a:pt x="18720" y="19800"/>
                    <a:pt x="2016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163049" y="5060950"/>
              <a:ext cx="1016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4469"/>
                    <a:pt x="9900" y="8938"/>
                    <a:pt x="6300" y="12538"/>
                  </a:cubicBezTo>
                  <a:cubicBezTo>
                    <a:pt x="2700" y="16138"/>
                    <a:pt x="1350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9105899" y="498475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600"/>
                    <a:pt x="11859" y="9600"/>
                    <a:pt x="15459" y="6000"/>
                  </a:cubicBezTo>
                  <a:cubicBezTo>
                    <a:pt x="19059" y="2400"/>
                    <a:pt x="2032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9353549" y="5054600"/>
              <a:ext cx="69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9467849" y="4899252"/>
              <a:ext cx="171451" cy="14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21097"/>
                  </a:moveTo>
                  <a:cubicBezTo>
                    <a:pt x="267" y="17967"/>
                    <a:pt x="533" y="14836"/>
                    <a:pt x="1067" y="12488"/>
                  </a:cubicBezTo>
                  <a:cubicBezTo>
                    <a:pt x="1600" y="10140"/>
                    <a:pt x="2400" y="8575"/>
                    <a:pt x="3333" y="6227"/>
                  </a:cubicBezTo>
                  <a:cubicBezTo>
                    <a:pt x="4267" y="3880"/>
                    <a:pt x="5333" y="749"/>
                    <a:pt x="5467" y="123"/>
                  </a:cubicBezTo>
                  <a:cubicBezTo>
                    <a:pt x="5600" y="-503"/>
                    <a:pt x="4800" y="1375"/>
                    <a:pt x="4267" y="3254"/>
                  </a:cubicBezTo>
                  <a:cubicBezTo>
                    <a:pt x="3733" y="5132"/>
                    <a:pt x="3467" y="7010"/>
                    <a:pt x="3333" y="8732"/>
                  </a:cubicBezTo>
                  <a:cubicBezTo>
                    <a:pt x="3200" y="10454"/>
                    <a:pt x="3200" y="12019"/>
                    <a:pt x="3867" y="12958"/>
                  </a:cubicBezTo>
                  <a:cubicBezTo>
                    <a:pt x="4533" y="13897"/>
                    <a:pt x="5867" y="14210"/>
                    <a:pt x="6933" y="13740"/>
                  </a:cubicBezTo>
                  <a:cubicBezTo>
                    <a:pt x="8000" y="13271"/>
                    <a:pt x="8800" y="12019"/>
                    <a:pt x="9600" y="10767"/>
                  </a:cubicBezTo>
                  <a:cubicBezTo>
                    <a:pt x="10400" y="9514"/>
                    <a:pt x="11200" y="8262"/>
                    <a:pt x="12000" y="6227"/>
                  </a:cubicBezTo>
                  <a:cubicBezTo>
                    <a:pt x="12800" y="4193"/>
                    <a:pt x="13600" y="1375"/>
                    <a:pt x="14000" y="749"/>
                  </a:cubicBezTo>
                  <a:cubicBezTo>
                    <a:pt x="14400" y="123"/>
                    <a:pt x="14400" y="1688"/>
                    <a:pt x="14533" y="3254"/>
                  </a:cubicBezTo>
                  <a:cubicBezTo>
                    <a:pt x="14667" y="4819"/>
                    <a:pt x="14933" y="6384"/>
                    <a:pt x="16133" y="7793"/>
                  </a:cubicBezTo>
                  <a:cubicBezTo>
                    <a:pt x="17333" y="9201"/>
                    <a:pt x="19467" y="10454"/>
                    <a:pt x="21600" y="11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9637183" y="4946650"/>
              <a:ext cx="49055" cy="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952" fill="norm" stroke="1" extrusionOk="0">
                  <a:moveTo>
                    <a:pt x="17100" y="4050"/>
                  </a:moveTo>
                  <a:cubicBezTo>
                    <a:pt x="12600" y="3375"/>
                    <a:pt x="8100" y="2700"/>
                    <a:pt x="4950" y="4050"/>
                  </a:cubicBezTo>
                  <a:cubicBezTo>
                    <a:pt x="1800" y="5400"/>
                    <a:pt x="0" y="8775"/>
                    <a:pt x="0" y="12150"/>
                  </a:cubicBezTo>
                  <a:cubicBezTo>
                    <a:pt x="0" y="15525"/>
                    <a:pt x="1800" y="18900"/>
                    <a:pt x="5400" y="20250"/>
                  </a:cubicBezTo>
                  <a:cubicBezTo>
                    <a:pt x="9000" y="21600"/>
                    <a:pt x="14400" y="20925"/>
                    <a:pt x="17550" y="18900"/>
                  </a:cubicBezTo>
                  <a:cubicBezTo>
                    <a:pt x="20700" y="16875"/>
                    <a:pt x="21600" y="13500"/>
                    <a:pt x="20250" y="10800"/>
                  </a:cubicBezTo>
                  <a:cubicBezTo>
                    <a:pt x="18900" y="8100"/>
                    <a:pt x="15300" y="6075"/>
                    <a:pt x="13050" y="4387"/>
                  </a:cubicBezTo>
                  <a:cubicBezTo>
                    <a:pt x="10800" y="2700"/>
                    <a:pt x="9900" y="1350"/>
                    <a:pt x="90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9677399" y="4800600"/>
              <a:ext cx="7840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11937" y="0"/>
                  </a:moveTo>
                  <a:cubicBezTo>
                    <a:pt x="14779" y="306"/>
                    <a:pt x="17621" y="613"/>
                    <a:pt x="19326" y="1532"/>
                  </a:cubicBezTo>
                  <a:cubicBezTo>
                    <a:pt x="21032" y="2451"/>
                    <a:pt x="21600" y="3983"/>
                    <a:pt x="20463" y="6434"/>
                  </a:cubicBezTo>
                  <a:cubicBezTo>
                    <a:pt x="19326" y="8885"/>
                    <a:pt x="16484" y="12255"/>
                    <a:pt x="12789" y="14936"/>
                  </a:cubicBezTo>
                  <a:cubicBezTo>
                    <a:pt x="9095" y="17617"/>
                    <a:pt x="4547" y="196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7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72312" y="6324627"/>
              <a:ext cx="1824088" cy="1591707"/>
            </a:xfrm>
            <a:prstGeom prst="rect">
              <a:avLst/>
            </a:prstGeom>
            <a:effectLst/>
          </p:spPr>
        </p:pic>
        <p:pic>
          <p:nvPicPr>
            <p:cNvPr id="197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00249" y="7862026"/>
              <a:ext cx="1135653" cy="206461"/>
            </a:xfrm>
            <a:prstGeom prst="rect">
              <a:avLst/>
            </a:prstGeom>
            <a:effectLst/>
          </p:spPr>
        </p:pic>
        <p:pic>
          <p:nvPicPr>
            <p:cNvPr id="198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170568" y="7886964"/>
              <a:ext cx="686932" cy="19235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1" name="Drawing"/>
          <p:cNvGrpSpPr/>
          <p:nvPr/>
        </p:nvGrpSpPr>
        <p:grpSpPr>
          <a:xfrm>
            <a:off x="787399" y="1866900"/>
            <a:ext cx="11133048" cy="7173384"/>
            <a:chOff x="0" y="0"/>
            <a:chExt cx="11133046" cy="7173383"/>
          </a:xfrm>
        </p:grpSpPr>
        <p:sp>
          <p:nvSpPr>
            <p:cNvPr id="1984" name="Line"/>
            <p:cNvSpPr/>
            <p:nvPr/>
          </p:nvSpPr>
          <p:spPr>
            <a:xfrm>
              <a:off x="1454149" y="304800"/>
              <a:ext cx="19051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46"/>
                    <a:pt x="4800" y="5493"/>
                    <a:pt x="7200" y="8239"/>
                  </a:cubicBezTo>
                  <a:cubicBezTo>
                    <a:pt x="9600" y="10986"/>
                    <a:pt x="12000" y="13732"/>
                    <a:pt x="14400" y="15959"/>
                  </a:cubicBezTo>
                  <a:cubicBezTo>
                    <a:pt x="16800" y="18186"/>
                    <a:pt x="19200" y="198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193799" y="203200"/>
              <a:ext cx="5778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2" y="17891"/>
                    <a:pt x="5064" y="14182"/>
                    <a:pt x="7793" y="10909"/>
                  </a:cubicBezTo>
                  <a:cubicBezTo>
                    <a:pt x="10523" y="7636"/>
                    <a:pt x="13451" y="4800"/>
                    <a:pt x="15785" y="3055"/>
                  </a:cubicBezTo>
                  <a:cubicBezTo>
                    <a:pt x="18119" y="1309"/>
                    <a:pt x="19859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1777999" y="61595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6457"/>
                    <a:pt x="1394" y="11314"/>
                    <a:pt x="4994" y="7714"/>
                  </a:cubicBezTo>
                  <a:cubicBezTo>
                    <a:pt x="8594" y="4114"/>
                    <a:pt x="1509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1854199" y="79375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8000"/>
                    <a:pt x="12218" y="14400"/>
                    <a:pt x="15818" y="10800"/>
                  </a:cubicBezTo>
                  <a:cubicBezTo>
                    <a:pt x="19418" y="7200"/>
                    <a:pt x="2050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838450" y="215900"/>
              <a:ext cx="2349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4" y="1831"/>
                    <a:pt x="6227" y="3661"/>
                    <a:pt x="9341" y="6529"/>
                  </a:cubicBezTo>
                  <a:cubicBezTo>
                    <a:pt x="12454" y="9397"/>
                    <a:pt x="15568" y="13302"/>
                    <a:pt x="17611" y="15986"/>
                  </a:cubicBezTo>
                  <a:cubicBezTo>
                    <a:pt x="19654" y="18671"/>
                    <a:pt x="20627" y="201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978150" y="234695"/>
              <a:ext cx="146050" cy="40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1693"/>
                  </a:moveTo>
                  <a:cubicBezTo>
                    <a:pt x="21600" y="909"/>
                    <a:pt x="21600" y="126"/>
                    <a:pt x="20974" y="14"/>
                  </a:cubicBezTo>
                  <a:cubicBezTo>
                    <a:pt x="20348" y="-98"/>
                    <a:pt x="19096" y="462"/>
                    <a:pt x="16748" y="2700"/>
                  </a:cubicBezTo>
                  <a:cubicBezTo>
                    <a:pt x="14400" y="4938"/>
                    <a:pt x="10957" y="8855"/>
                    <a:pt x="7983" y="12269"/>
                  </a:cubicBezTo>
                  <a:cubicBezTo>
                    <a:pt x="5009" y="15682"/>
                    <a:pt x="2504" y="18592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2630647" y="0"/>
              <a:ext cx="620553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2143" y="21600"/>
                  </a:moveTo>
                  <a:cubicBezTo>
                    <a:pt x="1702" y="21600"/>
                    <a:pt x="1261" y="21600"/>
                    <a:pt x="857" y="21287"/>
                  </a:cubicBezTo>
                  <a:cubicBezTo>
                    <a:pt x="453" y="20974"/>
                    <a:pt x="86" y="20348"/>
                    <a:pt x="12" y="19409"/>
                  </a:cubicBezTo>
                  <a:cubicBezTo>
                    <a:pt x="-61" y="18470"/>
                    <a:pt x="159" y="17217"/>
                    <a:pt x="1261" y="15183"/>
                  </a:cubicBezTo>
                  <a:cubicBezTo>
                    <a:pt x="2363" y="13148"/>
                    <a:pt x="4347" y="10330"/>
                    <a:pt x="6735" y="8139"/>
                  </a:cubicBezTo>
                  <a:cubicBezTo>
                    <a:pt x="9123" y="5948"/>
                    <a:pt x="11915" y="4383"/>
                    <a:pt x="14449" y="3130"/>
                  </a:cubicBezTo>
                  <a:cubicBezTo>
                    <a:pt x="16984" y="1878"/>
                    <a:pt x="19261" y="939"/>
                    <a:pt x="215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422650" y="374650"/>
              <a:ext cx="2984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7400"/>
                    <a:pt x="8885" y="13200"/>
                    <a:pt x="12485" y="9600"/>
                  </a:cubicBezTo>
                  <a:cubicBezTo>
                    <a:pt x="16085" y="6000"/>
                    <a:pt x="18843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771900" y="44450"/>
              <a:ext cx="419100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9366"/>
                    <a:pt x="2618" y="17131"/>
                    <a:pt x="4036" y="14359"/>
                  </a:cubicBezTo>
                  <a:cubicBezTo>
                    <a:pt x="5455" y="11586"/>
                    <a:pt x="6982" y="8276"/>
                    <a:pt x="7855" y="6414"/>
                  </a:cubicBezTo>
                  <a:cubicBezTo>
                    <a:pt x="8727" y="4552"/>
                    <a:pt x="8945" y="4138"/>
                    <a:pt x="9055" y="3683"/>
                  </a:cubicBezTo>
                  <a:cubicBezTo>
                    <a:pt x="9164" y="3228"/>
                    <a:pt x="9164" y="2731"/>
                    <a:pt x="8945" y="2772"/>
                  </a:cubicBezTo>
                  <a:cubicBezTo>
                    <a:pt x="8727" y="2814"/>
                    <a:pt x="8291" y="3393"/>
                    <a:pt x="7855" y="5131"/>
                  </a:cubicBezTo>
                  <a:cubicBezTo>
                    <a:pt x="7418" y="6869"/>
                    <a:pt x="6982" y="9766"/>
                    <a:pt x="6927" y="11710"/>
                  </a:cubicBezTo>
                  <a:cubicBezTo>
                    <a:pt x="6873" y="13655"/>
                    <a:pt x="7200" y="14648"/>
                    <a:pt x="7636" y="15228"/>
                  </a:cubicBezTo>
                  <a:cubicBezTo>
                    <a:pt x="8073" y="15807"/>
                    <a:pt x="8618" y="15972"/>
                    <a:pt x="9873" y="15476"/>
                  </a:cubicBezTo>
                  <a:cubicBezTo>
                    <a:pt x="11127" y="14979"/>
                    <a:pt x="13091" y="13821"/>
                    <a:pt x="14727" y="11876"/>
                  </a:cubicBezTo>
                  <a:cubicBezTo>
                    <a:pt x="16364" y="9931"/>
                    <a:pt x="17673" y="7200"/>
                    <a:pt x="18436" y="5255"/>
                  </a:cubicBezTo>
                  <a:cubicBezTo>
                    <a:pt x="19200" y="3310"/>
                    <a:pt x="19418" y="2152"/>
                    <a:pt x="19527" y="1324"/>
                  </a:cubicBezTo>
                  <a:cubicBezTo>
                    <a:pt x="19636" y="497"/>
                    <a:pt x="19636" y="0"/>
                    <a:pt x="19527" y="0"/>
                  </a:cubicBezTo>
                  <a:cubicBezTo>
                    <a:pt x="19418" y="0"/>
                    <a:pt x="19200" y="497"/>
                    <a:pt x="18927" y="1945"/>
                  </a:cubicBezTo>
                  <a:cubicBezTo>
                    <a:pt x="18655" y="3393"/>
                    <a:pt x="18327" y="5793"/>
                    <a:pt x="18327" y="8152"/>
                  </a:cubicBezTo>
                  <a:cubicBezTo>
                    <a:pt x="18327" y="10510"/>
                    <a:pt x="18655" y="12828"/>
                    <a:pt x="19255" y="14276"/>
                  </a:cubicBezTo>
                  <a:cubicBezTo>
                    <a:pt x="19855" y="15724"/>
                    <a:pt x="20727" y="16303"/>
                    <a:pt x="21600" y="16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210595" y="350987"/>
              <a:ext cx="117213" cy="1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166" fill="norm" stroke="1" extrusionOk="0">
                  <a:moveTo>
                    <a:pt x="10889" y="4862"/>
                  </a:moveTo>
                  <a:cubicBezTo>
                    <a:pt x="10889" y="3148"/>
                    <a:pt x="10889" y="1433"/>
                    <a:pt x="9974" y="576"/>
                  </a:cubicBezTo>
                  <a:cubicBezTo>
                    <a:pt x="9059" y="-281"/>
                    <a:pt x="7228" y="-281"/>
                    <a:pt x="5215" y="1262"/>
                  </a:cubicBezTo>
                  <a:cubicBezTo>
                    <a:pt x="3201" y="2805"/>
                    <a:pt x="1004" y="5890"/>
                    <a:pt x="272" y="9148"/>
                  </a:cubicBezTo>
                  <a:cubicBezTo>
                    <a:pt x="-460" y="12405"/>
                    <a:pt x="272" y="15833"/>
                    <a:pt x="2652" y="18062"/>
                  </a:cubicBezTo>
                  <a:cubicBezTo>
                    <a:pt x="5032" y="20290"/>
                    <a:pt x="9059" y="21319"/>
                    <a:pt x="12171" y="21148"/>
                  </a:cubicBezTo>
                  <a:cubicBezTo>
                    <a:pt x="15282" y="20976"/>
                    <a:pt x="17479" y="19605"/>
                    <a:pt x="18943" y="17376"/>
                  </a:cubicBezTo>
                  <a:cubicBezTo>
                    <a:pt x="20408" y="15148"/>
                    <a:pt x="21140" y="12062"/>
                    <a:pt x="18577" y="11033"/>
                  </a:cubicBezTo>
                  <a:cubicBezTo>
                    <a:pt x="16015" y="10005"/>
                    <a:pt x="10157" y="11033"/>
                    <a:pt x="4299" y="12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2673350" y="704850"/>
              <a:ext cx="16446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6" y="20160"/>
                    <a:pt x="1612" y="18720"/>
                    <a:pt x="2613" y="17177"/>
                  </a:cubicBezTo>
                  <a:cubicBezTo>
                    <a:pt x="3614" y="15634"/>
                    <a:pt x="4809" y="13989"/>
                    <a:pt x="5963" y="12549"/>
                  </a:cubicBezTo>
                  <a:cubicBezTo>
                    <a:pt x="7117" y="11109"/>
                    <a:pt x="8229" y="9874"/>
                    <a:pt x="9327" y="8846"/>
                  </a:cubicBezTo>
                  <a:cubicBezTo>
                    <a:pt x="10425" y="7817"/>
                    <a:pt x="11509" y="6994"/>
                    <a:pt x="12565" y="6377"/>
                  </a:cubicBezTo>
                  <a:cubicBezTo>
                    <a:pt x="13622" y="5760"/>
                    <a:pt x="14650" y="5349"/>
                    <a:pt x="15832" y="4834"/>
                  </a:cubicBezTo>
                  <a:cubicBezTo>
                    <a:pt x="17013" y="4320"/>
                    <a:pt x="18347" y="3703"/>
                    <a:pt x="19334" y="2880"/>
                  </a:cubicBezTo>
                  <a:cubicBezTo>
                    <a:pt x="20321" y="2057"/>
                    <a:pt x="2096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3530600" y="952500"/>
              <a:ext cx="6985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2250"/>
                    <a:pt x="18982" y="4500"/>
                    <a:pt x="16036" y="7155"/>
                  </a:cubicBezTo>
                  <a:cubicBezTo>
                    <a:pt x="13091" y="9810"/>
                    <a:pt x="8509" y="12870"/>
                    <a:pt x="5564" y="15345"/>
                  </a:cubicBezTo>
                  <a:cubicBezTo>
                    <a:pt x="2618" y="17820"/>
                    <a:pt x="1309" y="197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3676650" y="968287"/>
              <a:ext cx="330200" cy="51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14097"/>
                  </a:moveTo>
                  <a:cubicBezTo>
                    <a:pt x="277" y="15853"/>
                    <a:pt x="554" y="17609"/>
                    <a:pt x="762" y="18706"/>
                  </a:cubicBezTo>
                  <a:cubicBezTo>
                    <a:pt x="969" y="19804"/>
                    <a:pt x="1108" y="20243"/>
                    <a:pt x="1454" y="20682"/>
                  </a:cubicBezTo>
                  <a:cubicBezTo>
                    <a:pt x="1800" y="21121"/>
                    <a:pt x="2354" y="21560"/>
                    <a:pt x="2700" y="21472"/>
                  </a:cubicBezTo>
                  <a:cubicBezTo>
                    <a:pt x="3046" y="21384"/>
                    <a:pt x="3185" y="20770"/>
                    <a:pt x="3185" y="18794"/>
                  </a:cubicBezTo>
                  <a:cubicBezTo>
                    <a:pt x="3185" y="16819"/>
                    <a:pt x="3046" y="13482"/>
                    <a:pt x="2908" y="10892"/>
                  </a:cubicBezTo>
                  <a:cubicBezTo>
                    <a:pt x="2769" y="8301"/>
                    <a:pt x="2631" y="6458"/>
                    <a:pt x="3462" y="4877"/>
                  </a:cubicBezTo>
                  <a:cubicBezTo>
                    <a:pt x="4292" y="3297"/>
                    <a:pt x="6092" y="1980"/>
                    <a:pt x="8585" y="1145"/>
                  </a:cubicBezTo>
                  <a:cubicBezTo>
                    <a:pt x="11077" y="311"/>
                    <a:pt x="14262" y="-40"/>
                    <a:pt x="16546" y="4"/>
                  </a:cubicBezTo>
                  <a:cubicBezTo>
                    <a:pt x="18831" y="48"/>
                    <a:pt x="20215" y="487"/>
                    <a:pt x="21600" y="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3831166" y="1177453"/>
              <a:ext cx="213784" cy="20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4277" y="1020"/>
                  </a:moveTo>
                  <a:cubicBezTo>
                    <a:pt x="2994" y="4476"/>
                    <a:pt x="1711" y="7932"/>
                    <a:pt x="962" y="10848"/>
                  </a:cubicBezTo>
                  <a:cubicBezTo>
                    <a:pt x="214" y="13764"/>
                    <a:pt x="0" y="16140"/>
                    <a:pt x="0" y="17976"/>
                  </a:cubicBezTo>
                  <a:cubicBezTo>
                    <a:pt x="0" y="19812"/>
                    <a:pt x="214" y="21108"/>
                    <a:pt x="535" y="21216"/>
                  </a:cubicBezTo>
                  <a:cubicBezTo>
                    <a:pt x="855" y="21324"/>
                    <a:pt x="1283" y="20244"/>
                    <a:pt x="2459" y="16896"/>
                  </a:cubicBezTo>
                  <a:cubicBezTo>
                    <a:pt x="3636" y="13548"/>
                    <a:pt x="5560" y="7932"/>
                    <a:pt x="6950" y="4476"/>
                  </a:cubicBezTo>
                  <a:cubicBezTo>
                    <a:pt x="8341" y="1020"/>
                    <a:pt x="9196" y="-276"/>
                    <a:pt x="11121" y="48"/>
                  </a:cubicBezTo>
                  <a:cubicBezTo>
                    <a:pt x="13046" y="372"/>
                    <a:pt x="16040" y="2316"/>
                    <a:pt x="17964" y="5664"/>
                  </a:cubicBezTo>
                  <a:cubicBezTo>
                    <a:pt x="19889" y="9012"/>
                    <a:pt x="20745" y="13764"/>
                    <a:pt x="21600" y="18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914899" y="76200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831896" y="555770"/>
              <a:ext cx="552905" cy="23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09" fill="norm" stroke="1" extrusionOk="0">
                  <a:moveTo>
                    <a:pt x="1742" y="20526"/>
                  </a:moveTo>
                  <a:cubicBezTo>
                    <a:pt x="1003" y="20911"/>
                    <a:pt x="264" y="21297"/>
                    <a:pt x="58" y="21008"/>
                  </a:cubicBezTo>
                  <a:cubicBezTo>
                    <a:pt x="-147" y="20718"/>
                    <a:pt x="182" y="19754"/>
                    <a:pt x="1126" y="16572"/>
                  </a:cubicBezTo>
                  <a:cubicBezTo>
                    <a:pt x="2070" y="13390"/>
                    <a:pt x="3631" y="7990"/>
                    <a:pt x="4575" y="5001"/>
                  </a:cubicBezTo>
                  <a:cubicBezTo>
                    <a:pt x="5520" y="2011"/>
                    <a:pt x="5848" y="1433"/>
                    <a:pt x="6300" y="854"/>
                  </a:cubicBezTo>
                  <a:cubicBezTo>
                    <a:pt x="6752" y="276"/>
                    <a:pt x="7327" y="-303"/>
                    <a:pt x="7737" y="179"/>
                  </a:cubicBezTo>
                  <a:cubicBezTo>
                    <a:pt x="8148" y="661"/>
                    <a:pt x="8394" y="2204"/>
                    <a:pt x="8764" y="5193"/>
                  </a:cubicBezTo>
                  <a:cubicBezTo>
                    <a:pt x="9134" y="8183"/>
                    <a:pt x="9626" y="12618"/>
                    <a:pt x="10201" y="15415"/>
                  </a:cubicBezTo>
                  <a:cubicBezTo>
                    <a:pt x="10776" y="18211"/>
                    <a:pt x="11433" y="19368"/>
                    <a:pt x="12255" y="19754"/>
                  </a:cubicBezTo>
                  <a:cubicBezTo>
                    <a:pt x="13076" y="20140"/>
                    <a:pt x="14061" y="19754"/>
                    <a:pt x="15458" y="17247"/>
                  </a:cubicBezTo>
                  <a:cubicBezTo>
                    <a:pt x="16854" y="14740"/>
                    <a:pt x="18661" y="10111"/>
                    <a:pt x="19728" y="7122"/>
                  </a:cubicBezTo>
                  <a:cubicBezTo>
                    <a:pt x="20796" y="4133"/>
                    <a:pt x="21124" y="2783"/>
                    <a:pt x="21453" y="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772149" y="361950"/>
              <a:ext cx="19051" cy="4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14400" y="0"/>
                  </a:moveTo>
                  <a:cubicBezTo>
                    <a:pt x="16800" y="3690"/>
                    <a:pt x="19200" y="7381"/>
                    <a:pt x="20400" y="10691"/>
                  </a:cubicBezTo>
                  <a:cubicBezTo>
                    <a:pt x="21600" y="14002"/>
                    <a:pt x="21600" y="16933"/>
                    <a:pt x="21600" y="18832"/>
                  </a:cubicBezTo>
                  <a:cubicBezTo>
                    <a:pt x="21600" y="20732"/>
                    <a:pt x="21600" y="21600"/>
                    <a:pt x="18000" y="21437"/>
                  </a:cubicBezTo>
                  <a:cubicBezTo>
                    <a:pt x="14400" y="21274"/>
                    <a:pt x="7200" y="20080"/>
                    <a:pt x="0" y="18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5594349" y="298450"/>
              <a:ext cx="476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9350"/>
                    <a:pt x="1728" y="17100"/>
                    <a:pt x="3696" y="13950"/>
                  </a:cubicBezTo>
                  <a:cubicBezTo>
                    <a:pt x="5664" y="10800"/>
                    <a:pt x="8736" y="6750"/>
                    <a:pt x="11904" y="4275"/>
                  </a:cubicBezTo>
                  <a:cubicBezTo>
                    <a:pt x="15072" y="1800"/>
                    <a:pt x="1833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148388" y="343596"/>
              <a:ext cx="156368" cy="43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34" fill="norm" stroke="1" extrusionOk="0">
                  <a:moveTo>
                    <a:pt x="18792" y="14052"/>
                  </a:moveTo>
                  <a:cubicBezTo>
                    <a:pt x="16776" y="13113"/>
                    <a:pt x="14760" y="12174"/>
                    <a:pt x="13032" y="11704"/>
                  </a:cubicBezTo>
                  <a:cubicBezTo>
                    <a:pt x="11304" y="11235"/>
                    <a:pt x="9864" y="11235"/>
                    <a:pt x="7704" y="12174"/>
                  </a:cubicBezTo>
                  <a:cubicBezTo>
                    <a:pt x="5544" y="13113"/>
                    <a:pt x="2664" y="14991"/>
                    <a:pt x="1224" y="16452"/>
                  </a:cubicBezTo>
                  <a:cubicBezTo>
                    <a:pt x="-216" y="17913"/>
                    <a:pt x="-216" y="18957"/>
                    <a:pt x="360" y="19739"/>
                  </a:cubicBezTo>
                  <a:cubicBezTo>
                    <a:pt x="936" y="20522"/>
                    <a:pt x="2088" y="21044"/>
                    <a:pt x="3528" y="21252"/>
                  </a:cubicBezTo>
                  <a:cubicBezTo>
                    <a:pt x="4968" y="21461"/>
                    <a:pt x="6696" y="21357"/>
                    <a:pt x="9432" y="19844"/>
                  </a:cubicBezTo>
                  <a:cubicBezTo>
                    <a:pt x="12168" y="18331"/>
                    <a:pt x="15912" y="15409"/>
                    <a:pt x="18072" y="12122"/>
                  </a:cubicBezTo>
                  <a:cubicBezTo>
                    <a:pt x="20232" y="8835"/>
                    <a:pt x="20808" y="5183"/>
                    <a:pt x="21096" y="3044"/>
                  </a:cubicBezTo>
                  <a:cubicBezTo>
                    <a:pt x="21384" y="904"/>
                    <a:pt x="21384" y="278"/>
                    <a:pt x="20664" y="70"/>
                  </a:cubicBezTo>
                  <a:cubicBezTo>
                    <a:pt x="19944" y="-139"/>
                    <a:pt x="18504" y="70"/>
                    <a:pt x="17064" y="1374"/>
                  </a:cubicBezTo>
                  <a:cubicBezTo>
                    <a:pt x="15624" y="2678"/>
                    <a:pt x="14184" y="5078"/>
                    <a:pt x="13752" y="7583"/>
                  </a:cubicBezTo>
                  <a:cubicBezTo>
                    <a:pt x="13320" y="10087"/>
                    <a:pt x="13896" y="12696"/>
                    <a:pt x="15192" y="14470"/>
                  </a:cubicBezTo>
                  <a:cubicBezTo>
                    <a:pt x="16488" y="16244"/>
                    <a:pt x="18504" y="17183"/>
                    <a:pt x="20520" y="18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349999" y="476250"/>
              <a:ext cx="3175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8296"/>
                  </a:moveTo>
                  <a:cubicBezTo>
                    <a:pt x="1440" y="19821"/>
                    <a:pt x="2880" y="21346"/>
                    <a:pt x="5040" y="21473"/>
                  </a:cubicBezTo>
                  <a:cubicBezTo>
                    <a:pt x="7200" y="21600"/>
                    <a:pt x="10080" y="20329"/>
                    <a:pt x="11520" y="17407"/>
                  </a:cubicBezTo>
                  <a:cubicBezTo>
                    <a:pt x="12960" y="14485"/>
                    <a:pt x="12960" y="9911"/>
                    <a:pt x="14400" y="6734"/>
                  </a:cubicBezTo>
                  <a:cubicBezTo>
                    <a:pt x="15840" y="3558"/>
                    <a:pt x="18720" y="17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396369" y="466989"/>
              <a:ext cx="104457" cy="24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15" fill="norm" stroke="1" extrusionOk="0">
                  <a:moveTo>
                    <a:pt x="14863" y="3076"/>
                  </a:moveTo>
                  <a:cubicBezTo>
                    <a:pt x="14440" y="2137"/>
                    <a:pt x="14016" y="1198"/>
                    <a:pt x="12322" y="634"/>
                  </a:cubicBezTo>
                  <a:cubicBezTo>
                    <a:pt x="10628" y="71"/>
                    <a:pt x="7663" y="-117"/>
                    <a:pt x="5334" y="71"/>
                  </a:cubicBezTo>
                  <a:cubicBezTo>
                    <a:pt x="3004" y="259"/>
                    <a:pt x="1310" y="822"/>
                    <a:pt x="463" y="1573"/>
                  </a:cubicBezTo>
                  <a:cubicBezTo>
                    <a:pt x="-384" y="2325"/>
                    <a:pt x="-384" y="3264"/>
                    <a:pt x="3216" y="5800"/>
                  </a:cubicBezTo>
                  <a:cubicBezTo>
                    <a:pt x="6816" y="8335"/>
                    <a:pt x="14016" y="12467"/>
                    <a:pt x="17616" y="15003"/>
                  </a:cubicBezTo>
                  <a:cubicBezTo>
                    <a:pt x="21216" y="17539"/>
                    <a:pt x="21216" y="18478"/>
                    <a:pt x="20581" y="19323"/>
                  </a:cubicBezTo>
                  <a:cubicBezTo>
                    <a:pt x="19945" y="20168"/>
                    <a:pt x="18675" y="20920"/>
                    <a:pt x="16981" y="21201"/>
                  </a:cubicBezTo>
                  <a:cubicBezTo>
                    <a:pt x="15287" y="21483"/>
                    <a:pt x="13169" y="21295"/>
                    <a:pt x="11687" y="20074"/>
                  </a:cubicBezTo>
                  <a:cubicBezTo>
                    <a:pt x="10204" y="18853"/>
                    <a:pt x="9357" y="16600"/>
                    <a:pt x="8510" y="14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6527876" y="266700"/>
              <a:ext cx="88825" cy="41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82" fill="norm" stroke="1" extrusionOk="0">
                  <a:moveTo>
                    <a:pt x="21080" y="0"/>
                  </a:moveTo>
                  <a:cubicBezTo>
                    <a:pt x="14550" y="3877"/>
                    <a:pt x="8020" y="7754"/>
                    <a:pt x="4252" y="11022"/>
                  </a:cubicBezTo>
                  <a:cubicBezTo>
                    <a:pt x="485" y="14289"/>
                    <a:pt x="-520" y="16948"/>
                    <a:pt x="233" y="18609"/>
                  </a:cubicBezTo>
                  <a:cubicBezTo>
                    <a:pt x="987" y="20271"/>
                    <a:pt x="3499" y="20935"/>
                    <a:pt x="6513" y="21268"/>
                  </a:cubicBezTo>
                  <a:cubicBezTo>
                    <a:pt x="9527" y="21600"/>
                    <a:pt x="13043" y="21600"/>
                    <a:pt x="14299" y="20880"/>
                  </a:cubicBezTo>
                  <a:cubicBezTo>
                    <a:pt x="15554" y="20160"/>
                    <a:pt x="14550" y="18720"/>
                    <a:pt x="13545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6477997" y="526493"/>
              <a:ext cx="151404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375" fill="norm" stroke="1" extrusionOk="0">
                  <a:moveTo>
                    <a:pt x="4359" y="20375"/>
                  </a:moveTo>
                  <a:cubicBezTo>
                    <a:pt x="2259" y="15390"/>
                    <a:pt x="159" y="10406"/>
                    <a:pt x="9" y="6252"/>
                  </a:cubicBezTo>
                  <a:cubicBezTo>
                    <a:pt x="-141" y="2098"/>
                    <a:pt x="1659" y="-1225"/>
                    <a:pt x="5559" y="437"/>
                  </a:cubicBezTo>
                  <a:cubicBezTo>
                    <a:pt x="9459" y="2098"/>
                    <a:pt x="15459" y="8744"/>
                    <a:pt x="21459" y="15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6743699" y="6032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475085" y="98165"/>
              <a:ext cx="157615" cy="44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14" fill="norm" stroke="1" extrusionOk="0">
                  <a:moveTo>
                    <a:pt x="19458" y="2008"/>
                  </a:moveTo>
                  <a:cubicBezTo>
                    <a:pt x="18605" y="1497"/>
                    <a:pt x="17752" y="985"/>
                    <a:pt x="15905" y="626"/>
                  </a:cubicBezTo>
                  <a:cubicBezTo>
                    <a:pt x="14058" y="268"/>
                    <a:pt x="11216" y="63"/>
                    <a:pt x="9084" y="12"/>
                  </a:cubicBezTo>
                  <a:cubicBezTo>
                    <a:pt x="6952" y="-39"/>
                    <a:pt x="5531" y="63"/>
                    <a:pt x="4679" y="370"/>
                  </a:cubicBezTo>
                  <a:cubicBezTo>
                    <a:pt x="3826" y="678"/>
                    <a:pt x="3542" y="1189"/>
                    <a:pt x="4679" y="2213"/>
                  </a:cubicBezTo>
                  <a:cubicBezTo>
                    <a:pt x="5816" y="3237"/>
                    <a:pt x="8374" y="4772"/>
                    <a:pt x="10789" y="6461"/>
                  </a:cubicBezTo>
                  <a:cubicBezTo>
                    <a:pt x="13205" y="8151"/>
                    <a:pt x="15479" y="9993"/>
                    <a:pt x="15337" y="11426"/>
                  </a:cubicBezTo>
                  <a:cubicBezTo>
                    <a:pt x="15195" y="12860"/>
                    <a:pt x="12637" y="13883"/>
                    <a:pt x="10505" y="14446"/>
                  </a:cubicBezTo>
                  <a:cubicBezTo>
                    <a:pt x="8374" y="15009"/>
                    <a:pt x="6668" y="15112"/>
                    <a:pt x="5105" y="15163"/>
                  </a:cubicBezTo>
                  <a:cubicBezTo>
                    <a:pt x="3542" y="15214"/>
                    <a:pt x="2121" y="15214"/>
                    <a:pt x="1126" y="14805"/>
                  </a:cubicBezTo>
                  <a:cubicBezTo>
                    <a:pt x="131" y="14395"/>
                    <a:pt x="-437" y="13576"/>
                    <a:pt x="416" y="13116"/>
                  </a:cubicBezTo>
                  <a:cubicBezTo>
                    <a:pt x="1268" y="12655"/>
                    <a:pt x="3542" y="12552"/>
                    <a:pt x="5105" y="12808"/>
                  </a:cubicBezTo>
                  <a:cubicBezTo>
                    <a:pt x="6668" y="13064"/>
                    <a:pt x="7521" y="13679"/>
                    <a:pt x="7663" y="14497"/>
                  </a:cubicBezTo>
                  <a:cubicBezTo>
                    <a:pt x="7805" y="15316"/>
                    <a:pt x="7237" y="16340"/>
                    <a:pt x="6668" y="17415"/>
                  </a:cubicBezTo>
                  <a:cubicBezTo>
                    <a:pt x="6100" y="18490"/>
                    <a:pt x="5531" y="19616"/>
                    <a:pt x="5674" y="20384"/>
                  </a:cubicBezTo>
                  <a:cubicBezTo>
                    <a:pt x="5816" y="21152"/>
                    <a:pt x="6668" y="21561"/>
                    <a:pt x="9368" y="21510"/>
                  </a:cubicBezTo>
                  <a:cubicBezTo>
                    <a:pt x="12068" y="21459"/>
                    <a:pt x="16616" y="20947"/>
                    <a:pt x="21163" y="20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7670799" y="177800"/>
              <a:ext cx="2095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59"/>
                    <a:pt x="9600" y="10119"/>
                    <a:pt x="13200" y="13719"/>
                  </a:cubicBezTo>
                  <a:cubicBezTo>
                    <a:pt x="16800" y="17319"/>
                    <a:pt x="19200" y="194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708899" y="161806"/>
              <a:ext cx="171451" cy="30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2433"/>
                  </a:moveTo>
                  <a:cubicBezTo>
                    <a:pt x="21067" y="1404"/>
                    <a:pt x="20533" y="376"/>
                    <a:pt x="19733" y="82"/>
                  </a:cubicBezTo>
                  <a:cubicBezTo>
                    <a:pt x="18933" y="-212"/>
                    <a:pt x="17867" y="229"/>
                    <a:pt x="15733" y="2359"/>
                  </a:cubicBezTo>
                  <a:cubicBezTo>
                    <a:pt x="13600" y="4490"/>
                    <a:pt x="10400" y="8310"/>
                    <a:pt x="7600" y="11764"/>
                  </a:cubicBezTo>
                  <a:cubicBezTo>
                    <a:pt x="4800" y="15217"/>
                    <a:pt x="2400" y="18302"/>
                    <a:pt x="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867649" y="35560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8045449" y="389051"/>
              <a:ext cx="1397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309" y="11153"/>
                    <a:pt x="2618" y="2153"/>
                    <a:pt x="6218" y="353"/>
                  </a:cubicBezTo>
                  <a:cubicBezTo>
                    <a:pt x="9818" y="-1447"/>
                    <a:pt x="15709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8299449" y="36830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8604249" y="114300"/>
              <a:ext cx="1333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749"/>
                    <a:pt x="8229" y="9498"/>
                    <a:pt x="11829" y="13098"/>
                  </a:cubicBezTo>
                  <a:cubicBezTo>
                    <a:pt x="15429" y="16698"/>
                    <a:pt x="18514" y="191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8591549" y="99176"/>
              <a:ext cx="190501" cy="38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1535"/>
                  </a:moveTo>
                  <a:cubicBezTo>
                    <a:pt x="21120" y="834"/>
                    <a:pt x="20640" y="134"/>
                    <a:pt x="19800" y="17"/>
                  </a:cubicBezTo>
                  <a:cubicBezTo>
                    <a:pt x="18960" y="-100"/>
                    <a:pt x="17760" y="367"/>
                    <a:pt x="15600" y="2060"/>
                  </a:cubicBezTo>
                  <a:cubicBezTo>
                    <a:pt x="13440" y="3753"/>
                    <a:pt x="10320" y="6672"/>
                    <a:pt x="7560" y="9708"/>
                  </a:cubicBezTo>
                  <a:cubicBezTo>
                    <a:pt x="4800" y="12743"/>
                    <a:pt x="2400" y="15896"/>
                    <a:pt x="1200" y="17881"/>
                  </a:cubicBezTo>
                  <a:cubicBezTo>
                    <a:pt x="0" y="19865"/>
                    <a:pt x="0" y="20683"/>
                    <a:pt x="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8724899" y="355657"/>
              <a:ext cx="127001" cy="9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8" fill="norm" stroke="1" extrusionOk="0">
                  <a:moveTo>
                    <a:pt x="0" y="5502"/>
                  </a:moveTo>
                  <a:cubicBezTo>
                    <a:pt x="1080" y="7341"/>
                    <a:pt x="2160" y="9179"/>
                    <a:pt x="2340" y="12166"/>
                  </a:cubicBezTo>
                  <a:cubicBezTo>
                    <a:pt x="2520" y="15154"/>
                    <a:pt x="1800" y="19290"/>
                    <a:pt x="1620" y="20209"/>
                  </a:cubicBezTo>
                  <a:cubicBezTo>
                    <a:pt x="1440" y="21128"/>
                    <a:pt x="1800" y="18830"/>
                    <a:pt x="2880" y="15154"/>
                  </a:cubicBezTo>
                  <a:cubicBezTo>
                    <a:pt x="3960" y="11477"/>
                    <a:pt x="5760" y="6422"/>
                    <a:pt x="7560" y="3434"/>
                  </a:cubicBezTo>
                  <a:cubicBezTo>
                    <a:pt x="9360" y="447"/>
                    <a:pt x="11160" y="-472"/>
                    <a:pt x="12600" y="217"/>
                  </a:cubicBezTo>
                  <a:cubicBezTo>
                    <a:pt x="14040" y="907"/>
                    <a:pt x="15120" y="3205"/>
                    <a:pt x="16560" y="6881"/>
                  </a:cubicBezTo>
                  <a:cubicBezTo>
                    <a:pt x="18000" y="10558"/>
                    <a:pt x="19800" y="15613"/>
                    <a:pt x="21600" y="20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8889999" y="47905"/>
              <a:ext cx="103064" cy="47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40" fill="norm" stroke="1" extrusionOk="0">
                  <a:moveTo>
                    <a:pt x="7776" y="1843"/>
                  </a:moveTo>
                  <a:cubicBezTo>
                    <a:pt x="8208" y="1272"/>
                    <a:pt x="8640" y="701"/>
                    <a:pt x="9936" y="368"/>
                  </a:cubicBezTo>
                  <a:cubicBezTo>
                    <a:pt x="11232" y="35"/>
                    <a:pt x="13392" y="-60"/>
                    <a:pt x="15336" y="35"/>
                  </a:cubicBezTo>
                  <a:cubicBezTo>
                    <a:pt x="17280" y="130"/>
                    <a:pt x="19008" y="416"/>
                    <a:pt x="20088" y="1034"/>
                  </a:cubicBezTo>
                  <a:cubicBezTo>
                    <a:pt x="21168" y="1653"/>
                    <a:pt x="21600" y="2604"/>
                    <a:pt x="19872" y="3794"/>
                  </a:cubicBezTo>
                  <a:cubicBezTo>
                    <a:pt x="18144" y="4983"/>
                    <a:pt x="14256" y="6410"/>
                    <a:pt x="11664" y="7314"/>
                  </a:cubicBezTo>
                  <a:cubicBezTo>
                    <a:pt x="9072" y="8218"/>
                    <a:pt x="7776" y="8599"/>
                    <a:pt x="7992" y="9313"/>
                  </a:cubicBezTo>
                  <a:cubicBezTo>
                    <a:pt x="8208" y="10026"/>
                    <a:pt x="9936" y="11073"/>
                    <a:pt x="12312" y="12310"/>
                  </a:cubicBezTo>
                  <a:cubicBezTo>
                    <a:pt x="14688" y="13547"/>
                    <a:pt x="17712" y="14974"/>
                    <a:pt x="15768" y="16544"/>
                  </a:cubicBezTo>
                  <a:cubicBezTo>
                    <a:pt x="13824" y="18114"/>
                    <a:pt x="6912" y="19827"/>
                    <a:pt x="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156699" y="3429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200"/>
                    <a:pt x="7543" y="10800"/>
                    <a:pt x="11143" y="7200"/>
                  </a:cubicBezTo>
                  <a:cubicBezTo>
                    <a:pt x="14743" y="3600"/>
                    <a:pt x="181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9142399" y="285750"/>
              <a:ext cx="3254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06" y="21600"/>
                  </a:moveTo>
                  <a:cubicBezTo>
                    <a:pt x="-34" y="20035"/>
                    <a:pt x="-173" y="18470"/>
                    <a:pt x="663" y="16122"/>
                  </a:cubicBezTo>
                  <a:cubicBezTo>
                    <a:pt x="1499" y="13774"/>
                    <a:pt x="3311" y="10643"/>
                    <a:pt x="4635" y="8922"/>
                  </a:cubicBezTo>
                  <a:cubicBezTo>
                    <a:pt x="5959" y="7200"/>
                    <a:pt x="6795" y="6887"/>
                    <a:pt x="7492" y="7200"/>
                  </a:cubicBezTo>
                  <a:cubicBezTo>
                    <a:pt x="8188" y="7513"/>
                    <a:pt x="8746" y="8452"/>
                    <a:pt x="9303" y="9704"/>
                  </a:cubicBezTo>
                  <a:cubicBezTo>
                    <a:pt x="9861" y="10957"/>
                    <a:pt x="10418" y="12522"/>
                    <a:pt x="11045" y="12991"/>
                  </a:cubicBezTo>
                  <a:cubicBezTo>
                    <a:pt x="11672" y="13461"/>
                    <a:pt x="12369" y="12835"/>
                    <a:pt x="13553" y="10643"/>
                  </a:cubicBezTo>
                  <a:cubicBezTo>
                    <a:pt x="14738" y="8452"/>
                    <a:pt x="16410" y="4696"/>
                    <a:pt x="17804" y="2661"/>
                  </a:cubicBezTo>
                  <a:cubicBezTo>
                    <a:pt x="19197" y="626"/>
                    <a:pt x="20312" y="313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9577536" y="121647"/>
              <a:ext cx="264964" cy="32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17" fill="norm" stroke="1" extrusionOk="0">
                  <a:moveTo>
                    <a:pt x="2430" y="20001"/>
                  </a:moveTo>
                  <a:cubicBezTo>
                    <a:pt x="1573" y="20140"/>
                    <a:pt x="716" y="20280"/>
                    <a:pt x="288" y="19722"/>
                  </a:cubicBezTo>
                  <a:cubicBezTo>
                    <a:pt x="-141" y="19165"/>
                    <a:pt x="-141" y="17911"/>
                    <a:pt x="630" y="15542"/>
                  </a:cubicBezTo>
                  <a:cubicBezTo>
                    <a:pt x="1402" y="13173"/>
                    <a:pt x="2945" y="9689"/>
                    <a:pt x="3888" y="7529"/>
                  </a:cubicBezTo>
                  <a:cubicBezTo>
                    <a:pt x="4830" y="5369"/>
                    <a:pt x="5173" y="4533"/>
                    <a:pt x="5688" y="3766"/>
                  </a:cubicBezTo>
                  <a:cubicBezTo>
                    <a:pt x="6202" y="3000"/>
                    <a:pt x="6888" y="2303"/>
                    <a:pt x="7230" y="2303"/>
                  </a:cubicBezTo>
                  <a:cubicBezTo>
                    <a:pt x="7573" y="2303"/>
                    <a:pt x="7573" y="3000"/>
                    <a:pt x="7573" y="5857"/>
                  </a:cubicBezTo>
                  <a:cubicBezTo>
                    <a:pt x="7573" y="8713"/>
                    <a:pt x="7573" y="13730"/>
                    <a:pt x="7830" y="16657"/>
                  </a:cubicBezTo>
                  <a:cubicBezTo>
                    <a:pt x="8088" y="19583"/>
                    <a:pt x="8602" y="20419"/>
                    <a:pt x="9288" y="20907"/>
                  </a:cubicBezTo>
                  <a:cubicBezTo>
                    <a:pt x="9973" y="21395"/>
                    <a:pt x="10830" y="21534"/>
                    <a:pt x="12373" y="19583"/>
                  </a:cubicBezTo>
                  <a:cubicBezTo>
                    <a:pt x="13916" y="17632"/>
                    <a:pt x="16145" y="13591"/>
                    <a:pt x="17602" y="10246"/>
                  </a:cubicBezTo>
                  <a:cubicBezTo>
                    <a:pt x="19059" y="6902"/>
                    <a:pt x="19745" y="4254"/>
                    <a:pt x="20173" y="2512"/>
                  </a:cubicBezTo>
                  <a:cubicBezTo>
                    <a:pt x="20602" y="770"/>
                    <a:pt x="20773" y="-66"/>
                    <a:pt x="20945" y="4"/>
                  </a:cubicBezTo>
                  <a:cubicBezTo>
                    <a:pt x="21116" y="73"/>
                    <a:pt x="21288" y="1049"/>
                    <a:pt x="21459" y="2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9823442" y="222250"/>
              <a:ext cx="279409" cy="21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97" fill="norm" stroke="1" extrusionOk="0">
                  <a:moveTo>
                    <a:pt x="5360" y="10165"/>
                  </a:moveTo>
                  <a:cubicBezTo>
                    <a:pt x="4548" y="9529"/>
                    <a:pt x="3736" y="8894"/>
                    <a:pt x="2924" y="8682"/>
                  </a:cubicBezTo>
                  <a:cubicBezTo>
                    <a:pt x="2112" y="8471"/>
                    <a:pt x="1300" y="8682"/>
                    <a:pt x="731" y="9953"/>
                  </a:cubicBezTo>
                  <a:cubicBezTo>
                    <a:pt x="163" y="11224"/>
                    <a:pt x="-162" y="13553"/>
                    <a:pt x="82" y="15671"/>
                  </a:cubicBezTo>
                  <a:cubicBezTo>
                    <a:pt x="325" y="17788"/>
                    <a:pt x="1137" y="19694"/>
                    <a:pt x="1949" y="20647"/>
                  </a:cubicBezTo>
                  <a:cubicBezTo>
                    <a:pt x="2761" y="21600"/>
                    <a:pt x="3573" y="21600"/>
                    <a:pt x="4385" y="20012"/>
                  </a:cubicBezTo>
                  <a:cubicBezTo>
                    <a:pt x="5197" y="18424"/>
                    <a:pt x="6009" y="15247"/>
                    <a:pt x="6172" y="13129"/>
                  </a:cubicBezTo>
                  <a:cubicBezTo>
                    <a:pt x="6334" y="11012"/>
                    <a:pt x="5847" y="9953"/>
                    <a:pt x="6009" y="9847"/>
                  </a:cubicBezTo>
                  <a:cubicBezTo>
                    <a:pt x="6172" y="9741"/>
                    <a:pt x="6984" y="10588"/>
                    <a:pt x="7552" y="11541"/>
                  </a:cubicBezTo>
                  <a:cubicBezTo>
                    <a:pt x="8121" y="12494"/>
                    <a:pt x="8446" y="13553"/>
                    <a:pt x="8770" y="14824"/>
                  </a:cubicBezTo>
                  <a:cubicBezTo>
                    <a:pt x="9095" y="16094"/>
                    <a:pt x="9420" y="17576"/>
                    <a:pt x="9664" y="17576"/>
                  </a:cubicBezTo>
                  <a:cubicBezTo>
                    <a:pt x="9907" y="17576"/>
                    <a:pt x="10070" y="16094"/>
                    <a:pt x="12018" y="12918"/>
                  </a:cubicBezTo>
                  <a:cubicBezTo>
                    <a:pt x="13967" y="9741"/>
                    <a:pt x="17703" y="4871"/>
                    <a:pt x="214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0158265" y="128244"/>
              <a:ext cx="109685" cy="278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42" fill="norm" stroke="1" extrusionOk="0">
                  <a:moveTo>
                    <a:pt x="21119" y="392"/>
                  </a:moveTo>
                  <a:cubicBezTo>
                    <a:pt x="17451" y="67"/>
                    <a:pt x="13783" y="-258"/>
                    <a:pt x="10727" y="310"/>
                  </a:cubicBezTo>
                  <a:cubicBezTo>
                    <a:pt x="7670" y="879"/>
                    <a:pt x="5225" y="2340"/>
                    <a:pt x="3187" y="5101"/>
                  </a:cubicBezTo>
                  <a:cubicBezTo>
                    <a:pt x="1149" y="7862"/>
                    <a:pt x="-481" y="11922"/>
                    <a:pt x="130" y="14846"/>
                  </a:cubicBezTo>
                  <a:cubicBezTo>
                    <a:pt x="742" y="17769"/>
                    <a:pt x="3594" y="19556"/>
                    <a:pt x="6447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0236199" y="246519"/>
              <a:ext cx="25400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3060" y="15248"/>
                    <a:pt x="6120" y="9035"/>
                    <a:pt x="7830" y="5188"/>
                  </a:cubicBezTo>
                  <a:cubicBezTo>
                    <a:pt x="9540" y="1341"/>
                    <a:pt x="9900" y="-138"/>
                    <a:pt x="9990" y="10"/>
                  </a:cubicBezTo>
                  <a:cubicBezTo>
                    <a:pt x="10080" y="158"/>
                    <a:pt x="9900" y="1933"/>
                    <a:pt x="9900" y="3561"/>
                  </a:cubicBezTo>
                  <a:cubicBezTo>
                    <a:pt x="9900" y="5188"/>
                    <a:pt x="10080" y="6667"/>
                    <a:pt x="10620" y="7703"/>
                  </a:cubicBezTo>
                  <a:cubicBezTo>
                    <a:pt x="11160" y="8739"/>
                    <a:pt x="12060" y="9330"/>
                    <a:pt x="12960" y="9183"/>
                  </a:cubicBezTo>
                  <a:cubicBezTo>
                    <a:pt x="13860" y="9035"/>
                    <a:pt x="14760" y="8147"/>
                    <a:pt x="15480" y="7111"/>
                  </a:cubicBezTo>
                  <a:cubicBezTo>
                    <a:pt x="16200" y="6076"/>
                    <a:pt x="16740" y="4892"/>
                    <a:pt x="17280" y="3561"/>
                  </a:cubicBezTo>
                  <a:cubicBezTo>
                    <a:pt x="17820" y="2229"/>
                    <a:pt x="18360" y="750"/>
                    <a:pt x="18540" y="750"/>
                  </a:cubicBezTo>
                  <a:cubicBezTo>
                    <a:pt x="18720" y="750"/>
                    <a:pt x="18540" y="2229"/>
                    <a:pt x="18990" y="4892"/>
                  </a:cubicBezTo>
                  <a:cubicBezTo>
                    <a:pt x="19440" y="7555"/>
                    <a:pt x="20520" y="11402"/>
                    <a:pt x="21600" y="15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540999" y="374650"/>
              <a:ext cx="63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625365" y="302683"/>
              <a:ext cx="283936" cy="8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79" fill="norm" stroke="1" extrusionOk="0">
                  <a:moveTo>
                    <a:pt x="8023" y="6530"/>
                  </a:moveTo>
                  <a:cubicBezTo>
                    <a:pt x="6103" y="11553"/>
                    <a:pt x="4183" y="16577"/>
                    <a:pt x="2823" y="19088"/>
                  </a:cubicBezTo>
                  <a:cubicBezTo>
                    <a:pt x="1463" y="21600"/>
                    <a:pt x="663" y="21600"/>
                    <a:pt x="263" y="19842"/>
                  </a:cubicBezTo>
                  <a:cubicBezTo>
                    <a:pt x="-137" y="18084"/>
                    <a:pt x="-137" y="14567"/>
                    <a:pt x="663" y="11302"/>
                  </a:cubicBezTo>
                  <a:cubicBezTo>
                    <a:pt x="1463" y="8037"/>
                    <a:pt x="3063" y="5023"/>
                    <a:pt x="6263" y="3014"/>
                  </a:cubicBezTo>
                  <a:cubicBezTo>
                    <a:pt x="9463" y="1005"/>
                    <a:pt x="14263" y="0"/>
                    <a:pt x="17063" y="0"/>
                  </a:cubicBezTo>
                  <a:cubicBezTo>
                    <a:pt x="19863" y="0"/>
                    <a:pt x="20663" y="1005"/>
                    <a:pt x="21463" y="2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871199" y="115211"/>
              <a:ext cx="127001" cy="11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4628"/>
                  </a:moveTo>
                  <a:cubicBezTo>
                    <a:pt x="1080" y="3028"/>
                    <a:pt x="2160" y="1428"/>
                    <a:pt x="3600" y="628"/>
                  </a:cubicBezTo>
                  <a:cubicBezTo>
                    <a:pt x="5040" y="-172"/>
                    <a:pt x="6840" y="-172"/>
                    <a:pt x="8460" y="428"/>
                  </a:cubicBezTo>
                  <a:cubicBezTo>
                    <a:pt x="10080" y="1028"/>
                    <a:pt x="11520" y="2228"/>
                    <a:pt x="12060" y="3828"/>
                  </a:cubicBezTo>
                  <a:cubicBezTo>
                    <a:pt x="12600" y="5428"/>
                    <a:pt x="12240" y="7428"/>
                    <a:pt x="11520" y="9228"/>
                  </a:cubicBezTo>
                  <a:cubicBezTo>
                    <a:pt x="10800" y="11028"/>
                    <a:pt x="9720" y="12628"/>
                    <a:pt x="7740" y="14628"/>
                  </a:cubicBezTo>
                  <a:cubicBezTo>
                    <a:pt x="5760" y="16628"/>
                    <a:pt x="2880" y="19028"/>
                    <a:pt x="2700" y="20228"/>
                  </a:cubicBezTo>
                  <a:cubicBezTo>
                    <a:pt x="2520" y="21428"/>
                    <a:pt x="5040" y="21428"/>
                    <a:pt x="8640" y="21028"/>
                  </a:cubicBezTo>
                  <a:cubicBezTo>
                    <a:pt x="12240" y="20628"/>
                    <a:pt x="16920" y="19828"/>
                    <a:pt x="21600" y="19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0972799" y="139700"/>
              <a:ext cx="16024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039" y="0"/>
                  </a:moveTo>
                  <a:cubicBezTo>
                    <a:pt x="21319" y="4058"/>
                    <a:pt x="21600" y="8116"/>
                    <a:pt x="19636" y="11520"/>
                  </a:cubicBezTo>
                  <a:cubicBezTo>
                    <a:pt x="17673" y="14924"/>
                    <a:pt x="13465" y="17673"/>
                    <a:pt x="9818" y="19244"/>
                  </a:cubicBezTo>
                  <a:cubicBezTo>
                    <a:pt x="6171" y="20815"/>
                    <a:pt x="3086" y="212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7809769" y="791944"/>
              <a:ext cx="407132" cy="21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58" fill="norm" stroke="1" extrusionOk="0">
                  <a:moveTo>
                    <a:pt x="4691" y="9955"/>
                  </a:moveTo>
                  <a:cubicBezTo>
                    <a:pt x="4912" y="12196"/>
                    <a:pt x="5134" y="14438"/>
                    <a:pt x="5023" y="16374"/>
                  </a:cubicBezTo>
                  <a:cubicBezTo>
                    <a:pt x="4912" y="18309"/>
                    <a:pt x="4469" y="19940"/>
                    <a:pt x="3638" y="20653"/>
                  </a:cubicBezTo>
                  <a:cubicBezTo>
                    <a:pt x="2808" y="21366"/>
                    <a:pt x="1589" y="21162"/>
                    <a:pt x="814" y="19838"/>
                  </a:cubicBezTo>
                  <a:cubicBezTo>
                    <a:pt x="38" y="18513"/>
                    <a:pt x="-294" y="16068"/>
                    <a:pt x="315" y="13521"/>
                  </a:cubicBezTo>
                  <a:cubicBezTo>
                    <a:pt x="924" y="10974"/>
                    <a:pt x="2475" y="8324"/>
                    <a:pt x="4635" y="5981"/>
                  </a:cubicBezTo>
                  <a:cubicBezTo>
                    <a:pt x="6795" y="3638"/>
                    <a:pt x="9564" y="1600"/>
                    <a:pt x="12444" y="683"/>
                  </a:cubicBezTo>
                  <a:cubicBezTo>
                    <a:pt x="15324" y="-234"/>
                    <a:pt x="18315" y="-30"/>
                    <a:pt x="21306" y="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8445499" y="93345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8445499" y="8382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8528049" y="851842"/>
              <a:ext cx="64903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97" fill="norm" stroke="1" extrusionOk="0">
                  <a:moveTo>
                    <a:pt x="20250" y="1291"/>
                  </a:moveTo>
                  <a:cubicBezTo>
                    <a:pt x="17550" y="594"/>
                    <a:pt x="14850" y="-103"/>
                    <a:pt x="12150" y="13"/>
                  </a:cubicBezTo>
                  <a:cubicBezTo>
                    <a:pt x="9450" y="129"/>
                    <a:pt x="6750" y="1058"/>
                    <a:pt x="6075" y="2103"/>
                  </a:cubicBezTo>
                  <a:cubicBezTo>
                    <a:pt x="5400" y="3149"/>
                    <a:pt x="6750" y="4310"/>
                    <a:pt x="9788" y="6749"/>
                  </a:cubicBezTo>
                  <a:cubicBezTo>
                    <a:pt x="12825" y="9187"/>
                    <a:pt x="17550" y="12903"/>
                    <a:pt x="19575" y="15342"/>
                  </a:cubicBezTo>
                  <a:cubicBezTo>
                    <a:pt x="21600" y="17781"/>
                    <a:pt x="20925" y="18942"/>
                    <a:pt x="17212" y="19755"/>
                  </a:cubicBezTo>
                  <a:cubicBezTo>
                    <a:pt x="13500" y="20568"/>
                    <a:pt x="6750" y="21032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9112249" y="7048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037332" y="806450"/>
              <a:ext cx="255305" cy="21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29" fill="norm" stroke="1" extrusionOk="0">
                  <a:moveTo>
                    <a:pt x="3080" y="0"/>
                  </a:moveTo>
                  <a:cubicBezTo>
                    <a:pt x="2018" y="5082"/>
                    <a:pt x="955" y="10165"/>
                    <a:pt x="424" y="13553"/>
                  </a:cubicBezTo>
                  <a:cubicBezTo>
                    <a:pt x="-107" y="16941"/>
                    <a:pt x="-107" y="18635"/>
                    <a:pt x="247" y="19800"/>
                  </a:cubicBezTo>
                  <a:cubicBezTo>
                    <a:pt x="601" y="20965"/>
                    <a:pt x="1309" y="21600"/>
                    <a:pt x="1929" y="21388"/>
                  </a:cubicBezTo>
                  <a:cubicBezTo>
                    <a:pt x="2549" y="21176"/>
                    <a:pt x="3080" y="20118"/>
                    <a:pt x="3877" y="18424"/>
                  </a:cubicBezTo>
                  <a:cubicBezTo>
                    <a:pt x="4673" y="16729"/>
                    <a:pt x="5736" y="14400"/>
                    <a:pt x="6532" y="12706"/>
                  </a:cubicBezTo>
                  <a:cubicBezTo>
                    <a:pt x="7329" y="11012"/>
                    <a:pt x="7860" y="9953"/>
                    <a:pt x="8214" y="10165"/>
                  </a:cubicBezTo>
                  <a:cubicBezTo>
                    <a:pt x="8568" y="10376"/>
                    <a:pt x="8745" y="11859"/>
                    <a:pt x="9277" y="12600"/>
                  </a:cubicBezTo>
                  <a:cubicBezTo>
                    <a:pt x="9808" y="13341"/>
                    <a:pt x="10693" y="13341"/>
                    <a:pt x="11667" y="12918"/>
                  </a:cubicBezTo>
                  <a:cubicBezTo>
                    <a:pt x="12641" y="12494"/>
                    <a:pt x="13703" y="11647"/>
                    <a:pt x="14765" y="10906"/>
                  </a:cubicBezTo>
                  <a:cubicBezTo>
                    <a:pt x="15827" y="10165"/>
                    <a:pt x="16890" y="9529"/>
                    <a:pt x="17421" y="9741"/>
                  </a:cubicBezTo>
                  <a:cubicBezTo>
                    <a:pt x="17952" y="9953"/>
                    <a:pt x="17952" y="11012"/>
                    <a:pt x="17686" y="12600"/>
                  </a:cubicBezTo>
                  <a:cubicBezTo>
                    <a:pt x="17421" y="14188"/>
                    <a:pt x="16890" y="16306"/>
                    <a:pt x="16536" y="17894"/>
                  </a:cubicBezTo>
                  <a:cubicBezTo>
                    <a:pt x="16182" y="19482"/>
                    <a:pt x="16004" y="20541"/>
                    <a:pt x="15916" y="20435"/>
                  </a:cubicBezTo>
                  <a:cubicBezTo>
                    <a:pt x="15827" y="20329"/>
                    <a:pt x="15827" y="19059"/>
                    <a:pt x="16182" y="16412"/>
                  </a:cubicBezTo>
                  <a:cubicBezTo>
                    <a:pt x="16536" y="13765"/>
                    <a:pt x="17244" y="9741"/>
                    <a:pt x="17863" y="7306"/>
                  </a:cubicBezTo>
                  <a:cubicBezTo>
                    <a:pt x="18483" y="4871"/>
                    <a:pt x="19014" y="4024"/>
                    <a:pt x="19545" y="4235"/>
                  </a:cubicBezTo>
                  <a:cubicBezTo>
                    <a:pt x="20077" y="4447"/>
                    <a:pt x="20608" y="5718"/>
                    <a:pt x="20962" y="8259"/>
                  </a:cubicBezTo>
                  <a:cubicBezTo>
                    <a:pt x="21316" y="10800"/>
                    <a:pt x="21493" y="14612"/>
                    <a:pt x="21227" y="16835"/>
                  </a:cubicBezTo>
                  <a:cubicBezTo>
                    <a:pt x="20962" y="19059"/>
                    <a:pt x="20254" y="19694"/>
                    <a:pt x="19545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9332771" y="656750"/>
              <a:ext cx="128729" cy="38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50" fill="norm" stroke="1" extrusionOk="0">
                  <a:moveTo>
                    <a:pt x="8646" y="5133"/>
                  </a:moveTo>
                  <a:cubicBezTo>
                    <a:pt x="10040" y="4193"/>
                    <a:pt x="11433" y="3254"/>
                    <a:pt x="12827" y="2257"/>
                  </a:cubicBezTo>
                  <a:cubicBezTo>
                    <a:pt x="14220" y="1259"/>
                    <a:pt x="15614" y="202"/>
                    <a:pt x="16311" y="26"/>
                  </a:cubicBezTo>
                  <a:cubicBezTo>
                    <a:pt x="17007" y="-150"/>
                    <a:pt x="17007" y="554"/>
                    <a:pt x="15962" y="2257"/>
                  </a:cubicBezTo>
                  <a:cubicBezTo>
                    <a:pt x="14917" y="3959"/>
                    <a:pt x="12827" y="6659"/>
                    <a:pt x="10562" y="9828"/>
                  </a:cubicBezTo>
                  <a:cubicBezTo>
                    <a:pt x="8298" y="12998"/>
                    <a:pt x="5859" y="16637"/>
                    <a:pt x="4117" y="18750"/>
                  </a:cubicBezTo>
                  <a:cubicBezTo>
                    <a:pt x="2375" y="20863"/>
                    <a:pt x="1330" y="21450"/>
                    <a:pt x="633" y="21450"/>
                  </a:cubicBezTo>
                  <a:cubicBezTo>
                    <a:pt x="-64" y="21450"/>
                    <a:pt x="-412" y="20863"/>
                    <a:pt x="807" y="19102"/>
                  </a:cubicBezTo>
                  <a:cubicBezTo>
                    <a:pt x="2027" y="17341"/>
                    <a:pt x="4814" y="14407"/>
                    <a:pt x="7078" y="12587"/>
                  </a:cubicBezTo>
                  <a:cubicBezTo>
                    <a:pt x="9343" y="10767"/>
                    <a:pt x="11085" y="10063"/>
                    <a:pt x="11956" y="10004"/>
                  </a:cubicBezTo>
                  <a:cubicBezTo>
                    <a:pt x="12827" y="9946"/>
                    <a:pt x="12827" y="10533"/>
                    <a:pt x="12827" y="11120"/>
                  </a:cubicBezTo>
                  <a:cubicBezTo>
                    <a:pt x="12827" y="11707"/>
                    <a:pt x="12827" y="12293"/>
                    <a:pt x="12130" y="12763"/>
                  </a:cubicBezTo>
                  <a:cubicBezTo>
                    <a:pt x="11433" y="13233"/>
                    <a:pt x="10040" y="13585"/>
                    <a:pt x="8820" y="13996"/>
                  </a:cubicBezTo>
                  <a:cubicBezTo>
                    <a:pt x="7601" y="14407"/>
                    <a:pt x="6556" y="14876"/>
                    <a:pt x="6033" y="15522"/>
                  </a:cubicBezTo>
                  <a:cubicBezTo>
                    <a:pt x="5511" y="16167"/>
                    <a:pt x="5511" y="16989"/>
                    <a:pt x="6033" y="17811"/>
                  </a:cubicBezTo>
                  <a:cubicBezTo>
                    <a:pt x="6556" y="18633"/>
                    <a:pt x="7601" y="19454"/>
                    <a:pt x="10214" y="19337"/>
                  </a:cubicBezTo>
                  <a:cubicBezTo>
                    <a:pt x="12827" y="19220"/>
                    <a:pt x="17007" y="18163"/>
                    <a:pt x="21188" y="17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9481344" y="844550"/>
              <a:ext cx="107157" cy="16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0" fill="norm" stroke="1" extrusionOk="0">
                  <a:moveTo>
                    <a:pt x="6194" y="0"/>
                  </a:moveTo>
                  <a:cubicBezTo>
                    <a:pt x="4923" y="5815"/>
                    <a:pt x="3653" y="11631"/>
                    <a:pt x="2594" y="15508"/>
                  </a:cubicBezTo>
                  <a:cubicBezTo>
                    <a:pt x="1535" y="19385"/>
                    <a:pt x="688" y="21323"/>
                    <a:pt x="265" y="21462"/>
                  </a:cubicBezTo>
                  <a:cubicBezTo>
                    <a:pt x="-159" y="21600"/>
                    <a:pt x="-159" y="19938"/>
                    <a:pt x="900" y="17031"/>
                  </a:cubicBezTo>
                  <a:cubicBezTo>
                    <a:pt x="1959" y="14123"/>
                    <a:pt x="4076" y="9969"/>
                    <a:pt x="6194" y="7338"/>
                  </a:cubicBezTo>
                  <a:cubicBezTo>
                    <a:pt x="8312" y="4708"/>
                    <a:pt x="10429" y="3600"/>
                    <a:pt x="11912" y="3877"/>
                  </a:cubicBezTo>
                  <a:cubicBezTo>
                    <a:pt x="13394" y="4154"/>
                    <a:pt x="14241" y="5815"/>
                    <a:pt x="14665" y="7892"/>
                  </a:cubicBezTo>
                  <a:cubicBezTo>
                    <a:pt x="15088" y="9969"/>
                    <a:pt x="15088" y="12462"/>
                    <a:pt x="15088" y="14538"/>
                  </a:cubicBezTo>
                  <a:cubicBezTo>
                    <a:pt x="15088" y="16615"/>
                    <a:pt x="15088" y="18277"/>
                    <a:pt x="16147" y="19246"/>
                  </a:cubicBezTo>
                  <a:cubicBezTo>
                    <a:pt x="17206" y="20215"/>
                    <a:pt x="19323" y="20492"/>
                    <a:pt x="21441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9638079" y="867517"/>
              <a:ext cx="61299" cy="14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018" fill="norm" stroke="1" extrusionOk="0">
                  <a:moveTo>
                    <a:pt x="6895" y="4117"/>
                  </a:moveTo>
                  <a:cubicBezTo>
                    <a:pt x="8335" y="2238"/>
                    <a:pt x="9775" y="360"/>
                    <a:pt x="9055" y="47"/>
                  </a:cubicBezTo>
                  <a:cubicBezTo>
                    <a:pt x="8335" y="-266"/>
                    <a:pt x="5455" y="986"/>
                    <a:pt x="3295" y="4117"/>
                  </a:cubicBezTo>
                  <a:cubicBezTo>
                    <a:pt x="1135" y="7247"/>
                    <a:pt x="-305" y="12256"/>
                    <a:pt x="55" y="15543"/>
                  </a:cubicBezTo>
                  <a:cubicBezTo>
                    <a:pt x="415" y="18830"/>
                    <a:pt x="2575" y="20395"/>
                    <a:pt x="5455" y="20864"/>
                  </a:cubicBezTo>
                  <a:cubicBezTo>
                    <a:pt x="8335" y="21334"/>
                    <a:pt x="11935" y="20708"/>
                    <a:pt x="14815" y="19299"/>
                  </a:cubicBezTo>
                  <a:cubicBezTo>
                    <a:pt x="17695" y="17891"/>
                    <a:pt x="19855" y="15699"/>
                    <a:pt x="20575" y="13038"/>
                  </a:cubicBezTo>
                  <a:cubicBezTo>
                    <a:pt x="21295" y="10377"/>
                    <a:pt x="20575" y="7247"/>
                    <a:pt x="18775" y="5212"/>
                  </a:cubicBezTo>
                  <a:cubicBezTo>
                    <a:pt x="16975" y="3177"/>
                    <a:pt x="14095" y="2238"/>
                    <a:pt x="12655" y="2551"/>
                  </a:cubicBezTo>
                  <a:cubicBezTo>
                    <a:pt x="11215" y="2864"/>
                    <a:pt x="11215" y="4430"/>
                    <a:pt x="11215" y="5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758727" y="895350"/>
              <a:ext cx="147274" cy="9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28" fill="norm" stroke="1" extrusionOk="0">
                  <a:moveTo>
                    <a:pt x="1104" y="4320"/>
                  </a:moveTo>
                  <a:cubicBezTo>
                    <a:pt x="487" y="6720"/>
                    <a:pt x="-130" y="9120"/>
                    <a:pt x="24" y="11280"/>
                  </a:cubicBezTo>
                  <a:cubicBezTo>
                    <a:pt x="179" y="13440"/>
                    <a:pt x="1104" y="15360"/>
                    <a:pt x="2339" y="16320"/>
                  </a:cubicBezTo>
                  <a:cubicBezTo>
                    <a:pt x="3573" y="17280"/>
                    <a:pt x="5116" y="17280"/>
                    <a:pt x="6659" y="16560"/>
                  </a:cubicBezTo>
                  <a:cubicBezTo>
                    <a:pt x="8201" y="15840"/>
                    <a:pt x="9744" y="14400"/>
                    <a:pt x="10516" y="15360"/>
                  </a:cubicBezTo>
                  <a:cubicBezTo>
                    <a:pt x="11287" y="16320"/>
                    <a:pt x="11287" y="19680"/>
                    <a:pt x="11904" y="20640"/>
                  </a:cubicBezTo>
                  <a:cubicBezTo>
                    <a:pt x="12521" y="21600"/>
                    <a:pt x="13756" y="20160"/>
                    <a:pt x="15453" y="16320"/>
                  </a:cubicBezTo>
                  <a:cubicBezTo>
                    <a:pt x="17150" y="12480"/>
                    <a:pt x="19310" y="6240"/>
                    <a:pt x="214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937749" y="863600"/>
              <a:ext cx="11143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0" y="0"/>
                  </a:moveTo>
                  <a:cubicBezTo>
                    <a:pt x="800" y="3443"/>
                    <a:pt x="1600" y="6887"/>
                    <a:pt x="2000" y="9861"/>
                  </a:cubicBezTo>
                  <a:cubicBezTo>
                    <a:pt x="2400" y="12835"/>
                    <a:pt x="2400" y="15339"/>
                    <a:pt x="2400" y="15809"/>
                  </a:cubicBezTo>
                  <a:cubicBezTo>
                    <a:pt x="2400" y="16278"/>
                    <a:pt x="2400" y="14713"/>
                    <a:pt x="3400" y="12052"/>
                  </a:cubicBezTo>
                  <a:cubicBezTo>
                    <a:pt x="4400" y="9391"/>
                    <a:pt x="6400" y="5635"/>
                    <a:pt x="8400" y="3443"/>
                  </a:cubicBezTo>
                  <a:cubicBezTo>
                    <a:pt x="10400" y="1252"/>
                    <a:pt x="12400" y="626"/>
                    <a:pt x="14800" y="1722"/>
                  </a:cubicBezTo>
                  <a:cubicBezTo>
                    <a:pt x="17200" y="2817"/>
                    <a:pt x="20000" y="5635"/>
                    <a:pt x="20800" y="9235"/>
                  </a:cubicBezTo>
                  <a:cubicBezTo>
                    <a:pt x="21600" y="12835"/>
                    <a:pt x="20400" y="17217"/>
                    <a:pt x="19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7823811" y="1428480"/>
              <a:ext cx="177190" cy="16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94" fill="norm" stroke="1" extrusionOk="0">
                  <a:moveTo>
                    <a:pt x="3012" y="7324"/>
                  </a:moveTo>
                  <a:cubicBezTo>
                    <a:pt x="2240" y="9754"/>
                    <a:pt x="1469" y="12184"/>
                    <a:pt x="955" y="14209"/>
                  </a:cubicBezTo>
                  <a:cubicBezTo>
                    <a:pt x="440" y="16234"/>
                    <a:pt x="183" y="17854"/>
                    <a:pt x="55" y="17989"/>
                  </a:cubicBezTo>
                  <a:cubicBezTo>
                    <a:pt x="-74" y="18124"/>
                    <a:pt x="-74" y="16774"/>
                    <a:pt x="1212" y="14074"/>
                  </a:cubicBezTo>
                  <a:cubicBezTo>
                    <a:pt x="2497" y="11374"/>
                    <a:pt x="5069" y="7324"/>
                    <a:pt x="6869" y="4759"/>
                  </a:cubicBezTo>
                  <a:cubicBezTo>
                    <a:pt x="8669" y="2194"/>
                    <a:pt x="9697" y="1114"/>
                    <a:pt x="10855" y="439"/>
                  </a:cubicBezTo>
                  <a:cubicBezTo>
                    <a:pt x="12012" y="-236"/>
                    <a:pt x="13297" y="-506"/>
                    <a:pt x="14583" y="2464"/>
                  </a:cubicBezTo>
                  <a:cubicBezTo>
                    <a:pt x="15869" y="5434"/>
                    <a:pt x="17155" y="11644"/>
                    <a:pt x="18312" y="15289"/>
                  </a:cubicBezTo>
                  <a:cubicBezTo>
                    <a:pt x="19469" y="18934"/>
                    <a:pt x="20497" y="20014"/>
                    <a:pt x="21526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445499" y="15303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8420099" y="1419135"/>
              <a:ext cx="444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8489949" y="1444535"/>
              <a:ext cx="76201" cy="13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21600" y="2546"/>
                  </a:moveTo>
                  <a:cubicBezTo>
                    <a:pt x="19800" y="1196"/>
                    <a:pt x="18000" y="-154"/>
                    <a:pt x="16500" y="15"/>
                  </a:cubicBezTo>
                  <a:cubicBezTo>
                    <a:pt x="15000" y="183"/>
                    <a:pt x="13800" y="1871"/>
                    <a:pt x="14700" y="4571"/>
                  </a:cubicBezTo>
                  <a:cubicBezTo>
                    <a:pt x="15600" y="7271"/>
                    <a:pt x="18600" y="10983"/>
                    <a:pt x="20100" y="13852"/>
                  </a:cubicBezTo>
                  <a:cubicBezTo>
                    <a:pt x="21600" y="16721"/>
                    <a:pt x="21600" y="18746"/>
                    <a:pt x="19500" y="19927"/>
                  </a:cubicBezTo>
                  <a:cubicBezTo>
                    <a:pt x="17400" y="21108"/>
                    <a:pt x="13200" y="21446"/>
                    <a:pt x="9600" y="19759"/>
                  </a:cubicBezTo>
                  <a:cubicBezTo>
                    <a:pt x="6000" y="18071"/>
                    <a:pt x="3000" y="14359"/>
                    <a:pt x="0" y="10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9097287" y="1381306"/>
              <a:ext cx="122913" cy="20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127" fill="norm" stroke="1" extrusionOk="0">
                  <a:moveTo>
                    <a:pt x="21259" y="315"/>
                  </a:moveTo>
                  <a:cubicBezTo>
                    <a:pt x="17232" y="93"/>
                    <a:pt x="13205" y="-130"/>
                    <a:pt x="10276" y="93"/>
                  </a:cubicBezTo>
                  <a:cubicBezTo>
                    <a:pt x="7347" y="315"/>
                    <a:pt x="5517" y="983"/>
                    <a:pt x="4418" y="1874"/>
                  </a:cubicBezTo>
                  <a:cubicBezTo>
                    <a:pt x="3320" y="2765"/>
                    <a:pt x="2954" y="3878"/>
                    <a:pt x="4418" y="5660"/>
                  </a:cubicBezTo>
                  <a:cubicBezTo>
                    <a:pt x="5883" y="7441"/>
                    <a:pt x="9178" y="9891"/>
                    <a:pt x="9727" y="12563"/>
                  </a:cubicBezTo>
                  <a:cubicBezTo>
                    <a:pt x="10276" y="15235"/>
                    <a:pt x="8079" y="18130"/>
                    <a:pt x="5883" y="19689"/>
                  </a:cubicBezTo>
                  <a:cubicBezTo>
                    <a:pt x="3686" y="21247"/>
                    <a:pt x="1490" y="21470"/>
                    <a:pt x="574" y="20691"/>
                  </a:cubicBezTo>
                  <a:cubicBezTo>
                    <a:pt x="-341" y="19911"/>
                    <a:pt x="25" y="18130"/>
                    <a:pt x="391" y="16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9245599" y="1207207"/>
              <a:ext cx="682420" cy="37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38" fill="norm" stroke="1" extrusionOk="0">
                  <a:moveTo>
                    <a:pt x="0" y="12337"/>
                  </a:moveTo>
                  <a:cubicBezTo>
                    <a:pt x="334" y="12458"/>
                    <a:pt x="669" y="12580"/>
                    <a:pt x="903" y="13550"/>
                  </a:cubicBezTo>
                  <a:cubicBezTo>
                    <a:pt x="1137" y="14521"/>
                    <a:pt x="1271" y="16341"/>
                    <a:pt x="1237" y="17616"/>
                  </a:cubicBezTo>
                  <a:cubicBezTo>
                    <a:pt x="1204" y="18890"/>
                    <a:pt x="1003" y="19618"/>
                    <a:pt x="769" y="20164"/>
                  </a:cubicBezTo>
                  <a:cubicBezTo>
                    <a:pt x="535" y="20710"/>
                    <a:pt x="267" y="21074"/>
                    <a:pt x="134" y="20892"/>
                  </a:cubicBezTo>
                  <a:cubicBezTo>
                    <a:pt x="0" y="20710"/>
                    <a:pt x="0" y="19982"/>
                    <a:pt x="134" y="19011"/>
                  </a:cubicBezTo>
                  <a:cubicBezTo>
                    <a:pt x="267" y="18040"/>
                    <a:pt x="535" y="16827"/>
                    <a:pt x="769" y="15977"/>
                  </a:cubicBezTo>
                  <a:cubicBezTo>
                    <a:pt x="1003" y="15128"/>
                    <a:pt x="1204" y="14642"/>
                    <a:pt x="1438" y="14582"/>
                  </a:cubicBezTo>
                  <a:cubicBezTo>
                    <a:pt x="1672" y="14521"/>
                    <a:pt x="1939" y="14885"/>
                    <a:pt x="2073" y="15674"/>
                  </a:cubicBezTo>
                  <a:cubicBezTo>
                    <a:pt x="2207" y="16463"/>
                    <a:pt x="2207" y="17676"/>
                    <a:pt x="2173" y="18586"/>
                  </a:cubicBezTo>
                  <a:cubicBezTo>
                    <a:pt x="2140" y="19496"/>
                    <a:pt x="2073" y="20103"/>
                    <a:pt x="2073" y="20042"/>
                  </a:cubicBezTo>
                  <a:cubicBezTo>
                    <a:pt x="2073" y="19982"/>
                    <a:pt x="2140" y="19254"/>
                    <a:pt x="2407" y="18283"/>
                  </a:cubicBezTo>
                  <a:cubicBezTo>
                    <a:pt x="2675" y="17312"/>
                    <a:pt x="3143" y="16099"/>
                    <a:pt x="3511" y="15310"/>
                  </a:cubicBezTo>
                  <a:cubicBezTo>
                    <a:pt x="3879" y="14521"/>
                    <a:pt x="4146" y="14157"/>
                    <a:pt x="4480" y="13975"/>
                  </a:cubicBezTo>
                  <a:cubicBezTo>
                    <a:pt x="4815" y="13793"/>
                    <a:pt x="5216" y="13793"/>
                    <a:pt x="5517" y="14036"/>
                  </a:cubicBezTo>
                  <a:cubicBezTo>
                    <a:pt x="5818" y="14278"/>
                    <a:pt x="6019" y="14764"/>
                    <a:pt x="6119" y="15371"/>
                  </a:cubicBezTo>
                  <a:cubicBezTo>
                    <a:pt x="6219" y="15977"/>
                    <a:pt x="6219" y="16705"/>
                    <a:pt x="6286" y="17373"/>
                  </a:cubicBezTo>
                  <a:cubicBezTo>
                    <a:pt x="6353" y="18040"/>
                    <a:pt x="6487" y="18647"/>
                    <a:pt x="6955" y="18950"/>
                  </a:cubicBezTo>
                  <a:cubicBezTo>
                    <a:pt x="7423" y="19254"/>
                    <a:pt x="8225" y="19254"/>
                    <a:pt x="8961" y="18768"/>
                  </a:cubicBezTo>
                  <a:cubicBezTo>
                    <a:pt x="9697" y="18283"/>
                    <a:pt x="10365" y="17312"/>
                    <a:pt x="10767" y="16523"/>
                  </a:cubicBezTo>
                  <a:cubicBezTo>
                    <a:pt x="11168" y="15735"/>
                    <a:pt x="11302" y="15128"/>
                    <a:pt x="11268" y="14582"/>
                  </a:cubicBezTo>
                  <a:cubicBezTo>
                    <a:pt x="11235" y="14036"/>
                    <a:pt x="11034" y="13550"/>
                    <a:pt x="10767" y="13308"/>
                  </a:cubicBezTo>
                  <a:cubicBezTo>
                    <a:pt x="10499" y="13065"/>
                    <a:pt x="10165" y="13065"/>
                    <a:pt x="9730" y="13550"/>
                  </a:cubicBezTo>
                  <a:cubicBezTo>
                    <a:pt x="9295" y="14036"/>
                    <a:pt x="8760" y="15007"/>
                    <a:pt x="8459" y="15917"/>
                  </a:cubicBezTo>
                  <a:cubicBezTo>
                    <a:pt x="8159" y="16827"/>
                    <a:pt x="8092" y="17676"/>
                    <a:pt x="8225" y="18162"/>
                  </a:cubicBezTo>
                  <a:cubicBezTo>
                    <a:pt x="8359" y="18647"/>
                    <a:pt x="8693" y="18768"/>
                    <a:pt x="9095" y="18708"/>
                  </a:cubicBezTo>
                  <a:cubicBezTo>
                    <a:pt x="9496" y="18647"/>
                    <a:pt x="9964" y="18404"/>
                    <a:pt x="10165" y="18586"/>
                  </a:cubicBezTo>
                  <a:cubicBezTo>
                    <a:pt x="10365" y="18768"/>
                    <a:pt x="10298" y="19375"/>
                    <a:pt x="10332" y="19982"/>
                  </a:cubicBezTo>
                  <a:cubicBezTo>
                    <a:pt x="10365" y="20589"/>
                    <a:pt x="10499" y="21195"/>
                    <a:pt x="10733" y="21317"/>
                  </a:cubicBezTo>
                  <a:cubicBezTo>
                    <a:pt x="10967" y="21438"/>
                    <a:pt x="11302" y="21074"/>
                    <a:pt x="11903" y="19618"/>
                  </a:cubicBezTo>
                  <a:cubicBezTo>
                    <a:pt x="12505" y="18162"/>
                    <a:pt x="13375" y="15613"/>
                    <a:pt x="14277" y="12458"/>
                  </a:cubicBezTo>
                  <a:cubicBezTo>
                    <a:pt x="15180" y="9303"/>
                    <a:pt x="16116" y="5541"/>
                    <a:pt x="16585" y="3296"/>
                  </a:cubicBezTo>
                  <a:cubicBezTo>
                    <a:pt x="17053" y="1051"/>
                    <a:pt x="17053" y="323"/>
                    <a:pt x="16885" y="81"/>
                  </a:cubicBezTo>
                  <a:cubicBezTo>
                    <a:pt x="16718" y="-162"/>
                    <a:pt x="16384" y="81"/>
                    <a:pt x="15782" y="1658"/>
                  </a:cubicBezTo>
                  <a:cubicBezTo>
                    <a:pt x="15180" y="3236"/>
                    <a:pt x="14311" y="6148"/>
                    <a:pt x="13809" y="9303"/>
                  </a:cubicBezTo>
                  <a:cubicBezTo>
                    <a:pt x="13308" y="12458"/>
                    <a:pt x="13174" y="15856"/>
                    <a:pt x="13207" y="17858"/>
                  </a:cubicBezTo>
                  <a:cubicBezTo>
                    <a:pt x="13241" y="19860"/>
                    <a:pt x="13441" y="20467"/>
                    <a:pt x="13709" y="20831"/>
                  </a:cubicBezTo>
                  <a:cubicBezTo>
                    <a:pt x="13976" y="21195"/>
                    <a:pt x="14311" y="21317"/>
                    <a:pt x="14879" y="20892"/>
                  </a:cubicBezTo>
                  <a:cubicBezTo>
                    <a:pt x="15448" y="20467"/>
                    <a:pt x="16250" y="19496"/>
                    <a:pt x="17320" y="17009"/>
                  </a:cubicBezTo>
                  <a:cubicBezTo>
                    <a:pt x="18390" y="14521"/>
                    <a:pt x="19728" y="10517"/>
                    <a:pt x="20463" y="8090"/>
                  </a:cubicBezTo>
                  <a:cubicBezTo>
                    <a:pt x="21199" y="5663"/>
                    <a:pt x="21333" y="4813"/>
                    <a:pt x="21433" y="4025"/>
                  </a:cubicBezTo>
                  <a:cubicBezTo>
                    <a:pt x="21533" y="3236"/>
                    <a:pt x="21600" y="2508"/>
                    <a:pt x="21533" y="2447"/>
                  </a:cubicBezTo>
                  <a:cubicBezTo>
                    <a:pt x="21466" y="2386"/>
                    <a:pt x="21266" y="2993"/>
                    <a:pt x="20864" y="5117"/>
                  </a:cubicBezTo>
                  <a:cubicBezTo>
                    <a:pt x="20463" y="7240"/>
                    <a:pt x="19861" y="10881"/>
                    <a:pt x="19627" y="13732"/>
                  </a:cubicBezTo>
                  <a:cubicBezTo>
                    <a:pt x="19393" y="16584"/>
                    <a:pt x="19527" y="18647"/>
                    <a:pt x="19661" y="20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9994899" y="15684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759699" y="1746675"/>
              <a:ext cx="1890342" cy="8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97" fill="norm" stroke="1" extrusionOk="0">
                  <a:moveTo>
                    <a:pt x="0" y="21497"/>
                  </a:moveTo>
                  <a:cubicBezTo>
                    <a:pt x="749" y="20468"/>
                    <a:pt x="1498" y="19440"/>
                    <a:pt x="2368" y="17640"/>
                  </a:cubicBezTo>
                  <a:cubicBezTo>
                    <a:pt x="3238" y="15840"/>
                    <a:pt x="4228" y="13268"/>
                    <a:pt x="5243" y="10954"/>
                  </a:cubicBezTo>
                  <a:cubicBezTo>
                    <a:pt x="6258" y="8640"/>
                    <a:pt x="7297" y="6583"/>
                    <a:pt x="8348" y="4783"/>
                  </a:cubicBezTo>
                  <a:cubicBezTo>
                    <a:pt x="9399" y="2983"/>
                    <a:pt x="10462" y="1440"/>
                    <a:pt x="11537" y="668"/>
                  </a:cubicBezTo>
                  <a:cubicBezTo>
                    <a:pt x="12612" y="-103"/>
                    <a:pt x="13699" y="-103"/>
                    <a:pt x="14690" y="154"/>
                  </a:cubicBezTo>
                  <a:cubicBezTo>
                    <a:pt x="15681" y="411"/>
                    <a:pt x="16574" y="926"/>
                    <a:pt x="17553" y="2468"/>
                  </a:cubicBezTo>
                  <a:cubicBezTo>
                    <a:pt x="18532" y="4011"/>
                    <a:pt x="19595" y="6583"/>
                    <a:pt x="20187" y="8126"/>
                  </a:cubicBezTo>
                  <a:cubicBezTo>
                    <a:pt x="20779" y="9668"/>
                    <a:pt x="20899" y="10183"/>
                    <a:pt x="21093" y="10697"/>
                  </a:cubicBezTo>
                  <a:cubicBezTo>
                    <a:pt x="21286" y="11211"/>
                    <a:pt x="21552" y="11726"/>
                    <a:pt x="21576" y="11726"/>
                  </a:cubicBezTo>
                  <a:cubicBezTo>
                    <a:pt x="21600" y="11726"/>
                    <a:pt x="21383" y="11211"/>
                    <a:pt x="20766" y="10697"/>
                  </a:cubicBezTo>
                  <a:cubicBezTo>
                    <a:pt x="20150" y="10183"/>
                    <a:pt x="19136" y="9668"/>
                    <a:pt x="18399" y="9154"/>
                  </a:cubicBezTo>
                  <a:cubicBezTo>
                    <a:pt x="17662" y="8640"/>
                    <a:pt x="17203" y="8126"/>
                    <a:pt x="16744" y="7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949233" y="1826429"/>
              <a:ext cx="1417017" cy="6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06" fill="norm" stroke="1" extrusionOk="0">
                  <a:moveTo>
                    <a:pt x="1077" y="16956"/>
                  </a:moveTo>
                  <a:cubicBezTo>
                    <a:pt x="916" y="17631"/>
                    <a:pt x="755" y="18306"/>
                    <a:pt x="546" y="18644"/>
                  </a:cubicBezTo>
                  <a:cubicBezTo>
                    <a:pt x="336" y="18981"/>
                    <a:pt x="79" y="18981"/>
                    <a:pt x="14" y="17969"/>
                  </a:cubicBezTo>
                  <a:cubicBezTo>
                    <a:pt x="-50" y="16956"/>
                    <a:pt x="79" y="14931"/>
                    <a:pt x="771" y="13581"/>
                  </a:cubicBezTo>
                  <a:cubicBezTo>
                    <a:pt x="1463" y="12231"/>
                    <a:pt x="2718" y="11556"/>
                    <a:pt x="3909" y="10206"/>
                  </a:cubicBezTo>
                  <a:cubicBezTo>
                    <a:pt x="5101" y="8856"/>
                    <a:pt x="6227" y="6831"/>
                    <a:pt x="7450" y="5143"/>
                  </a:cubicBezTo>
                  <a:cubicBezTo>
                    <a:pt x="8674" y="3456"/>
                    <a:pt x="9994" y="2106"/>
                    <a:pt x="11313" y="1093"/>
                  </a:cubicBezTo>
                  <a:cubicBezTo>
                    <a:pt x="12633" y="81"/>
                    <a:pt x="13953" y="-594"/>
                    <a:pt x="15369" y="756"/>
                  </a:cubicBezTo>
                  <a:cubicBezTo>
                    <a:pt x="16786" y="2106"/>
                    <a:pt x="18299" y="5481"/>
                    <a:pt x="19345" y="9194"/>
                  </a:cubicBezTo>
                  <a:cubicBezTo>
                    <a:pt x="20391" y="12906"/>
                    <a:pt x="20971" y="16956"/>
                    <a:pt x="21550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247119" y="2527300"/>
              <a:ext cx="416831" cy="23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103" fill="norm" stroke="1" extrusionOk="0">
                  <a:moveTo>
                    <a:pt x="4096" y="7889"/>
                  </a:moveTo>
                  <a:cubicBezTo>
                    <a:pt x="4420" y="10330"/>
                    <a:pt x="4744" y="12772"/>
                    <a:pt x="4582" y="14932"/>
                  </a:cubicBezTo>
                  <a:cubicBezTo>
                    <a:pt x="4420" y="17092"/>
                    <a:pt x="3772" y="18970"/>
                    <a:pt x="3124" y="20097"/>
                  </a:cubicBezTo>
                  <a:cubicBezTo>
                    <a:pt x="2476" y="21224"/>
                    <a:pt x="1828" y="21600"/>
                    <a:pt x="1126" y="20191"/>
                  </a:cubicBezTo>
                  <a:cubicBezTo>
                    <a:pt x="424" y="18783"/>
                    <a:pt x="-332" y="15590"/>
                    <a:pt x="154" y="12866"/>
                  </a:cubicBezTo>
                  <a:cubicBezTo>
                    <a:pt x="640" y="10143"/>
                    <a:pt x="2368" y="7889"/>
                    <a:pt x="4636" y="6574"/>
                  </a:cubicBezTo>
                  <a:cubicBezTo>
                    <a:pt x="6904" y="5259"/>
                    <a:pt x="9712" y="4883"/>
                    <a:pt x="12574" y="3944"/>
                  </a:cubicBezTo>
                  <a:cubicBezTo>
                    <a:pt x="15436" y="3005"/>
                    <a:pt x="18352" y="1503"/>
                    <a:pt x="212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397250" y="2843139"/>
              <a:ext cx="444500" cy="9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21003"/>
                  </a:moveTo>
                  <a:cubicBezTo>
                    <a:pt x="617" y="19530"/>
                    <a:pt x="1234" y="18058"/>
                    <a:pt x="3497" y="14376"/>
                  </a:cubicBezTo>
                  <a:cubicBezTo>
                    <a:pt x="5760" y="10694"/>
                    <a:pt x="9669" y="4803"/>
                    <a:pt x="12960" y="2103"/>
                  </a:cubicBezTo>
                  <a:cubicBezTo>
                    <a:pt x="16251" y="-597"/>
                    <a:pt x="18926" y="-106"/>
                    <a:pt x="21600" y="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530600" y="2986267"/>
              <a:ext cx="247650" cy="38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0703"/>
                  </a:moveTo>
                  <a:cubicBezTo>
                    <a:pt x="1108" y="12677"/>
                    <a:pt x="2215" y="14652"/>
                    <a:pt x="3231" y="16277"/>
                  </a:cubicBezTo>
                  <a:cubicBezTo>
                    <a:pt x="4246" y="17903"/>
                    <a:pt x="5169" y="19181"/>
                    <a:pt x="5908" y="20052"/>
                  </a:cubicBezTo>
                  <a:cubicBezTo>
                    <a:pt x="6646" y="20922"/>
                    <a:pt x="7200" y="21387"/>
                    <a:pt x="7477" y="21271"/>
                  </a:cubicBezTo>
                  <a:cubicBezTo>
                    <a:pt x="7754" y="21155"/>
                    <a:pt x="7754" y="20458"/>
                    <a:pt x="7754" y="18252"/>
                  </a:cubicBezTo>
                  <a:cubicBezTo>
                    <a:pt x="7754" y="16045"/>
                    <a:pt x="7754" y="12329"/>
                    <a:pt x="8123" y="9484"/>
                  </a:cubicBezTo>
                  <a:cubicBezTo>
                    <a:pt x="8492" y="6639"/>
                    <a:pt x="9231" y="4664"/>
                    <a:pt x="10708" y="3097"/>
                  </a:cubicBezTo>
                  <a:cubicBezTo>
                    <a:pt x="12185" y="1529"/>
                    <a:pt x="14400" y="368"/>
                    <a:pt x="16338" y="77"/>
                  </a:cubicBezTo>
                  <a:cubicBezTo>
                    <a:pt x="18277" y="-213"/>
                    <a:pt x="19938" y="368"/>
                    <a:pt x="21600" y="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715327" y="3109819"/>
              <a:ext cx="196274" cy="20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29" fill="norm" stroke="1" extrusionOk="0">
                  <a:moveTo>
                    <a:pt x="634" y="5579"/>
                  </a:moveTo>
                  <a:cubicBezTo>
                    <a:pt x="634" y="10079"/>
                    <a:pt x="634" y="14579"/>
                    <a:pt x="518" y="17391"/>
                  </a:cubicBezTo>
                  <a:cubicBezTo>
                    <a:pt x="402" y="20204"/>
                    <a:pt x="169" y="21329"/>
                    <a:pt x="53" y="21329"/>
                  </a:cubicBezTo>
                  <a:cubicBezTo>
                    <a:pt x="-63" y="21329"/>
                    <a:pt x="-63" y="20204"/>
                    <a:pt x="866" y="16716"/>
                  </a:cubicBezTo>
                  <a:cubicBezTo>
                    <a:pt x="1795" y="13229"/>
                    <a:pt x="3653" y="7379"/>
                    <a:pt x="5743" y="4004"/>
                  </a:cubicBezTo>
                  <a:cubicBezTo>
                    <a:pt x="7834" y="629"/>
                    <a:pt x="10156" y="-271"/>
                    <a:pt x="12131" y="66"/>
                  </a:cubicBezTo>
                  <a:cubicBezTo>
                    <a:pt x="14105" y="404"/>
                    <a:pt x="15731" y="1979"/>
                    <a:pt x="17240" y="4566"/>
                  </a:cubicBezTo>
                  <a:cubicBezTo>
                    <a:pt x="18750" y="7154"/>
                    <a:pt x="20143" y="10754"/>
                    <a:pt x="21537" y="14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068767" y="981805"/>
              <a:ext cx="176584" cy="34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42" fill="norm" stroke="1" extrusionOk="0">
                  <a:moveTo>
                    <a:pt x="16373" y="2936"/>
                  </a:moveTo>
                  <a:cubicBezTo>
                    <a:pt x="16373" y="2273"/>
                    <a:pt x="16373" y="1611"/>
                    <a:pt x="15117" y="1014"/>
                  </a:cubicBezTo>
                  <a:cubicBezTo>
                    <a:pt x="13861" y="418"/>
                    <a:pt x="11349" y="-112"/>
                    <a:pt x="8838" y="21"/>
                  </a:cubicBezTo>
                  <a:cubicBezTo>
                    <a:pt x="6326" y="153"/>
                    <a:pt x="3815" y="948"/>
                    <a:pt x="2182" y="2075"/>
                  </a:cubicBezTo>
                  <a:cubicBezTo>
                    <a:pt x="549" y="3201"/>
                    <a:pt x="-204" y="4659"/>
                    <a:pt x="47" y="5984"/>
                  </a:cubicBezTo>
                  <a:cubicBezTo>
                    <a:pt x="298" y="7309"/>
                    <a:pt x="1554" y="8501"/>
                    <a:pt x="4694" y="9562"/>
                  </a:cubicBezTo>
                  <a:cubicBezTo>
                    <a:pt x="7833" y="10622"/>
                    <a:pt x="12856" y="11549"/>
                    <a:pt x="15870" y="12212"/>
                  </a:cubicBezTo>
                  <a:cubicBezTo>
                    <a:pt x="18884" y="12875"/>
                    <a:pt x="19889" y="13272"/>
                    <a:pt x="20517" y="13802"/>
                  </a:cubicBezTo>
                  <a:cubicBezTo>
                    <a:pt x="21145" y="14332"/>
                    <a:pt x="21396" y="14995"/>
                    <a:pt x="19136" y="16254"/>
                  </a:cubicBezTo>
                  <a:cubicBezTo>
                    <a:pt x="16875" y="17513"/>
                    <a:pt x="12103" y="19368"/>
                    <a:pt x="8587" y="20362"/>
                  </a:cubicBezTo>
                  <a:cubicBezTo>
                    <a:pt x="5070" y="21355"/>
                    <a:pt x="2810" y="21488"/>
                    <a:pt x="1805" y="21223"/>
                  </a:cubicBezTo>
                  <a:cubicBezTo>
                    <a:pt x="801" y="20958"/>
                    <a:pt x="1052" y="20295"/>
                    <a:pt x="1303" y="19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670049" y="2639956"/>
              <a:ext cx="197373" cy="42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70" fill="norm" stroke="1" extrusionOk="0">
                  <a:moveTo>
                    <a:pt x="15525" y="3594"/>
                  </a:moveTo>
                  <a:cubicBezTo>
                    <a:pt x="15975" y="3062"/>
                    <a:pt x="16425" y="2530"/>
                    <a:pt x="16763" y="1945"/>
                  </a:cubicBezTo>
                  <a:cubicBezTo>
                    <a:pt x="17100" y="1360"/>
                    <a:pt x="17325" y="721"/>
                    <a:pt x="16875" y="349"/>
                  </a:cubicBezTo>
                  <a:cubicBezTo>
                    <a:pt x="16425" y="-24"/>
                    <a:pt x="15300" y="-130"/>
                    <a:pt x="12825" y="189"/>
                  </a:cubicBezTo>
                  <a:cubicBezTo>
                    <a:pt x="10350" y="508"/>
                    <a:pt x="6525" y="1253"/>
                    <a:pt x="3938" y="2264"/>
                  </a:cubicBezTo>
                  <a:cubicBezTo>
                    <a:pt x="1350" y="3275"/>
                    <a:pt x="0" y="4552"/>
                    <a:pt x="0" y="5669"/>
                  </a:cubicBezTo>
                  <a:cubicBezTo>
                    <a:pt x="0" y="6786"/>
                    <a:pt x="1350" y="7744"/>
                    <a:pt x="4950" y="8968"/>
                  </a:cubicBezTo>
                  <a:cubicBezTo>
                    <a:pt x="8550" y="10191"/>
                    <a:pt x="14400" y="11681"/>
                    <a:pt x="17662" y="13064"/>
                  </a:cubicBezTo>
                  <a:cubicBezTo>
                    <a:pt x="20925" y="14447"/>
                    <a:pt x="21600" y="15724"/>
                    <a:pt x="20475" y="17054"/>
                  </a:cubicBezTo>
                  <a:cubicBezTo>
                    <a:pt x="19350" y="18384"/>
                    <a:pt x="16425" y="19768"/>
                    <a:pt x="14063" y="20512"/>
                  </a:cubicBezTo>
                  <a:cubicBezTo>
                    <a:pt x="11700" y="21257"/>
                    <a:pt x="9900" y="21364"/>
                    <a:pt x="810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689099" y="3103421"/>
              <a:ext cx="355601" cy="6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20801"/>
                  </a:moveTo>
                  <a:cubicBezTo>
                    <a:pt x="5143" y="13376"/>
                    <a:pt x="10286" y="5951"/>
                    <a:pt x="13886" y="2576"/>
                  </a:cubicBezTo>
                  <a:cubicBezTo>
                    <a:pt x="17486" y="-799"/>
                    <a:pt x="19543" y="-124"/>
                    <a:pt x="21600" y="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762888" y="3219450"/>
              <a:ext cx="319912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441" y="11089"/>
                  </a:moveTo>
                  <a:cubicBezTo>
                    <a:pt x="873" y="11435"/>
                    <a:pt x="304" y="11782"/>
                    <a:pt x="91" y="12244"/>
                  </a:cubicBezTo>
                  <a:cubicBezTo>
                    <a:pt x="-122" y="12706"/>
                    <a:pt x="20" y="13283"/>
                    <a:pt x="731" y="14670"/>
                  </a:cubicBezTo>
                  <a:cubicBezTo>
                    <a:pt x="1441" y="16056"/>
                    <a:pt x="2720" y="18250"/>
                    <a:pt x="3573" y="19636"/>
                  </a:cubicBezTo>
                  <a:cubicBezTo>
                    <a:pt x="4425" y="21022"/>
                    <a:pt x="4852" y="21600"/>
                    <a:pt x="5136" y="21600"/>
                  </a:cubicBezTo>
                  <a:cubicBezTo>
                    <a:pt x="5420" y="21600"/>
                    <a:pt x="5562" y="21022"/>
                    <a:pt x="5278" y="18828"/>
                  </a:cubicBezTo>
                  <a:cubicBezTo>
                    <a:pt x="4994" y="16633"/>
                    <a:pt x="4283" y="12821"/>
                    <a:pt x="3928" y="10627"/>
                  </a:cubicBezTo>
                  <a:cubicBezTo>
                    <a:pt x="3573" y="8432"/>
                    <a:pt x="3573" y="7855"/>
                    <a:pt x="4710" y="6815"/>
                  </a:cubicBezTo>
                  <a:cubicBezTo>
                    <a:pt x="5846" y="5775"/>
                    <a:pt x="8120" y="4274"/>
                    <a:pt x="10749" y="3119"/>
                  </a:cubicBezTo>
                  <a:cubicBezTo>
                    <a:pt x="13378" y="1964"/>
                    <a:pt x="16362" y="1155"/>
                    <a:pt x="18210" y="693"/>
                  </a:cubicBezTo>
                  <a:cubicBezTo>
                    <a:pt x="20057" y="231"/>
                    <a:pt x="20767" y="116"/>
                    <a:pt x="214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950361" y="3392693"/>
              <a:ext cx="202289" cy="14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590" fill="norm" stroke="1" extrusionOk="0">
                  <a:moveTo>
                    <a:pt x="2603" y="3393"/>
                  </a:moveTo>
                  <a:cubicBezTo>
                    <a:pt x="1703" y="7957"/>
                    <a:pt x="803" y="12520"/>
                    <a:pt x="353" y="15714"/>
                  </a:cubicBezTo>
                  <a:cubicBezTo>
                    <a:pt x="-97" y="18909"/>
                    <a:pt x="-97" y="20734"/>
                    <a:pt x="240" y="20582"/>
                  </a:cubicBezTo>
                  <a:cubicBezTo>
                    <a:pt x="578" y="20430"/>
                    <a:pt x="1253" y="18300"/>
                    <a:pt x="2378" y="14802"/>
                  </a:cubicBezTo>
                  <a:cubicBezTo>
                    <a:pt x="3503" y="11303"/>
                    <a:pt x="5078" y="6435"/>
                    <a:pt x="6428" y="3393"/>
                  </a:cubicBezTo>
                  <a:cubicBezTo>
                    <a:pt x="7778" y="351"/>
                    <a:pt x="8903" y="-866"/>
                    <a:pt x="11153" y="655"/>
                  </a:cubicBezTo>
                  <a:cubicBezTo>
                    <a:pt x="13403" y="2176"/>
                    <a:pt x="16778" y="6435"/>
                    <a:pt x="18690" y="9934"/>
                  </a:cubicBezTo>
                  <a:cubicBezTo>
                    <a:pt x="20603" y="13433"/>
                    <a:pt x="21053" y="16171"/>
                    <a:pt x="21503" y="18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480362" y="2921494"/>
              <a:ext cx="339038" cy="13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35" fill="norm" stroke="1" extrusionOk="0">
                  <a:moveTo>
                    <a:pt x="2572" y="16870"/>
                  </a:moveTo>
                  <a:cubicBezTo>
                    <a:pt x="1767" y="18864"/>
                    <a:pt x="962" y="20858"/>
                    <a:pt x="493" y="21024"/>
                  </a:cubicBezTo>
                  <a:cubicBezTo>
                    <a:pt x="23" y="21190"/>
                    <a:pt x="-111" y="19528"/>
                    <a:pt x="90" y="16538"/>
                  </a:cubicBezTo>
                  <a:cubicBezTo>
                    <a:pt x="291" y="13547"/>
                    <a:pt x="828" y="9227"/>
                    <a:pt x="1767" y="6070"/>
                  </a:cubicBezTo>
                  <a:cubicBezTo>
                    <a:pt x="2706" y="2913"/>
                    <a:pt x="4048" y="919"/>
                    <a:pt x="5390" y="255"/>
                  </a:cubicBezTo>
                  <a:cubicBezTo>
                    <a:pt x="6731" y="-410"/>
                    <a:pt x="8073" y="255"/>
                    <a:pt x="9213" y="1916"/>
                  </a:cubicBezTo>
                  <a:cubicBezTo>
                    <a:pt x="10354" y="3578"/>
                    <a:pt x="11293" y="6236"/>
                    <a:pt x="12567" y="8396"/>
                  </a:cubicBezTo>
                  <a:cubicBezTo>
                    <a:pt x="13842" y="10556"/>
                    <a:pt x="15452" y="12218"/>
                    <a:pt x="16995" y="11553"/>
                  </a:cubicBezTo>
                  <a:cubicBezTo>
                    <a:pt x="18537" y="10888"/>
                    <a:pt x="20013" y="7898"/>
                    <a:pt x="21489" y="4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559776" y="3171543"/>
              <a:ext cx="291374" cy="9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737" fill="norm" stroke="1" extrusionOk="0">
                  <a:moveTo>
                    <a:pt x="5111" y="9219"/>
                  </a:moveTo>
                  <a:cubicBezTo>
                    <a:pt x="4329" y="10158"/>
                    <a:pt x="3546" y="11098"/>
                    <a:pt x="2998" y="13445"/>
                  </a:cubicBezTo>
                  <a:cubicBezTo>
                    <a:pt x="2450" y="15793"/>
                    <a:pt x="2137" y="19550"/>
                    <a:pt x="1668" y="20489"/>
                  </a:cubicBezTo>
                  <a:cubicBezTo>
                    <a:pt x="1198" y="21428"/>
                    <a:pt x="572" y="19550"/>
                    <a:pt x="259" y="17437"/>
                  </a:cubicBezTo>
                  <a:cubicBezTo>
                    <a:pt x="-54" y="15324"/>
                    <a:pt x="-54" y="12976"/>
                    <a:pt x="103" y="10628"/>
                  </a:cubicBezTo>
                  <a:cubicBezTo>
                    <a:pt x="259" y="8280"/>
                    <a:pt x="572" y="5932"/>
                    <a:pt x="1511" y="5228"/>
                  </a:cubicBezTo>
                  <a:cubicBezTo>
                    <a:pt x="2450" y="4524"/>
                    <a:pt x="4016" y="5463"/>
                    <a:pt x="5503" y="7106"/>
                  </a:cubicBezTo>
                  <a:cubicBezTo>
                    <a:pt x="6989" y="8750"/>
                    <a:pt x="8398" y="11098"/>
                    <a:pt x="10589" y="10393"/>
                  </a:cubicBezTo>
                  <a:cubicBezTo>
                    <a:pt x="12781" y="9689"/>
                    <a:pt x="15755" y="5932"/>
                    <a:pt x="17711" y="3585"/>
                  </a:cubicBezTo>
                  <a:cubicBezTo>
                    <a:pt x="19668" y="1237"/>
                    <a:pt x="20607" y="298"/>
                    <a:pt x="21076" y="63"/>
                  </a:cubicBezTo>
                  <a:cubicBezTo>
                    <a:pt x="21546" y="-172"/>
                    <a:pt x="21546" y="298"/>
                    <a:pt x="21546" y="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318014" y="2618698"/>
              <a:ext cx="88636" cy="14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83" fill="norm" stroke="1" extrusionOk="0">
                  <a:moveTo>
                    <a:pt x="1479" y="12778"/>
                  </a:moveTo>
                  <a:cubicBezTo>
                    <a:pt x="1479" y="14343"/>
                    <a:pt x="1479" y="15908"/>
                    <a:pt x="1222" y="17630"/>
                  </a:cubicBezTo>
                  <a:cubicBezTo>
                    <a:pt x="965" y="19352"/>
                    <a:pt x="450" y="21230"/>
                    <a:pt x="193" y="21073"/>
                  </a:cubicBezTo>
                  <a:cubicBezTo>
                    <a:pt x="-64" y="20917"/>
                    <a:pt x="-64" y="18726"/>
                    <a:pt x="193" y="15752"/>
                  </a:cubicBezTo>
                  <a:cubicBezTo>
                    <a:pt x="450" y="12778"/>
                    <a:pt x="965" y="9021"/>
                    <a:pt x="1993" y="6204"/>
                  </a:cubicBezTo>
                  <a:cubicBezTo>
                    <a:pt x="3022" y="3387"/>
                    <a:pt x="4565" y="1508"/>
                    <a:pt x="6622" y="569"/>
                  </a:cubicBezTo>
                  <a:cubicBezTo>
                    <a:pt x="8679" y="-370"/>
                    <a:pt x="11250" y="-370"/>
                    <a:pt x="13822" y="2291"/>
                  </a:cubicBezTo>
                  <a:cubicBezTo>
                    <a:pt x="16393" y="4952"/>
                    <a:pt x="18965" y="10273"/>
                    <a:pt x="21536" y="15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432050" y="2628900"/>
              <a:ext cx="2349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6457"/>
                    <a:pt x="4670" y="11314"/>
                    <a:pt x="7686" y="8229"/>
                  </a:cubicBezTo>
                  <a:cubicBezTo>
                    <a:pt x="10703" y="5143"/>
                    <a:pt x="14400" y="4114"/>
                    <a:pt x="16832" y="3086"/>
                  </a:cubicBezTo>
                  <a:cubicBezTo>
                    <a:pt x="19265" y="2057"/>
                    <a:pt x="20432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562955" y="2590800"/>
              <a:ext cx="8555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11394" y="3600"/>
                  </a:moveTo>
                  <a:cubicBezTo>
                    <a:pt x="8822" y="3600"/>
                    <a:pt x="6251" y="3600"/>
                    <a:pt x="3936" y="3000"/>
                  </a:cubicBezTo>
                  <a:cubicBezTo>
                    <a:pt x="1622" y="2400"/>
                    <a:pt x="-435" y="1200"/>
                    <a:pt x="79" y="600"/>
                  </a:cubicBezTo>
                  <a:cubicBezTo>
                    <a:pt x="594" y="0"/>
                    <a:pt x="3679" y="0"/>
                    <a:pt x="6765" y="0"/>
                  </a:cubicBezTo>
                  <a:cubicBezTo>
                    <a:pt x="9851" y="0"/>
                    <a:pt x="12936" y="0"/>
                    <a:pt x="15508" y="600"/>
                  </a:cubicBezTo>
                  <a:cubicBezTo>
                    <a:pt x="18079" y="1200"/>
                    <a:pt x="20136" y="2400"/>
                    <a:pt x="20651" y="6000"/>
                  </a:cubicBezTo>
                  <a:cubicBezTo>
                    <a:pt x="21165" y="9600"/>
                    <a:pt x="20136" y="15600"/>
                    <a:pt x="191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2711955" y="2527300"/>
              <a:ext cx="115960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54" fill="norm" stroke="1" extrusionOk="0">
                  <a:moveTo>
                    <a:pt x="12637" y="0"/>
                  </a:moveTo>
                  <a:cubicBezTo>
                    <a:pt x="12251" y="4909"/>
                    <a:pt x="11865" y="9818"/>
                    <a:pt x="11287" y="13091"/>
                  </a:cubicBezTo>
                  <a:cubicBezTo>
                    <a:pt x="10708" y="16364"/>
                    <a:pt x="9937" y="18000"/>
                    <a:pt x="8779" y="19309"/>
                  </a:cubicBezTo>
                  <a:cubicBezTo>
                    <a:pt x="7622" y="20618"/>
                    <a:pt x="6079" y="21600"/>
                    <a:pt x="4729" y="21436"/>
                  </a:cubicBezTo>
                  <a:cubicBezTo>
                    <a:pt x="3379" y="21273"/>
                    <a:pt x="2222" y="19964"/>
                    <a:pt x="1451" y="18491"/>
                  </a:cubicBezTo>
                  <a:cubicBezTo>
                    <a:pt x="679" y="17018"/>
                    <a:pt x="294" y="15382"/>
                    <a:pt x="101" y="13745"/>
                  </a:cubicBezTo>
                  <a:cubicBezTo>
                    <a:pt x="-92" y="12109"/>
                    <a:pt x="-92" y="10473"/>
                    <a:pt x="872" y="9327"/>
                  </a:cubicBezTo>
                  <a:cubicBezTo>
                    <a:pt x="1837" y="8182"/>
                    <a:pt x="3765" y="7527"/>
                    <a:pt x="6079" y="8345"/>
                  </a:cubicBezTo>
                  <a:cubicBezTo>
                    <a:pt x="8394" y="9164"/>
                    <a:pt x="11094" y="11455"/>
                    <a:pt x="13215" y="13091"/>
                  </a:cubicBezTo>
                  <a:cubicBezTo>
                    <a:pt x="15337" y="14727"/>
                    <a:pt x="16879" y="15709"/>
                    <a:pt x="18037" y="15382"/>
                  </a:cubicBezTo>
                  <a:cubicBezTo>
                    <a:pt x="19194" y="15055"/>
                    <a:pt x="19965" y="13418"/>
                    <a:pt x="20544" y="11782"/>
                  </a:cubicBezTo>
                  <a:cubicBezTo>
                    <a:pt x="21122" y="10145"/>
                    <a:pt x="21508" y="8509"/>
                    <a:pt x="20544" y="7364"/>
                  </a:cubicBezTo>
                  <a:cubicBezTo>
                    <a:pt x="19579" y="6218"/>
                    <a:pt x="17265" y="5564"/>
                    <a:pt x="14758" y="5891"/>
                  </a:cubicBezTo>
                  <a:cubicBezTo>
                    <a:pt x="12251" y="6218"/>
                    <a:pt x="9551" y="7527"/>
                    <a:pt x="6851" y="8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469369" y="1175175"/>
              <a:ext cx="2585031" cy="68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87" fill="norm" stroke="1" extrusionOk="0">
                  <a:moveTo>
                    <a:pt x="5535" y="19864"/>
                  </a:moveTo>
                  <a:cubicBezTo>
                    <a:pt x="5993" y="20063"/>
                    <a:pt x="6451" y="20262"/>
                    <a:pt x="7041" y="20361"/>
                  </a:cubicBezTo>
                  <a:cubicBezTo>
                    <a:pt x="7632" y="20461"/>
                    <a:pt x="8354" y="20461"/>
                    <a:pt x="9076" y="20461"/>
                  </a:cubicBezTo>
                  <a:cubicBezTo>
                    <a:pt x="9799" y="20461"/>
                    <a:pt x="10521" y="20461"/>
                    <a:pt x="11199" y="20494"/>
                  </a:cubicBezTo>
                  <a:cubicBezTo>
                    <a:pt x="11878" y="20527"/>
                    <a:pt x="12512" y="20593"/>
                    <a:pt x="13120" y="20560"/>
                  </a:cubicBezTo>
                  <a:cubicBezTo>
                    <a:pt x="13727" y="20527"/>
                    <a:pt x="14309" y="20394"/>
                    <a:pt x="14917" y="20162"/>
                  </a:cubicBezTo>
                  <a:cubicBezTo>
                    <a:pt x="15525" y="19931"/>
                    <a:pt x="16159" y="19599"/>
                    <a:pt x="16802" y="19202"/>
                  </a:cubicBezTo>
                  <a:cubicBezTo>
                    <a:pt x="17445" y="18804"/>
                    <a:pt x="18097" y="18340"/>
                    <a:pt x="18722" y="17711"/>
                  </a:cubicBezTo>
                  <a:cubicBezTo>
                    <a:pt x="19348" y="17081"/>
                    <a:pt x="19947" y="16286"/>
                    <a:pt x="20396" y="15293"/>
                  </a:cubicBezTo>
                  <a:cubicBezTo>
                    <a:pt x="20845" y="14299"/>
                    <a:pt x="21145" y="13106"/>
                    <a:pt x="21321" y="11947"/>
                  </a:cubicBezTo>
                  <a:cubicBezTo>
                    <a:pt x="21497" y="10787"/>
                    <a:pt x="21550" y="9661"/>
                    <a:pt x="21497" y="8567"/>
                  </a:cubicBezTo>
                  <a:cubicBezTo>
                    <a:pt x="21444" y="7474"/>
                    <a:pt x="21286" y="6414"/>
                    <a:pt x="20995" y="5354"/>
                  </a:cubicBezTo>
                  <a:cubicBezTo>
                    <a:pt x="20704" y="4294"/>
                    <a:pt x="20281" y="3234"/>
                    <a:pt x="19832" y="2439"/>
                  </a:cubicBezTo>
                  <a:cubicBezTo>
                    <a:pt x="19383" y="1643"/>
                    <a:pt x="18907" y="1113"/>
                    <a:pt x="18308" y="749"/>
                  </a:cubicBezTo>
                  <a:cubicBezTo>
                    <a:pt x="17709" y="385"/>
                    <a:pt x="16987" y="186"/>
                    <a:pt x="16273" y="86"/>
                  </a:cubicBezTo>
                  <a:cubicBezTo>
                    <a:pt x="15560" y="-13"/>
                    <a:pt x="14855" y="-13"/>
                    <a:pt x="14150" y="20"/>
                  </a:cubicBezTo>
                  <a:cubicBezTo>
                    <a:pt x="13446" y="53"/>
                    <a:pt x="12741" y="120"/>
                    <a:pt x="12063" y="186"/>
                  </a:cubicBezTo>
                  <a:cubicBezTo>
                    <a:pt x="11384" y="252"/>
                    <a:pt x="10732" y="318"/>
                    <a:pt x="10072" y="418"/>
                  </a:cubicBezTo>
                  <a:cubicBezTo>
                    <a:pt x="9411" y="517"/>
                    <a:pt x="8742" y="650"/>
                    <a:pt x="8054" y="683"/>
                  </a:cubicBezTo>
                  <a:cubicBezTo>
                    <a:pt x="7367" y="716"/>
                    <a:pt x="6663" y="650"/>
                    <a:pt x="6055" y="650"/>
                  </a:cubicBezTo>
                  <a:cubicBezTo>
                    <a:pt x="5447" y="650"/>
                    <a:pt x="4936" y="716"/>
                    <a:pt x="4355" y="1213"/>
                  </a:cubicBezTo>
                  <a:cubicBezTo>
                    <a:pt x="3773" y="1710"/>
                    <a:pt x="3121" y="2637"/>
                    <a:pt x="2513" y="3863"/>
                  </a:cubicBezTo>
                  <a:cubicBezTo>
                    <a:pt x="1906" y="5089"/>
                    <a:pt x="1342" y="6613"/>
                    <a:pt x="919" y="8435"/>
                  </a:cubicBezTo>
                  <a:cubicBezTo>
                    <a:pt x="496" y="10257"/>
                    <a:pt x="214" y="12377"/>
                    <a:pt x="82" y="14067"/>
                  </a:cubicBezTo>
                  <a:cubicBezTo>
                    <a:pt x="-50" y="15756"/>
                    <a:pt x="-32" y="17015"/>
                    <a:pt x="205" y="18108"/>
                  </a:cubicBezTo>
                  <a:cubicBezTo>
                    <a:pt x="443" y="19202"/>
                    <a:pt x="901" y="20129"/>
                    <a:pt x="1421" y="20726"/>
                  </a:cubicBezTo>
                  <a:cubicBezTo>
                    <a:pt x="1941" y="21322"/>
                    <a:pt x="2522" y="21587"/>
                    <a:pt x="3139" y="21587"/>
                  </a:cubicBezTo>
                  <a:cubicBezTo>
                    <a:pt x="3756" y="21587"/>
                    <a:pt x="4407" y="21322"/>
                    <a:pt x="5077" y="20991"/>
                  </a:cubicBezTo>
                  <a:cubicBezTo>
                    <a:pt x="5746" y="20659"/>
                    <a:pt x="6434" y="20262"/>
                    <a:pt x="7129" y="19964"/>
                  </a:cubicBezTo>
                  <a:cubicBezTo>
                    <a:pt x="7825" y="19666"/>
                    <a:pt x="8530" y="19467"/>
                    <a:pt x="9235" y="19367"/>
                  </a:cubicBezTo>
                  <a:cubicBezTo>
                    <a:pt x="9940" y="19268"/>
                    <a:pt x="10644" y="19268"/>
                    <a:pt x="11217" y="19169"/>
                  </a:cubicBezTo>
                  <a:cubicBezTo>
                    <a:pt x="11789" y="19069"/>
                    <a:pt x="12230" y="18870"/>
                    <a:pt x="12670" y="18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390449" y="654413"/>
              <a:ext cx="2672833" cy="59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71" fill="norm" stroke="1" extrusionOk="0">
                  <a:moveTo>
                    <a:pt x="2310" y="20824"/>
                  </a:moveTo>
                  <a:cubicBezTo>
                    <a:pt x="2906" y="20442"/>
                    <a:pt x="3503" y="20060"/>
                    <a:pt x="4125" y="19832"/>
                  </a:cubicBezTo>
                  <a:cubicBezTo>
                    <a:pt x="4748" y="19603"/>
                    <a:pt x="5395" y="19526"/>
                    <a:pt x="6052" y="19488"/>
                  </a:cubicBezTo>
                  <a:cubicBezTo>
                    <a:pt x="6708" y="19450"/>
                    <a:pt x="7373" y="19450"/>
                    <a:pt x="8055" y="19450"/>
                  </a:cubicBezTo>
                  <a:cubicBezTo>
                    <a:pt x="8737" y="19450"/>
                    <a:pt x="9436" y="19450"/>
                    <a:pt x="10109" y="19488"/>
                  </a:cubicBezTo>
                  <a:cubicBezTo>
                    <a:pt x="10783" y="19526"/>
                    <a:pt x="11430" y="19603"/>
                    <a:pt x="12121" y="19679"/>
                  </a:cubicBezTo>
                  <a:cubicBezTo>
                    <a:pt x="12811" y="19755"/>
                    <a:pt x="13544" y="19832"/>
                    <a:pt x="14235" y="19946"/>
                  </a:cubicBezTo>
                  <a:cubicBezTo>
                    <a:pt x="14925" y="20060"/>
                    <a:pt x="15573" y="20213"/>
                    <a:pt x="16212" y="20442"/>
                  </a:cubicBezTo>
                  <a:cubicBezTo>
                    <a:pt x="16852" y="20671"/>
                    <a:pt x="17482" y="20976"/>
                    <a:pt x="18037" y="21205"/>
                  </a:cubicBezTo>
                  <a:cubicBezTo>
                    <a:pt x="18591" y="21434"/>
                    <a:pt x="19068" y="21587"/>
                    <a:pt x="19562" y="21358"/>
                  </a:cubicBezTo>
                  <a:cubicBezTo>
                    <a:pt x="20057" y="21129"/>
                    <a:pt x="20568" y="20518"/>
                    <a:pt x="20926" y="19564"/>
                  </a:cubicBezTo>
                  <a:cubicBezTo>
                    <a:pt x="21284" y="18610"/>
                    <a:pt x="21489" y="17313"/>
                    <a:pt x="21523" y="15786"/>
                  </a:cubicBezTo>
                  <a:cubicBezTo>
                    <a:pt x="21557" y="14260"/>
                    <a:pt x="21421" y="12504"/>
                    <a:pt x="21216" y="10673"/>
                  </a:cubicBezTo>
                  <a:cubicBezTo>
                    <a:pt x="21011" y="8841"/>
                    <a:pt x="20739" y="6933"/>
                    <a:pt x="20330" y="5444"/>
                  </a:cubicBezTo>
                  <a:cubicBezTo>
                    <a:pt x="19920" y="3956"/>
                    <a:pt x="19375" y="2887"/>
                    <a:pt x="18787" y="2124"/>
                  </a:cubicBezTo>
                  <a:cubicBezTo>
                    <a:pt x="18199" y="1361"/>
                    <a:pt x="17568" y="903"/>
                    <a:pt x="16928" y="598"/>
                  </a:cubicBezTo>
                  <a:cubicBezTo>
                    <a:pt x="16289" y="292"/>
                    <a:pt x="15641" y="140"/>
                    <a:pt x="14942" y="63"/>
                  </a:cubicBezTo>
                  <a:cubicBezTo>
                    <a:pt x="14243" y="-13"/>
                    <a:pt x="13493" y="-13"/>
                    <a:pt x="12828" y="25"/>
                  </a:cubicBezTo>
                  <a:cubicBezTo>
                    <a:pt x="12163" y="63"/>
                    <a:pt x="11584" y="140"/>
                    <a:pt x="10987" y="254"/>
                  </a:cubicBezTo>
                  <a:cubicBezTo>
                    <a:pt x="10390" y="369"/>
                    <a:pt x="9777" y="521"/>
                    <a:pt x="9103" y="598"/>
                  </a:cubicBezTo>
                  <a:cubicBezTo>
                    <a:pt x="8430" y="674"/>
                    <a:pt x="7697" y="674"/>
                    <a:pt x="7058" y="598"/>
                  </a:cubicBezTo>
                  <a:cubicBezTo>
                    <a:pt x="6418" y="521"/>
                    <a:pt x="5873" y="369"/>
                    <a:pt x="5285" y="330"/>
                  </a:cubicBezTo>
                  <a:cubicBezTo>
                    <a:pt x="4696" y="292"/>
                    <a:pt x="4066" y="369"/>
                    <a:pt x="3452" y="598"/>
                  </a:cubicBezTo>
                  <a:cubicBezTo>
                    <a:pt x="2838" y="827"/>
                    <a:pt x="2241" y="1208"/>
                    <a:pt x="1756" y="1895"/>
                  </a:cubicBezTo>
                  <a:cubicBezTo>
                    <a:pt x="1270" y="2582"/>
                    <a:pt x="895" y="3574"/>
                    <a:pt x="596" y="5177"/>
                  </a:cubicBezTo>
                  <a:cubicBezTo>
                    <a:pt x="298" y="6780"/>
                    <a:pt x="76" y="8993"/>
                    <a:pt x="17" y="10940"/>
                  </a:cubicBezTo>
                  <a:cubicBezTo>
                    <a:pt x="-43" y="12886"/>
                    <a:pt x="59" y="14565"/>
                    <a:pt x="375" y="16130"/>
                  </a:cubicBezTo>
                  <a:cubicBezTo>
                    <a:pt x="690" y="17694"/>
                    <a:pt x="1219" y="19145"/>
                    <a:pt x="1798" y="19793"/>
                  </a:cubicBezTo>
                  <a:cubicBezTo>
                    <a:pt x="2378" y="20442"/>
                    <a:pt x="3009" y="20289"/>
                    <a:pt x="3639" y="19984"/>
                  </a:cubicBezTo>
                  <a:cubicBezTo>
                    <a:pt x="4270" y="19679"/>
                    <a:pt x="4901" y="19221"/>
                    <a:pt x="5455" y="18954"/>
                  </a:cubicBezTo>
                  <a:cubicBezTo>
                    <a:pt x="6009" y="18687"/>
                    <a:pt x="6486" y="18610"/>
                    <a:pt x="6964" y="18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0" y="3644900"/>
              <a:ext cx="9010650" cy="58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9651"/>
                  </a:moveTo>
                  <a:cubicBezTo>
                    <a:pt x="51" y="18637"/>
                    <a:pt x="101" y="17623"/>
                    <a:pt x="188" y="17467"/>
                  </a:cubicBezTo>
                  <a:cubicBezTo>
                    <a:pt x="274" y="17311"/>
                    <a:pt x="396" y="18013"/>
                    <a:pt x="540" y="18793"/>
                  </a:cubicBezTo>
                  <a:cubicBezTo>
                    <a:pt x="685" y="19573"/>
                    <a:pt x="852" y="20430"/>
                    <a:pt x="1038" y="20937"/>
                  </a:cubicBezTo>
                  <a:cubicBezTo>
                    <a:pt x="1223" y="21444"/>
                    <a:pt x="1426" y="21600"/>
                    <a:pt x="1629" y="21444"/>
                  </a:cubicBezTo>
                  <a:cubicBezTo>
                    <a:pt x="1832" y="21288"/>
                    <a:pt x="2035" y="20820"/>
                    <a:pt x="2220" y="20391"/>
                  </a:cubicBezTo>
                  <a:cubicBezTo>
                    <a:pt x="2405" y="19962"/>
                    <a:pt x="2573" y="19573"/>
                    <a:pt x="2745" y="19144"/>
                  </a:cubicBezTo>
                  <a:cubicBezTo>
                    <a:pt x="2918" y="18715"/>
                    <a:pt x="3095" y="18247"/>
                    <a:pt x="3283" y="17779"/>
                  </a:cubicBezTo>
                  <a:cubicBezTo>
                    <a:pt x="3471" y="17311"/>
                    <a:pt x="3668" y="16843"/>
                    <a:pt x="3877" y="16414"/>
                  </a:cubicBezTo>
                  <a:cubicBezTo>
                    <a:pt x="4085" y="15986"/>
                    <a:pt x="4303" y="15596"/>
                    <a:pt x="4468" y="15284"/>
                  </a:cubicBezTo>
                  <a:cubicBezTo>
                    <a:pt x="4633" y="14972"/>
                    <a:pt x="4744" y="14738"/>
                    <a:pt x="4871" y="14465"/>
                  </a:cubicBezTo>
                  <a:cubicBezTo>
                    <a:pt x="4998" y="14192"/>
                    <a:pt x="5140" y="13880"/>
                    <a:pt x="5264" y="13646"/>
                  </a:cubicBezTo>
                  <a:cubicBezTo>
                    <a:pt x="5389" y="13412"/>
                    <a:pt x="5495" y="13256"/>
                    <a:pt x="5617" y="13061"/>
                  </a:cubicBezTo>
                  <a:cubicBezTo>
                    <a:pt x="5739" y="12866"/>
                    <a:pt x="5876" y="12632"/>
                    <a:pt x="6020" y="12399"/>
                  </a:cubicBezTo>
                  <a:cubicBezTo>
                    <a:pt x="6165" y="12165"/>
                    <a:pt x="6317" y="11931"/>
                    <a:pt x="6467" y="11697"/>
                  </a:cubicBezTo>
                  <a:cubicBezTo>
                    <a:pt x="6616" y="11463"/>
                    <a:pt x="6764" y="11229"/>
                    <a:pt x="6989" y="10917"/>
                  </a:cubicBezTo>
                  <a:cubicBezTo>
                    <a:pt x="7215" y="10605"/>
                    <a:pt x="7520" y="10215"/>
                    <a:pt x="7751" y="9903"/>
                  </a:cubicBezTo>
                  <a:cubicBezTo>
                    <a:pt x="7981" y="9591"/>
                    <a:pt x="8139" y="9357"/>
                    <a:pt x="8299" y="9123"/>
                  </a:cubicBezTo>
                  <a:cubicBezTo>
                    <a:pt x="8458" y="8890"/>
                    <a:pt x="8621" y="8656"/>
                    <a:pt x="8783" y="8422"/>
                  </a:cubicBezTo>
                  <a:cubicBezTo>
                    <a:pt x="8945" y="8188"/>
                    <a:pt x="9108" y="7954"/>
                    <a:pt x="9372" y="7564"/>
                  </a:cubicBezTo>
                  <a:cubicBezTo>
                    <a:pt x="9636" y="7174"/>
                    <a:pt x="10001" y="6628"/>
                    <a:pt x="10280" y="6238"/>
                  </a:cubicBezTo>
                  <a:cubicBezTo>
                    <a:pt x="10559" y="5848"/>
                    <a:pt x="10752" y="5614"/>
                    <a:pt x="10937" y="5342"/>
                  </a:cubicBezTo>
                  <a:cubicBezTo>
                    <a:pt x="11122" y="5069"/>
                    <a:pt x="11300" y="4757"/>
                    <a:pt x="11493" y="4484"/>
                  </a:cubicBezTo>
                  <a:cubicBezTo>
                    <a:pt x="11685" y="4211"/>
                    <a:pt x="11893" y="3977"/>
                    <a:pt x="12099" y="3743"/>
                  </a:cubicBezTo>
                  <a:cubicBezTo>
                    <a:pt x="12304" y="3509"/>
                    <a:pt x="12507" y="3275"/>
                    <a:pt x="12713" y="3041"/>
                  </a:cubicBezTo>
                  <a:cubicBezTo>
                    <a:pt x="12918" y="2807"/>
                    <a:pt x="13126" y="2573"/>
                    <a:pt x="13327" y="2378"/>
                  </a:cubicBezTo>
                  <a:cubicBezTo>
                    <a:pt x="13527" y="2183"/>
                    <a:pt x="13720" y="2027"/>
                    <a:pt x="13923" y="1871"/>
                  </a:cubicBezTo>
                  <a:cubicBezTo>
                    <a:pt x="14126" y="1716"/>
                    <a:pt x="14339" y="1560"/>
                    <a:pt x="14545" y="1404"/>
                  </a:cubicBezTo>
                  <a:cubicBezTo>
                    <a:pt x="14750" y="1248"/>
                    <a:pt x="14948" y="1092"/>
                    <a:pt x="15146" y="975"/>
                  </a:cubicBezTo>
                  <a:cubicBezTo>
                    <a:pt x="15344" y="858"/>
                    <a:pt x="15542" y="780"/>
                    <a:pt x="15729" y="663"/>
                  </a:cubicBezTo>
                  <a:cubicBezTo>
                    <a:pt x="15917" y="546"/>
                    <a:pt x="16095" y="390"/>
                    <a:pt x="16280" y="312"/>
                  </a:cubicBezTo>
                  <a:cubicBezTo>
                    <a:pt x="16465" y="234"/>
                    <a:pt x="16658" y="234"/>
                    <a:pt x="16846" y="195"/>
                  </a:cubicBezTo>
                  <a:cubicBezTo>
                    <a:pt x="17033" y="156"/>
                    <a:pt x="17216" y="78"/>
                    <a:pt x="17399" y="39"/>
                  </a:cubicBezTo>
                  <a:cubicBezTo>
                    <a:pt x="17581" y="0"/>
                    <a:pt x="17764" y="0"/>
                    <a:pt x="17937" y="0"/>
                  </a:cubicBezTo>
                  <a:cubicBezTo>
                    <a:pt x="18109" y="0"/>
                    <a:pt x="18271" y="0"/>
                    <a:pt x="18515" y="78"/>
                  </a:cubicBezTo>
                  <a:cubicBezTo>
                    <a:pt x="18759" y="156"/>
                    <a:pt x="19083" y="312"/>
                    <a:pt x="19375" y="585"/>
                  </a:cubicBezTo>
                  <a:cubicBezTo>
                    <a:pt x="19667" y="858"/>
                    <a:pt x="19926" y="1248"/>
                    <a:pt x="20182" y="1755"/>
                  </a:cubicBezTo>
                  <a:cubicBezTo>
                    <a:pt x="20438" y="2261"/>
                    <a:pt x="20692" y="2885"/>
                    <a:pt x="20928" y="3626"/>
                  </a:cubicBezTo>
                  <a:cubicBezTo>
                    <a:pt x="21164" y="4367"/>
                    <a:pt x="21382" y="5225"/>
                    <a:pt x="21600" y="6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28080" y="4307996"/>
              <a:ext cx="191070" cy="37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43" fill="norm" stroke="1" extrusionOk="0">
                  <a:moveTo>
                    <a:pt x="8609" y="8082"/>
                  </a:moveTo>
                  <a:cubicBezTo>
                    <a:pt x="7660" y="8440"/>
                    <a:pt x="6711" y="8798"/>
                    <a:pt x="5761" y="10409"/>
                  </a:cubicBezTo>
                  <a:cubicBezTo>
                    <a:pt x="4812" y="12020"/>
                    <a:pt x="3862" y="14884"/>
                    <a:pt x="3150" y="16615"/>
                  </a:cubicBezTo>
                  <a:cubicBezTo>
                    <a:pt x="2438" y="18345"/>
                    <a:pt x="1963" y="18942"/>
                    <a:pt x="1607" y="19658"/>
                  </a:cubicBezTo>
                  <a:cubicBezTo>
                    <a:pt x="1251" y="20374"/>
                    <a:pt x="1014" y="21209"/>
                    <a:pt x="658" y="21329"/>
                  </a:cubicBezTo>
                  <a:cubicBezTo>
                    <a:pt x="302" y="21448"/>
                    <a:pt x="-173" y="20851"/>
                    <a:pt x="64" y="18524"/>
                  </a:cubicBezTo>
                  <a:cubicBezTo>
                    <a:pt x="302" y="16197"/>
                    <a:pt x="1251" y="12140"/>
                    <a:pt x="2438" y="8977"/>
                  </a:cubicBezTo>
                  <a:cubicBezTo>
                    <a:pt x="3625" y="5815"/>
                    <a:pt x="5049" y="3547"/>
                    <a:pt x="6117" y="2056"/>
                  </a:cubicBezTo>
                  <a:cubicBezTo>
                    <a:pt x="7185" y="564"/>
                    <a:pt x="7897" y="-152"/>
                    <a:pt x="8491" y="27"/>
                  </a:cubicBezTo>
                  <a:cubicBezTo>
                    <a:pt x="9084" y="206"/>
                    <a:pt x="9559" y="1280"/>
                    <a:pt x="10271" y="3726"/>
                  </a:cubicBezTo>
                  <a:cubicBezTo>
                    <a:pt x="10983" y="6173"/>
                    <a:pt x="11932" y="9992"/>
                    <a:pt x="12763" y="12856"/>
                  </a:cubicBezTo>
                  <a:cubicBezTo>
                    <a:pt x="13594" y="15720"/>
                    <a:pt x="14306" y="17629"/>
                    <a:pt x="14900" y="18882"/>
                  </a:cubicBezTo>
                  <a:cubicBezTo>
                    <a:pt x="15493" y="20135"/>
                    <a:pt x="15968" y="20732"/>
                    <a:pt x="15730" y="20851"/>
                  </a:cubicBezTo>
                  <a:cubicBezTo>
                    <a:pt x="15493" y="20971"/>
                    <a:pt x="14543" y="20613"/>
                    <a:pt x="12407" y="19837"/>
                  </a:cubicBezTo>
                  <a:cubicBezTo>
                    <a:pt x="10271" y="19061"/>
                    <a:pt x="6948" y="17868"/>
                    <a:pt x="4693" y="17212"/>
                  </a:cubicBezTo>
                  <a:cubicBezTo>
                    <a:pt x="2438" y="16555"/>
                    <a:pt x="1251" y="16436"/>
                    <a:pt x="1370" y="16197"/>
                  </a:cubicBezTo>
                  <a:cubicBezTo>
                    <a:pt x="1489" y="15958"/>
                    <a:pt x="2913" y="15600"/>
                    <a:pt x="6473" y="15004"/>
                  </a:cubicBezTo>
                  <a:cubicBezTo>
                    <a:pt x="10034" y="14407"/>
                    <a:pt x="15730" y="13572"/>
                    <a:pt x="21427" y="12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08247" y="4477929"/>
              <a:ext cx="97413" cy="16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166" fill="norm" stroke="1" extrusionOk="0">
                  <a:moveTo>
                    <a:pt x="15818" y="3900"/>
                  </a:moveTo>
                  <a:cubicBezTo>
                    <a:pt x="14468" y="2550"/>
                    <a:pt x="13118" y="1200"/>
                    <a:pt x="11318" y="525"/>
                  </a:cubicBezTo>
                  <a:cubicBezTo>
                    <a:pt x="9518" y="-150"/>
                    <a:pt x="7268" y="-150"/>
                    <a:pt x="5243" y="390"/>
                  </a:cubicBezTo>
                  <a:cubicBezTo>
                    <a:pt x="3218" y="930"/>
                    <a:pt x="1418" y="2010"/>
                    <a:pt x="518" y="3225"/>
                  </a:cubicBezTo>
                  <a:cubicBezTo>
                    <a:pt x="-382" y="4440"/>
                    <a:pt x="-382" y="5790"/>
                    <a:pt x="2768" y="7410"/>
                  </a:cubicBezTo>
                  <a:cubicBezTo>
                    <a:pt x="5918" y="9030"/>
                    <a:pt x="12218" y="10920"/>
                    <a:pt x="16043" y="12675"/>
                  </a:cubicBezTo>
                  <a:cubicBezTo>
                    <a:pt x="19868" y="14430"/>
                    <a:pt x="21218" y="16050"/>
                    <a:pt x="20543" y="17535"/>
                  </a:cubicBezTo>
                  <a:cubicBezTo>
                    <a:pt x="19868" y="19020"/>
                    <a:pt x="17168" y="20370"/>
                    <a:pt x="14243" y="20910"/>
                  </a:cubicBezTo>
                  <a:cubicBezTo>
                    <a:pt x="11318" y="21450"/>
                    <a:pt x="8168" y="21180"/>
                    <a:pt x="7268" y="19695"/>
                  </a:cubicBezTo>
                  <a:cubicBezTo>
                    <a:pt x="6368" y="18210"/>
                    <a:pt x="7718" y="15510"/>
                    <a:pt x="9068" y="12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88999" y="4435818"/>
              <a:ext cx="94309" cy="23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33" fill="norm" stroke="1" extrusionOk="0">
                  <a:moveTo>
                    <a:pt x="18720" y="3696"/>
                  </a:moveTo>
                  <a:cubicBezTo>
                    <a:pt x="20160" y="2931"/>
                    <a:pt x="21600" y="2167"/>
                    <a:pt x="21360" y="1498"/>
                  </a:cubicBezTo>
                  <a:cubicBezTo>
                    <a:pt x="21120" y="829"/>
                    <a:pt x="19200" y="255"/>
                    <a:pt x="17040" y="64"/>
                  </a:cubicBezTo>
                  <a:cubicBezTo>
                    <a:pt x="14880" y="-127"/>
                    <a:pt x="12480" y="64"/>
                    <a:pt x="10080" y="1211"/>
                  </a:cubicBezTo>
                  <a:cubicBezTo>
                    <a:pt x="7680" y="2358"/>
                    <a:pt x="5280" y="4461"/>
                    <a:pt x="6240" y="6946"/>
                  </a:cubicBezTo>
                  <a:cubicBezTo>
                    <a:pt x="7200" y="9431"/>
                    <a:pt x="11520" y="12298"/>
                    <a:pt x="13680" y="14305"/>
                  </a:cubicBezTo>
                  <a:cubicBezTo>
                    <a:pt x="15840" y="16312"/>
                    <a:pt x="15840" y="17459"/>
                    <a:pt x="14640" y="18510"/>
                  </a:cubicBezTo>
                  <a:cubicBezTo>
                    <a:pt x="13440" y="19561"/>
                    <a:pt x="11040" y="20517"/>
                    <a:pt x="8640" y="20995"/>
                  </a:cubicBezTo>
                  <a:cubicBezTo>
                    <a:pt x="6240" y="21473"/>
                    <a:pt x="3840" y="21473"/>
                    <a:pt x="2400" y="20804"/>
                  </a:cubicBezTo>
                  <a:cubicBezTo>
                    <a:pt x="960" y="20135"/>
                    <a:pt x="480" y="18797"/>
                    <a:pt x="0" y="17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009649" y="4492535"/>
              <a:ext cx="266701" cy="11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2910"/>
                  </a:moveTo>
                  <a:cubicBezTo>
                    <a:pt x="514" y="1367"/>
                    <a:pt x="1029" y="-176"/>
                    <a:pt x="1200" y="17"/>
                  </a:cubicBezTo>
                  <a:cubicBezTo>
                    <a:pt x="1371" y="210"/>
                    <a:pt x="1200" y="2138"/>
                    <a:pt x="1029" y="5031"/>
                  </a:cubicBezTo>
                  <a:cubicBezTo>
                    <a:pt x="857" y="7924"/>
                    <a:pt x="686" y="11781"/>
                    <a:pt x="686" y="14674"/>
                  </a:cubicBezTo>
                  <a:cubicBezTo>
                    <a:pt x="686" y="17567"/>
                    <a:pt x="857" y="19495"/>
                    <a:pt x="1371" y="20460"/>
                  </a:cubicBezTo>
                  <a:cubicBezTo>
                    <a:pt x="1886" y="21424"/>
                    <a:pt x="2743" y="21424"/>
                    <a:pt x="3514" y="19688"/>
                  </a:cubicBezTo>
                  <a:cubicBezTo>
                    <a:pt x="4286" y="17953"/>
                    <a:pt x="4971" y="14481"/>
                    <a:pt x="5400" y="11781"/>
                  </a:cubicBezTo>
                  <a:cubicBezTo>
                    <a:pt x="5829" y="9081"/>
                    <a:pt x="6000" y="7153"/>
                    <a:pt x="6000" y="7153"/>
                  </a:cubicBezTo>
                  <a:cubicBezTo>
                    <a:pt x="6000" y="7153"/>
                    <a:pt x="5829" y="9081"/>
                    <a:pt x="5743" y="11395"/>
                  </a:cubicBezTo>
                  <a:cubicBezTo>
                    <a:pt x="5657" y="13710"/>
                    <a:pt x="5657" y="16410"/>
                    <a:pt x="6086" y="17567"/>
                  </a:cubicBezTo>
                  <a:cubicBezTo>
                    <a:pt x="6514" y="18724"/>
                    <a:pt x="7371" y="18338"/>
                    <a:pt x="8057" y="16217"/>
                  </a:cubicBezTo>
                  <a:cubicBezTo>
                    <a:pt x="8743" y="14095"/>
                    <a:pt x="9257" y="10238"/>
                    <a:pt x="9600" y="9467"/>
                  </a:cubicBezTo>
                  <a:cubicBezTo>
                    <a:pt x="9943" y="8695"/>
                    <a:pt x="10114" y="11010"/>
                    <a:pt x="10457" y="13131"/>
                  </a:cubicBezTo>
                  <a:cubicBezTo>
                    <a:pt x="10800" y="15253"/>
                    <a:pt x="11314" y="17181"/>
                    <a:pt x="11657" y="16988"/>
                  </a:cubicBezTo>
                  <a:cubicBezTo>
                    <a:pt x="12000" y="16795"/>
                    <a:pt x="12171" y="14481"/>
                    <a:pt x="12429" y="12360"/>
                  </a:cubicBezTo>
                  <a:cubicBezTo>
                    <a:pt x="12686" y="10238"/>
                    <a:pt x="13029" y="8310"/>
                    <a:pt x="13457" y="6574"/>
                  </a:cubicBezTo>
                  <a:cubicBezTo>
                    <a:pt x="13886" y="4838"/>
                    <a:pt x="14400" y="3295"/>
                    <a:pt x="15086" y="2331"/>
                  </a:cubicBezTo>
                  <a:cubicBezTo>
                    <a:pt x="15771" y="1367"/>
                    <a:pt x="16629" y="981"/>
                    <a:pt x="17143" y="1753"/>
                  </a:cubicBezTo>
                  <a:cubicBezTo>
                    <a:pt x="17657" y="2524"/>
                    <a:pt x="17829" y="4453"/>
                    <a:pt x="17914" y="6381"/>
                  </a:cubicBezTo>
                  <a:cubicBezTo>
                    <a:pt x="18000" y="8310"/>
                    <a:pt x="18000" y="10238"/>
                    <a:pt x="18000" y="12167"/>
                  </a:cubicBezTo>
                  <a:cubicBezTo>
                    <a:pt x="18000" y="14095"/>
                    <a:pt x="18000" y="16024"/>
                    <a:pt x="18171" y="15831"/>
                  </a:cubicBezTo>
                  <a:cubicBezTo>
                    <a:pt x="18343" y="15638"/>
                    <a:pt x="18686" y="13324"/>
                    <a:pt x="19114" y="11395"/>
                  </a:cubicBezTo>
                  <a:cubicBezTo>
                    <a:pt x="19543" y="9467"/>
                    <a:pt x="20057" y="7924"/>
                    <a:pt x="20486" y="9081"/>
                  </a:cubicBezTo>
                  <a:cubicBezTo>
                    <a:pt x="20914" y="10238"/>
                    <a:pt x="21257" y="14095"/>
                    <a:pt x="21600" y="17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291166" y="4423399"/>
              <a:ext cx="98208" cy="38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50" fill="norm" stroke="1" extrusionOk="0">
                  <a:moveTo>
                    <a:pt x="6434" y="7264"/>
                  </a:moveTo>
                  <a:cubicBezTo>
                    <a:pt x="6894" y="10587"/>
                    <a:pt x="7353" y="13910"/>
                    <a:pt x="7353" y="15987"/>
                  </a:cubicBezTo>
                  <a:cubicBezTo>
                    <a:pt x="7353" y="18064"/>
                    <a:pt x="6894" y="18895"/>
                    <a:pt x="6204" y="19726"/>
                  </a:cubicBezTo>
                  <a:cubicBezTo>
                    <a:pt x="5515" y="20557"/>
                    <a:pt x="4596" y="21387"/>
                    <a:pt x="3906" y="21447"/>
                  </a:cubicBezTo>
                  <a:cubicBezTo>
                    <a:pt x="3217" y="21506"/>
                    <a:pt x="2757" y="20794"/>
                    <a:pt x="2528" y="18183"/>
                  </a:cubicBezTo>
                  <a:cubicBezTo>
                    <a:pt x="2298" y="15572"/>
                    <a:pt x="2298" y="11062"/>
                    <a:pt x="2987" y="7976"/>
                  </a:cubicBezTo>
                  <a:cubicBezTo>
                    <a:pt x="3677" y="4891"/>
                    <a:pt x="5055" y="3229"/>
                    <a:pt x="6434" y="2161"/>
                  </a:cubicBezTo>
                  <a:cubicBezTo>
                    <a:pt x="7813" y="1093"/>
                    <a:pt x="9191" y="618"/>
                    <a:pt x="11030" y="321"/>
                  </a:cubicBezTo>
                  <a:cubicBezTo>
                    <a:pt x="12868" y="25"/>
                    <a:pt x="15166" y="-94"/>
                    <a:pt x="17004" y="84"/>
                  </a:cubicBezTo>
                  <a:cubicBezTo>
                    <a:pt x="18843" y="262"/>
                    <a:pt x="20221" y="737"/>
                    <a:pt x="20911" y="1627"/>
                  </a:cubicBezTo>
                  <a:cubicBezTo>
                    <a:pt x="21600" y="2517"/>
                    <a:pt x="21600" y="3822"/>
                    <a:pt x="19532" y="4950"/>
                  </a:cubicBezTo>
                  <a:cubicBezTo>
                    <a:pt x="17464" y="6077"/>
                    <a:pt x="13328" y="7027"/>
                    <a:pt x="9881" y="7561"/>
                  </a:cubicBezTo>
                  <a:cubicBezTo>
                    <a:pt x="6434" y="8095"/>
                    <a:pt x="3677" y="8214"/>
                    <a:pt x="2068" y="7976"/>
                  </a:cubicBezTo>
                  <a:cubicBezTo>
                    <a:pt x="460" y="7739"/>
                    <a:pt x="0" y="7146"/>
                    <a:pt x="0" y="6552"/>
                  </a:cubicBezTo>
                  <a:cubicBezTo>
                    <a:pt x="0" y="5959"/>
                    <a:pt x="460" y="5365"/>
                    <a:pt x="919" y="4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407583" y="4226983"/>
              <a:ext cx="148167" cy="31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3086" y="1459"/>
                  </a:moveTo>
                  <a:cubicBezTo>
                    <a:pt x="4320" y="730"/>
                    <a:pt x="5554" y="0"/>
                    <a:pt x="6171" y="0"/>
                  </a:cubicBezTo>
                  <a:cubicBezTo>
                    <a:pt x="6789" y="0"/>
                    <a:pt x="6789" y="730"/>
                    <a:pt x="6326" y="3430"/>
                  </a:cubicBezTo>
                  <a:cubicBezTo>
                    <a:pt x="5863" y="6130"/>
                    <a:pt x="4937" y="10800"/>
                    <a:pt x="4474" y="13792"/>
                  </a:cubicBezTo>
                  <a:cubicBezTo>
                    <a:pt x="4011" y="16784"/>
                    <a:pt x="4011" y="18097"/>
                    <a:pt x="4320" y="19192"/>
                  </a:cubicBezTo>
                  <a:cubicBezTo>
                    <a:pt x="4629" y="20286"/>
                    <a:pt x="5246" y="21162"/>
                    <a:pt x="6171" y="21381"/>
                  </a:cubicBezTo>
                  <a:cubicBezTo>
                    <a:pt x="7097" y="21600"/>
                    <a:pt x="8331" y="21162"/>
                    <a:pt x="8949" y="20214"/>
                  </a:cubicBezTo>
                  <a:cubicBezTo>
                    <a:pt x="9566" y="19265"/>
                    <a:pt x="9566" y="17805"/>
                    <a:pt x="8486" y="16492"/>
                  </a:cubicBezTo>
                  <a:cubicBezTo>
                    <a:pt x="7406" y="15178"/>
                    <a:pt x="5246" y="14011"/>
                    <a:pt x="3394" y="13281"/>
                  </a:cubicBezTo>
                  <a:cubicBezTo>
                    <a:pt x="1543" y="12551"/>
                    <a:pt x="0" y="12259"/>
                    <a:pt x="0" y="12186"/>
                  </a:cubicBezTo>
                  <a:cubicBezTo>
                    <a:pt x="0" y="12114"/>
                    <a:pt x="1543" y="12259"/>
                    <a:pt x="3857" y="12114"/>
                  </a:cubicBezTo>
                  <a:cubicBezTo>
                    <a:pt x="6171" y="11968"/>
                    <a:pt x="9257" y="11530"/>
                    <a:pt x="11571" y="11311"/>
                  </a:cubicBezTo>
                  <a:cubicBezTo>
                    <a:pt x="13886" y="11092"/>
                    <a:pt x="15429" y="11092"/>
                    <a:pt x="16200" y="11457"/>
                  </a:cubicBezTo>
                  <a:cubicBezTo>
                    <a:pt x="16971" y="11822"/>
                    <a:pt x="16971" y="12551"/>
                    <a:pt x="16971" y="13281"/>
                  </a:cubicBezTo>
                  <a:cubicBezTo>
                    <a:pt x="16971" y="14011"/>
                    <a:pt x="16971" y="14741"/>
                    <a:pt x="16817" y="15470"/>
                  </a:cubicBezTo>
                  <a:cubicBezTo>
                    <a:pt x="16663" y="16200"/>
                    <a:pt x="16354" y="16930"/>
                    <a:pt x="16354" y="16930"/>
                  </a:cubicBezTo>
                  <a:cubicBezTo>
                    <a:pt x="16354" y="16930"/>
                    <a:pt x="16663" y="16200"/>
                    <a:pt x="17126" y="14449"/>
                  </a:cubicBezTo>
                  <a:cubicBezTo>
                    <a:pt x="17589" y="12697"/>
                    <a:pt x="18206" y="9924"/>
                    <a:pt x="18823" y="8173"/>
                  </a:cubicBezTo>
                  <a:cubicBezTo>
                    <a:pt x="19440" y="6422"/>
                    <a:pt x="20057" y="5692"/>
                    <a:pt x="20520" y="5400"/>
                  </a:cubicBezTo>
                  <a:cubicBezTo>
                    <a:pt x="20983" y="5108"/>
                    <a:pt x="21291" y="5254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550458" y="4349750"/>
              <a:ext cx="68792" cy="11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02" fill="norm" stroke="1" extrusionOk="0">
                  <a:moveTo>
                    <a:pt x="7528" y="0"/>
                  </a:moveTo>
                  <a:cubicBezTo>
                    <a:pt x="4909" y="4000"/>
                    <a:pt x="2291" y="8000"/>
                    <a:pt x="982" y="11000"/>
                  </a:cubicBezTo>
                  <a:cubicBezTo>
                    <a:pt x="-327" y="14000"/>
                    <a:pt x="-327" y="16000"/>
                    <a:pt x="982" y="17600"/>
                  </a:cubicBezTo>
                  <a:cubicBezTo>
                    <a:pt x="2291" y="19200"/>
                    <a:pt x="4909" y="20400"/>
                    <a:pt x="7855" y="21000"/>
                  </a:cubicBezTo>
                  <a:cubicBezTo>
                    <a:pt x="10800" y="21600"/>
                    <a:pt x="14073" y="21600"/>
                    <a:pt x="16364" y="18200"/>
                  </a:cubicBezTo>
                  <a:cubicBezTo>
                    <a:pt x="18655" y="14800"/>
                    <a:pt x="19964" y="8000"/>
                    <a:pt x="21273" y="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625599" y="4323219"/>
              <a:ext cx="114301" cy="13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4230"/>
                  </a:moveTo>
                  <a:cubicBezTo>
                    <a:pt x="2400" y="7606"/>
                    <a:pt x="4800" y="10981"/>
                    <a:pt x="6200" y="13681"/>
                  </a:cubicBezTo>
                  <a:cubicBezTo>
                    <a:pt x="7600" y="16381"/>
                    <a:pt x="8000" y="18406"/>
                    <a:pt x="8200" y="18237"/>
                  </a:cubicBezTo>
                  <a:cubicBezTo>
                    <a:pt x="8400" y="18068"/>
                    <a:pt x="8400" y="15706"/>
                    <a:pt x="8800" y="12837"/>
                  </a:cubicBezTo>
                  <a:cubicBezTo>
                    <a:pt x="9200" y="9968"/>
                    <a:pt x="10000" y="6593"/>
                    <a:pt x="11400" y="4062"/>
                  </a:cubicBezTo>
                  <a:cubicBezTo>
                    <a:pt x="12800" y="1530"/>
                    <a:pt x="14800" y="-157"/>
                    <a:pt x="16400" y="12"/>
                  </a:cubicBezTo>
                  <a:cubicBezTo>
                    <a:pt x="18000" y="180"/>
                    <a:pt x="19200" y="2205"/>
                    <a:pt x="20000" y="6087"/>
                  </a:cubicBezTo>
                  <a:cubicBezTo>
                    <a:pt x="20800" y="9968"/>
                    <a:pt x="21200" y="15706"/>
                    <a:pt x="2160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695449" y="4290316"/>
              <a:ext cx="139701" cy="30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1600" y="4154"/>
                  </a:moveTo>
                  <a:cubicBezTo>
                    <a:pt x="21600" y="3267"/>
                    <a:pt x="21600" y="2379"/>
                    <a:pt x="21109" y="1639"/>
                  </a:cubicBezTo>
                  <a:cubicBezTo>
                    <a:pt x="20618" y="900"/>
                    <a:pt x="19636" y="308"/>
                    <a:pt x="18000" y="86"/>
                  </a:cubicBezTo>
                  <a:cubicBezTo>
                    <a:pt x="16364" y="-136"/>
                    <a:pt x="14073" y="12"/>
                    <a:pt x="12764" y="1269"/>
                  </a:cubicBezTo>
                  <a:cubicBezTo>
                    <a:pt x="11455" y="2527"/>
                    <a:pt x="11127" y="4894"/>
                    <a:pt x="12109" y="7335"/>
                  </a:cubicBezTo>
                  <a:cubicBezTo>
                    <a:pt x="13091" y="9776"/>
                    <a:pt x="15382" y="12291"/>
                    <a:pt x="15055" y="14585"/>
                  </a:cubicBezTo>
                  <a:cubicBezTo>
                    <a:pt x="14727" y="16878"/>
                    <a:pt x="11782" y="18949"/>
                    <a:pt x="8836" y="20059"/>
                  </a:cubicBezTo>
                  <a:cubicBezTo>
                    <a:pt x="5891" y="21168"/>
                    <a:pt x="2945" y="21316"/>
                    <a:pt x="0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33935" y="4654550"/>
              <a:ext cx="1059915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409" y="20785"/>
                  </a:moveTo>
                  <a:cubicBezTo>
                    <a:pt x="1194" y="20785"/>
                    <a:pt x="979" y="20785"/>
                    <a:pt x="699" y="20989"/>
                  </a:cubicBezTo>
                  <a:cubicBezTo>
                    <a:pt x="419" y="21192"/>
                    <a:pt x="75" y="21600"/>
                    <a:pt x="11" y="21600"/>
                  </a:cubicBezTo>
                  <a:cubicBezTo>
                    <a:pt x="-54" y="21600"/>
                    <a:pt x="161" y="21192"/>
                    <a:pt x="1043" y="19766"/>
                  </a:cubicBezTo>
                  <a:cubicBezTo>
                    <a:pt x="1925" y="18340"/>
                    <a:pt x="3474" y="15894"/>
                    <a:pt x="5066" y="13653"/>
                  </a:cubicBezTo>
                  <a:cubicBezTo>
                    <a:pt x="6658" y="11411"/>
                    <a:pt x="8293" y="9374"/>
                    <a:pt x="10015" y="7336"/>
                  </a:cubicBezTo>
                  <a:cubicBezTo>
                    <a:pt x="11736" y="5298"/>
                    <a:pt x="13543" y="3260"/>
                    <a:pt x="15479" y="2038"/>
                  </a:cubicBezTo>
                  <a:cubicBezTo>
                    <a:pt x="17415" y="815"/>
                    <a:pt x="19481" y="408"/>
                    <a:pt x="215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327149" y="4603750"/>
              <a:ext cx="393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9" y="19096"/>
                    <a:pt x="4877" y="16591"/>
                    <a:pt x="8477" y="12991"/>
                  </a:cubicBezTo>
                  <a:cubicBezTo>
                    <a:pt x="12077" y="9391"/>
                    <a:pt x="16839" y="469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949449" y="4324350"/>
              <a:ext cx="44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044699" y="44640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056466" y="4033060"/>
              <a:ext cx="137584" cy="41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5618" y="1912"/>
                  </a:moveTo>
                  <a:cubicBezTo>
                    <a:pt x="15286" y="1370"/>
                    <a:pt x="14954" y="827"/>
                    <a:pt x="13625" y="447"/>
                  </a:cubicBezTo>
                  <a:cubicBezTo>
                    <a:pt x="12295" y="67"/>
                    <a:pt x="9969" y="-150"/>
                    <a:pt x="7643" y="121"/>
                  </a:cubicBezTo>
                  <a:cubicBezTo>
                    <a:pt x="5317" y="393"/>
                    <a:pt x="2991" y="1153"/>
                    <a:pt x="1828" y="1804"/>
                  </a:cubicBezTo>
                  <a:cubicBezTo>
                    <a:pt x="665" y="2455"/>
                    <a:pt x="665" y="2998"/>
                    <a:pt x="2825" y="4355"/>
                  </a:cubicBezTo>
                  <a:cubicBezTo>
                    <a:pt x="4985" y="5711"/>
                    <a:pt x="9305" y="7882"/>
                    <a:pt x="10468" y="9456"/>
                  </a:cubicBezTo>
                  <a:cubicBezTo>
                    <a:pt x="11631" y="11030"/>
                    <a:pt x="9637" y="12007"/>
                    <a:pt x="7809" y="12549"/>
                  </a:cubicBezTo>
                  <a:cubicBezTo>
                    <a:pt x="5982" y="13092"/>
                    <a:pt x="4320" y="13201"/>
                    <a:pt x="2825" y="13092"/>
                  </a:cubicBezTo>
                  <a:cubicBezTo>
                    <a:pt x="1329" y="12984"/>
                    <a:pt x="0" y="12658"/>
                    <a:pt x="0" y="12332"/>
                  </a:cubicBezTo>
                  <a:cubicBezTo>
                    <a:pt x="0" y="12007"/>
                    <a:pt x="1329" y="11681"/>
                    <a:pt x="2825" y="11627"/>
                  </a:cubicBezTo>
                  <a:cubicBezTo>
                    <a:pt x="4320" y="11573"/>
                    <a:pt x="5982" y="11790"/>
                    <a:pt x="7477" y="12495"/>
                  </a:cubicBezTo>
                  <a:cubicBezTo>
                    <a:pt x="8972" y="13201"/>
                    <a:pt x="10302" y="14395"/>
                    <a:pt x="10135" y="15589"/>
                  </a:cubicBezTo>
                  <a:cubicBezTo>
                    <a:pt x="9969" y="16783"/>
                    <a:pt x="8308" y="17977"/>
                    <a:pt x="7145" y="18954"/>
                  </a:cubicBezTo>
                  <a:cubicBezTo>
                    <a:pt x="5982" y="19930"/>
                    <a:pt x="5317" y="20690"/>
                    <a:pt x="5815" y="21070"/>
                  </a:cubicBezTo>
                  <a:cubicBezTo>
                    <a:pt x="6314" y="21450"/>
                    <a:pt x="7975" y="21450"/>
                    <a:pt x="10800" y="21179"/>
                  </a:cubicBezTo>
                  <a:cubicBezTo>
                    <a:pt x="13625" y="20907"/>
                    <a:pt x="17612" y="20365"/>
                    <a:pt x="21600" y="19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276600" y="4171950"/>
              <a:ext cx="2159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937"/>
                    <a:pt x="8471" y="9874"/>
                    <a:pt x="12071" y="13474"/>
                  </a:cubicBezTo>
                  <a:cubicBezTo>
                    <a:pt x="15671" y="17074"/>
                    <a:pt x="18635" y="193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327400" y="4116916"/>
              <a:ext cx="146050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0"/>
                  </a:moveTo>
                  <a:cubicBezTo>
                    <a:pt x="20661" y="580"/>
                    <a:pt x="19722" y="0"/>
                    <a:pt x="18626" y="0"/>
                  </a:cubicBezTo>
                  <a:cubicBezTo>
                    <a:pt x="17530" y="0"/>
                    <a:pt x="16278" y="580"/>
                    <a:pt x="13774" y="2899"/>
                  </a:cubicBezTo>
                  <a:cubicBezTo>
                    <a:pt x="11270" y="5219"/>
                    <a:pt x="7513" y="9278"/>
                    <a:pt x="5009" y="12685"/>
                  </a:cubicBezTo>
                  <a:cubicBezTo>
                    <a:pt x="2504" y="16091"/>
                    <a:pt x="1252" y="188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505200" y="4324350"/>
              <a:ext cx="190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647985" y="4381500"/>
              <a:ext cx="47715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6474" y="0"/>
                    <a:pt x="11779" y="0"/>
                    <a:pt x="7553" y="2700"/>
                  </a:cubicBezTo>
                  <a:cubicBezTo>
                    <a:pt x="3327" y="5400"/>
                    <a:pt x="-430" y="10800"/>
                    <a:pt x="40" y="14400"/>
                  </a:cubicBezTo>
                  <a:cubicBezTo>
                    <a:pt x="509" y="18000"/>
                    <a:pt x="5205" y="19800"/>
                    <a:pt x="9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810000" y="4349750"/>
              <a:ext cx="1143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044950" y="4330700"/>
              <a:ext cx="952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267200" y="4073438"/>
              <a:ext cx="152400" cy="25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914"/>
                  </a:moveTo>
                  <a:cubicBezTo>
                    <a:pt x="600" y="1006"/>
                    <a:pt x="1200" y="99"/>
                    <a:pt x="2100" y="8"/>
                  </a:cubicBezTo>
                  <a:cubicBezTo>
                    <a:pt x="3000" y="-83"/>
                    <a:pt x="4200" y="643"/>
                    <a:pt x="6750" y="3366"/>
                  </a:cubicBezTo>
                  <a:cubicBezTo>
                    <a:pt x="9300" y="6088"/>
                    <a:pt x="13200" y="10808"/>
                    <a:pt x="15900" y="14166"/>
                  </a:cubicBezTo>
                  <a:cubicBezTo>
                    <a:pt x="18600" y="17524"/>
                    <a:pt x="20100" y="19520"/>
                    <a:pt x="2160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284753" y="4075203"/>
              <a:ext cx="198347" cy="33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23" fill="norm" stroke="1" extrusionOk="0">
                  <a:moveTo>
                    <a:pt x="21306" y="96"/>
                  </a:moveTo>
                  <a:cubicBezTo>
                    <a:pt x="20169" y="-40"/>
                    <a:pt x="19032" y="-177"/>
                    <a:pt x="17100" y="780"/>
                  </a:cubicBezTo>
                  <a:cubicBezTo>
                    <a:pt x="15167" y="1737"/>
                    <a:pt x="12439" y="3788"/>
                    <a:pt x="9369" y="6658"/>
                  </a:cubicBezTo>
                  <a:cubicBezTo>
                    <a:pt x="6300" y="9529"/>
                    <a:pt x="2889" y="13220"/>
                    <a:pt x="1298" y="15818"/>
                  </a:cubicBezTo>
                  <a:cubicBezTo>
                    <a:pt x="-294" y="18415"/>
                    <a:pt x="-67" y="19919"/>
                    <a:pt x="161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425373" y="4273550"/>
              <a:ext cx="102177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1442" y="0"/>
                  </a:moveTo>
                  <a:cubicBezTo>
                    <a:pt x="1442" y="4400"/>
                    <a:pt x="1442" y="8800"/>
                    <a:pt x="1001" y="12400"/>
                  </a:cubicBezTo>
                  <a:cubicBezTo>
                    <a:pt x="561" y="16000"/>
                    <a:pt x="-321" y="18800"/>
                    <a:pt x="120" y="18800"/>
                  </a:cubicBezTo>
                  <a:cubicBezTo>
                    <a:pt x="561" y="18800"/>
                    <a:pt x="2324" y="16000"/>
                    <a:pt x="3867" y="13600"/>
                  </a:cubicBezTo>
                  <a:cubicBezTo>
                    <a:pt x="5410" y="11200"/>
                    <a:pt x="6732" y="9200"/>
                    <a:pt x="8495" y="7800"/>
                  </a:cubicBezTo>
                  <a:cubicBezTo>
                    <a:pt x="10259" y="6400"/>
                    <a:pt x="12463" y="5600"/>
                    <a:pt x="14667" y="8000"/>
                  </a:cubicBezTo>
                  <a:cubicBezTo>
                    <a:pt x="16871" y="10400"/>
                    <a:pt x="19075" y="16000"/>
                    <a:pt x="212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4584700" y="4004405"/>
              <a:ext cx="95790" cy="39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03" fill="norm" stroke="1" extrusionOk="0">
                  <a:moveTo>
                    <a:pt x="2817" y="133"/>
                  </a:moveTo>
                  <a:cubicBezTo>
                    <a:pt x="5165" y="18"/>
                    <a:pt x="7513" y="-97"/>
                    <a:pt x="9626" y="133"/>
                  </a:cubicBezTo>
                  <a:cubicBezTo>
                    <a:pt x="11739" y="363"/>
                    <a:pt x="13617" y="937"/>
                    <a:pt x="13852" y="2143"/>
                  </a:cubicBezTo>
                  <a:cubicBezTo>
                    <a:pt x="14087" y="3350"/>
                    <a:pt x="12678" y="5188"/>
                    <a:pt x="11974" y="6797"/>
                  </a:cubicBezTo>
                  <a:cubicBezTo>
                    <a:pt x="11270" y="8405"/>
                    <a:pt x="11270" y="9784"/>
                    <a:pt x="12678" y="11105"/>
                  </a:cubicBezTo>
                  <a:cubicBezTo>
                    <a:pt x="14087" y="12426"/>
                    <a:pt x="16904" y="13690"/>
                    <a:pt x="18783" y="15069"/>
                  </a:cubicBezTo>
                  <a:cubicBezTo>
                    <a:pt x="20661" y="16448"/>
                    <a:pt x="21600" y="17941"/>
                    <a:pt x="21130" y="18918"/>
                  </a:cubicBezTo>
                  <a:cubicBezTo>
                    <a:pt x="20661" y="19894"/>
                    <a:pt x="18783" y="20354"/>
                    <a:pt x="15026" y="20699"/>
                  </a:cubicBezTo>
                  <a:cubicBezTo>
                    <a:pt x="11270" y="21043"/>
                    <a:pt x="5635" y="21273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4891477" y="4165549"/>
              <a:ext cx="271073" cy="120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09" fill="norm" stroke="1" extrusionOk="0">
                  <a:moveTo>
                    <a:pt x="5370" y="16484"/>
                  </a:moveTo>
                  <a:cubicBezTo>
                    <a:pt x="4700" y="17582"/>
                    <a:pt x="4030" y="18680"/>
                    <a:pt x="3109" y="19596"/>
                  </a:cubicBezTo>
                  <a:cubicBezTo>
                    <a:pt x="2188" y="20511"/>
                    <a:pt x="1016" y="21243"/>
                    <a:pt x="430" y="20511"/>
                  </a:cubicBezTo>
                  <a:cubicBezTo>
                    <a:pt x="-156" y="19779"/>
                    <a:pt x="-156" y="17582"/>
                    <a:pt x="514" y="14836"/>
                  </a:cubicBezTo>
                  <a:cubicBezTo>
                    <a:pt x="1184" y="12090"/>
                    <a:pt x="2523" y="8796"/>
                    <a:pt x="3611" y="6965"/>
                  </a:cubicBezTo>
                  <a:cubicBezTo>
                    <a:pt x="4700" y="5135"/>
                    <a:pt x="5537" y="4768"/>
                    <a:pt x="6960" y="6416"/>
                  </a:cubicBezTo>
                  <a:cubicBezTo>
                    <a:pt x="8384" y="8063"/>
                    <a:pt x="10393" y="11724"/>
                    <a:pt x="11900" y="13555"/>
                  </a:cubicBezTo>
                  <a:cubicBezTo>
                    <a:pt x="13407" y="15385"/>
                    <a:pt x="14411" y="15385"/>
                    <a:pt x="15584" y="13555"/>
                  </a:cubicBezTo>
                  <a:cubicBezTo>
                    <a:pt x="16756" y="11724"/>
                    <a:pt x="18095" y="8063"/>
                    <a:pt x="18849" y="5318"/>
                  </a:cubicBezTo>
                  <a:cubicBezTo>
                    <a:pt x="19602" y="2572"/>
                    <a:pt x="19770" y="741"/>
                    <a:pt x="20104" y="192"/>
                  </a:cubicBezTo>
                  <a:cubicBezTo>
                    <a:pt x="20439" y="-357"/>
                    <a:pt x="20942" y="375"/>
                    <a:pt x="21444" y="1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286105" y="3886200"/>
              <a:ext cx="244188" cy="36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2" fill="norm" stroke="1" extrusionOk="0">
                  <a:moveTo>
                    <a:pt x="862" y="13701"/>
                  </a:moveTo>
                  <a:cubicBezTo>
                    <a:pt x="862" y="15922"/>
                    <a:pt x="862" y="18144"/>
                    <a:pt x="862" y="19563"/>
                  </a:cubicBezTo>
                  <a:cubicBezTo>
                    <a:pt x="862" y="20983"/>
                    <a:pt x="862" y="21600"/>
                    <a:pt x="676" y="21538"/>
                  </a:cubicBezTo>
                  <a:cubicBezTo>
                    <a:pt x="490" y="21477"/>
                    <a:pt x="117" y="20736"/>
                    <a:pt x="24" y="18329"/>
                  </a:cubicBezTo>
                  <a:cubicBezTo>
                    <a:pt x="-69" y="15922"/>
                    <a:pt x="117" y="11849"/>
                    <a:pt x="490" y="9319"/>
                  </a:cubicBezTo>
                  <a:cubicBezTo>
                    <a:pt x="862" y="6789"/>
                    <a:pt x="1421" y="5801"/>
                    <a:pt x="1979" y="5554"/>
                  </a:cubicBezTo>
                  <a:cubicBezTo>
                    <a:pt x="2538" y="5307"/>
                    <a:pt x="3097" y="5801"/>
                    <a:pt x="4679" y="7899"/>
                  </a:cubicBezTo>
                  <a:cubicBezTo>
                    <a:pt x="6262" y="9998"/>
                    <a:pt x="8869" y="13701"/>
                    <a:pt x="10452" y="15861"/>
                  </a:cubicBezTo>
                  <a:cubicBezTo>
                    <a:pt x="12034" y="18021"/>
                    <a:pt x="12593" y="18638"/>
                    <a:pt x="13338" y="19070"/>
                  </a:cubicBezTo>
                  <a:cubicBezTo>
                    <a:pt x="14083" y="19502"/>
                    <a:pt x="15014" y="19749"/>
                    <a:pt x="15759" y="19625"/>
                  </a:cubicBezTo>
                  <a:cubicBezTo>
                    <a:pt x="16503" y="19502"/>
                    <a:pt x="17062" y="19008"/>
                    <a:pt x="17993" y="16848"/>
                  </a:cubicBezTo>
                  <a:cubicBezTo>
                    <a:pt x="18924" y="14688"/>
                    <a:pt x="20228" y="10862"/>
                    <a:pt x="20879" y="8023"/>
                  </a:cubicBezTo>
                  <a:cubicBezTo>
                    <a:pt x="21531" y="5184"/>
                    <a:pt x="21531" y="3333"/>
                    <a:pt x="21438" y="2037"/>
                  </a:cubicBezTo>
                  <a:cubicBezTo>
                    <a:pt x="21345" y="741"/>
                    <a:pt x="21159" y="0"/>
                    <a:pt x="20879" y="0"/>
                  </a:cubicBezTo>
                  <a:cubicBezTo>
                    <a:pt x="20600" y="0"/>
                    <a:pt x="20228" y="741"/>
                    <a:pt x="20041" y="1666"/>
                  </a:cubicBezTo>
                  <a:cubicBezTo>
                    <a:pt x="19855" y="2592"/>
                    <a:pt x="19855" y="3703"/>
                    <a:pt x="19855" y="4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540115" y="4112492"/>
              <a:ext cx="79636" cy="10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34" fill="norm" stroke="1" extrusionOk="0">
                  <a:moveTo>
                    <a:pt x="21386" y="4274"/>
                  </a:moveTo>
                  <a:cubicBezTo>
                    <a:pt x="18544" y="3003"/>
                    <a:pt x="15702" y="1733"/>
                    <a:pt x="12575" y="886"/>
                  </a:cubicBezTo>
                  <a:cubicBezTo>
                    <a:pt x="9449" y="39"/>
                    <a:pt x="6039" y="-385"/>
                    <a:pt x="3765" y="462"/>
                  </a:cubicBezTo>
                  <a:cubicBezTo>
                    <a:pt x="1491" y="1309"/>
                    <a:pt x="354" y="3427"/>
                    <a:pt x="70" y="6815"/>
                  </a:cubicBezTo>
                  <a:cubicBezTo>
                    <a:pt x="-214" y="10203"/>
                    <a:pt x="354" y="14862"/>
                    <a:pt x="2060" y="17615"/>
                  </a:cubicBezTo>
                  <a:cubicBezTo>
                    <a:pt x="3765" y="20368"/>
                    <a:pt x="6607" y="21215"/>
                    <a:pt x="9165" y="21003"/>
                  </a:cubicBezTo>
                  <a:cubicBezTo>
                    <a:pt x="11723" y="20791"/>
                    <a:pt x="13997" y="19521"/>
                    <a:pt x="14849" y="16768"/>
                  </a:cubicBezTo>
                  <a:cubicBezTo>
                    <a:pt x="15702" y="14015"/>
                    <a:pt x="15133" y="9780"/>
                    <a:pt x="14565" y="5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619749" y="4019550"/>
              <a:ext cx="158751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9918"/>
                  </a:moveTo>
                  <a:cubicBezTo>
                    <a:pt x="1152" y="9257"/>
                    <a:pt x="2304" y="8596"/>
                    <a:pt x="3600" y="8486"/>
                  </a:cubicBezTo>
                  <a:cubicBezTo>
                    <a:pt x="4896" y="8376"/>
                    <a:pt x="6336" y="8816"/>
                    <a:pt x="8064" y="10690"/>
                  </a:cubicBezTo>
                  <a:cubicBezTo>
                    <a:pt x="9792" y="12563"/>
                    <a:pt x="11808" y="15869"/>
                    <a:pt x="12672" y="18073"/>
                  </a:cubicBezTo>
                  <a:cubicBezTo>
                    <a:pt x="13536" y="20278"/>
                    <a:pt x="13248" y="21380"/>
                    <a:pt x="12528" y="21490"/>
                  </a:cubicBezTo>
                  <a:cubicBezTo>
                    <a:pt x="11808" y="21600"/>
                    <a:pt x="10656" y="20718"/>
                    <a:pt x="10512" y="18073"/>
                  </a:cubicBezTo>
                  <a:cubicBezTo>
                    <a:pt x="10368" y="15429"/>
                    <a:pt x="11232" y="11020"/>
                    <a:pt x="13248" y="7714"/>
                  </a:cubicBezTo>
                  <a:cubicBezTo>
                    <a:pt x="15264" y="4408"/>
                    <a:pt x="18432" y="22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5835726" y="3932639"/>
              <a:ext cx="112523" cy="35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356" fill="norm" stroke="1" extrusionOk="0">
                  <a:moveTo>
                    <a:pt x="18837" y="2896"/>
                  </a:moveTo>
                  <a:cubicBezTo>
                    <a:pt x="20015" y="1765"/>
                    <a:pt x="21193" y="635"/>
                    <a:pt x="20800" y="196"/>
                  </a:cubicBezTo>
                  <a:cubicBezTo>
                    <a:pt x="20408" y="-244"/>
                    <a:pt x="18444" y="7"/>
                    <a:pt x="14909" y="1451"/>
                  </a:cubicBezTo>
                  <a:cubicBezTo>
                    <a:pt x="11375" y="2896"/>
                    <a:pt x="6269" y="5533"/>
                    <a:pt x="3324" y="8421"/>
                  </a:cubicBezTo>
                  <a:cubicBezTo>
                    <a:pt x="378" y="11309"/>
                    <a:pt x="-407" y="14449"/>
                    <a:pt x="182" y="16584"/>
                  </a:cubicBezTo>
                  <a:cubicBezTo>
                    <a:pt x="771" y="18719"/>
                    <a:pt x="2735" y="19849"/>
                    <a:pt x="5091" y="20477"/>
                  </a:cubicBezTo>
                  <a:cubicBezTo>
                    <a:pt x="7448" y="21105"/>
                    <a:pt x="10197" y="21230"/>
                    <a:pt x="12946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5988049" y="3963615"/>
              <a:ext cx="234951" cy="25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1319"/>
                  </a:moveTo>
                  <a:cubicBezTo>
                    <a:pt x="2141" y="18820"/>
                    <a:pt x="4281" y="16321"/>
                    <a:pt x="6032" y="13375"/>
                  </a:cubicBezTo>
                  <a:cubicBezTo>
                    <a:pt x="7784" y="10430"/>
                    <a:pt x="9146" y="7038"/>
                    <a:pt x="9924" y="4539"/>
                  </a:cubicBezTo>
                  <a:cubicBezTo>
                    <a:pt x="10703" y="2040"/>
                    <a:pt x="10897" y="433"/>
                    <a:pt x="10703" y="76"/>
                  </a:cubicBezTo>
                  <a:cubicBezTo>
                    <a:pt x="10508" y="-281"/>
                    <a:pt x="9924" y="612"/>
                    <a:pt x="9146" y="2932"/>
                  </a:cubicBezTo>
                  <a:cubicBezTo>
                    <a:pt x="8368" y="5253"/>
                    <a:pt x="7395" y="9002"/>
                    <a:pt x="6908" y="11412"/>
                  </a:cubicBezTo>
                  <a:cubicBezTo>
                    <a:pt x="6422" y="13821"/>
                    <a:pt x="6422" y="14893"/>
                    <a:pt x="6714" y="15785"/>
                  </a:cubicBezTo>
                  <a:cubicBezTo>
                    <a:pt x="7005" y="16678"/>
                    <a:pt x="7589" y="17392"/>
                    <a:pt x="8368" y="17570"/>
                  </a:cubicBezTo>
                  <a:cubicBezTo>
                    <a:pt x="9146" y="17749"/>
                    <a:pt x="10119" y="17392"/>
                    <a:pt x="11578" y="15964"/>
                  </a:cubicBezTo>
                  <a:cubicBezTo>
                    <a:pt x="13038" y="14536"/>
                    <a:pt x="14984" y="12036"/>
                    <a:pt x="16249" y="9983"/>
                  </a:cubicBezTo>
                  <a:cubicBezTo>
                    <a:pt x="17514" y="7931"/>
                    <a:pt x="18097" y="6324"/>
                    <a:pt x="18389" y="6145"/>
                  </a:cubicBezTo>
                  <a:cubicBezTo>
                    <a:pt x="18681" y="5967"/>
                    <a:pt x="18681" y="7217"/>
                    <a:pt x="19168" y="9359"/>
                  </a:cubicBezTo>
                  <a:cubicBezTo>
                    <a:pt x="19654" y="11501"/>
                    <a:pt x="20627" y="14536"/>
                    <a:pt x="21600" y="17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261099" y="4197350"/>
              <a:ext cx="381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454686" y="4044950"/>
              <a:ext cx="276314" cy="17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80" fill="norm" stroke="1" extrusionOk="0">
                  <a:moveTo>
                    <a:pt x="6190" y="10930"/>
                  </a:moveTo>
                  <a:cubicBezTo>
                    <a:pt x="4541" y="13793"/>
                    <a:pt x="2892" y="16655"/>
                    <a:pt x="1738" y="18607"/>
                  </a:cubicBezTo>
                  <a:cubicBezTo>
                    <a:pt x="584" y="20559"/>
                    <a:pt x="-76" y="21600"/>
                    <a:pt x="6" y="20819"/>
                  </a:cubicBezTo>
                  <a:cubicBezTo>
                    <a:pt x="89" y="20039"/>
                    <a:pt x="913" y="17436"/>
                    <a:pt x="2397" y="14704"/>
                  </a:cubicBezTo>
                  <a:cubicBezTo>
                    <a:pt x="3881" y="11971"/>
                    <a:pt x="6025" y="9108"/>
                    <a:pt x="8910" y="6896"/>
                  </a:cubicBezTo>
                  <a:cubicBezTo>
                    <a:pt x="11796" y="4684"/>
                    <a:pt x="15423" y="3123"/>
                    <a:pt x="17649" y="2082"/>
                  </a:cubicBezTo>
                  <a:cubicBezTo>
                    <a:pt x="19875" y="1041"/>
                    <a:pt x="20700" y="520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737349" y="3912070"/>
              <a:ext cx="139701" cy="10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4988"/>
                  </a:moveTo>
                  <a:cubicBezTo>
                    <a:pt x="982" y="3294"/>
                    <a:pt x="1964" y="1600"/>
                    <a:pt x="3273" y="753"/>
                  </a:cubicBezTo>
                  <a:cubicBezTo>
                    <a:pt x="4582" y="-94"/>
                    <a:pt x="6218" y="-94"/>
                    <a:pt x="7855" y="118"/>
                  </a:cubicBezTo>
                  <a:cubicBezTo>
                    <a:pt x="9491" y="330"/>
                    <a:pt x="11127" y="753"/>
                    <a:pt x="11782" y="2024"/>
                  </a:cubicBezTo>
                  <a:cubicBezTo>
                    <a:pt x="12436" y="3294"/>
                    <a:pt x="12109" y="5412"/>
                    <a:pt x="11291" y="7530"/>
                  </a:cubicBezTo>
                  <a:cubicBezTo>
                    <a:pt x="10473" y="9647"/>
                    <a:pt x="9164" y="11765"/>
                    <a:pt x="8018" y="14094"/>
                  </a:cubicBezTo>
                  <a:cubicBezTo>
                    <a:pt x="6873" y="16424"/>
                    <a:pt x="5891" y="18965"/>
                    <a:pt x="6873" y="20235"/>
                  </a:cubicBezTo>
                  <a:cubicBezTo>
                    <a:pt x="7855" y="21506"/>
                    <a:pt x="10800" y="21506"/>
                    <a:pt x="13582" y="20447"/>
                  </a:cubicBezTo>
                  <a:cubicBezTo>
                    <a:pt x="16364" y="19388"/>
                    <a:pt x="18982" y="17271"/>
                    <a:pt x="21600" y="15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800849" y="3898900"/>
              <a:ext cx="1524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0" y="3671"/>
                    <a:pt x="20400" y="7341"/>
                    <a:pt x="18600" y="10659"/>
                  </a:cubicBezTo>
                  <a:cubicBezTo>
                    <a:pt x="16800" y="13976"/>
                    <a:pt x="13800" y="16941"/>
                    <a:pt x="10500" y="18706"/>
                  </a:cubicBezTo>
                  <a:cubicBezTo>
                    <a:pt x="7200" y="20471"/>
                    <a:pt x="3600" y="21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476999" y="4152900"/>
              <a:ext cx="62602" cy="8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091" fill="norm" stroke="1" extrusionOk="0">
                  <a:moveTo>
                    <a:pt x="17280" y="0"/>
                  </a:moveTo>
                  <a:cubicBezTo>
                    <a:pt x="18720" y="2512"/>
                    <a:pt x="20160" y="5023"/>
                    <a:pt x="20880" y="8288"/>
                  </a:cubicBezTo>
                  <a:cubicBezTo>
                    <a:pt x="21600" y="11553"/>
                    <a:pt x="21600" y="15572"/>
                    <a:pt x="19080" y="18084"/>
                  </a:cubicBezTo>
                  <a:cubicBezTo>
                    <a:pt x="16560" y="20595"/>
                    <a:pt x="11520" y="21600"/>
                    <a:pt x="7920" y="20847"/>
                  </a:cubicBezTo>
                  <a:cubicBezTo>
                    <a:pt x="4320" y="20093"/>
                    <a:pt x="2160" y="17581"/>
                    <a:pt x="0" y="15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57464" y="5066169"/>
              <a:ext cx="215636" cy="26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185" fill="norm" stroke="1" extrusionOk="0">
                  <a:moveTo>
                    <a:pt x="609" y="1102"/>
                  </a:moveTo>
                  <a:cubicBezTo>
                    <a:pt x="398" y="5827"/>
                    <a:pt x="186" y="10552"/>
                    <a:pt x="80" y="13421"/>
                  </a:cubicBezTo>
                  <a:cubicBezTo>
                    <a:pt x="-26" y="16290"/>
                    <a:pt x="-26" y="17302"/>
                    <a:pt x="80" y="18230"/>
                  </a:cubicBezTo>
                  <a:cubicBezTo>
                    <a:pt x="186" y="19158"/>
                    <a:pt x="398" y="20002"/>
                    <a:pt x="1033" y="20593"/>
                  </a:cubicBezTo>
                  <a:cubicBezTo>
                    <a:pt x="1668" y="21183"/>
                    <a:pt x="2727" y="21521"/>
                    <a:pt x="4527" y="20677"/>
                  </a:cubicBezTo>
                  <a:cubicBezTo>
                    <a:pt x="6327" y="19834"/>
                    <a:pt x="8868" y="17809"/>
                    <a:pt x="11198" y="15277"/>
                  </a:cubicBezTo>
                  <a:cubicBezTo>
                    <a:pt x="13527" y="12746"/>
                    <a:pt x="15645" y="9708"/>
                    <a:pt x="16915" y="7346"/>
                  </a:cubicBezTo>
                  <a:cubicBezTo>
                    <a:pt x="18186" y="4983"/>
                    <a:pt x="18609" y="3296"/>
                    <a:pt x="18609" y="2030"/>
                  </a:cubicBezTo>
                  <a:cubicBezTo>
                    <a:pt x="18609" y="765"/>
                    <a:pt x="18186" y="-79"/>
                    <a:pt x="17762" y="5"/>
                  </a:cubicBezTo>
                  <a:cubicBezTo>
                    <a:pt x="17339" y="90"/>
                    <a:pt x="16915" y="1102"/>
                    <a:pt x="16809" y="3887"/>
                  </a:cubicBezTo>
                  <a:cubicBezTo>
                    <a:pt x="16703" y="6671"/>
                    <a:pt x="16915" y="11227"/>
                    <a:pt x="17762" y="14180"/>
                  </a:cubicBezTo>
                  <a:cubicBezTo>
                    <a:pt x="18609" y="17133"/>
                    <a:pt x="20092" y="18484"/>
                    <a:pt x="21574" y="19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731471" y="5157258"/>
              <a:ext cx="68629" cy="14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91" fill="norm" stroke="1" extrusionOk="0">
                  <a:moveTo>
                    <a:pt x="21222" y="3499"/>
                  </a:moveTo>
                  <a:cubicBezTo>
                    <a:pt x="19258" y="2282"/>
                    <a:pt x="17295" y="1065"/>
                    <a:pt x="14677" y="456"/>
                  </a:cubicBezTo>
                  <a:cubicBezTo>
                    <a:pt x="12058" y="-152"/>
                    <a:pt x="8786" y="-152"/>
                    <a:pt x="6167" y="456"/>
                  </a:cubicBezTo>
                  <a:cubicBezTo>
                    <a:pt x="3549" y="1065"/>
                    <a:pt x="1586" y="2282"/>
                    <a:pt x="604" y="3651"/>
                  </a:cubicBezTo>
                  <a:cubicBezTo>
                    <a:pt x="-378" y="5020"/>
                    <a:pt x="-378" y="6541"/>
                    <a:pt x="2240" y="8214"/>
                  </a:cubicBezTo>
                  <a:cubicBezTo>
                    <a:pt x="4858" y="9887"/>
                    <a:pt x="10095" y="11713"/>
                    <a:pt x="13695" y="13234"/>
                  </a:cubicBezTo>
                  <a:cubicBezTo>
                    <a:pt x="17295" y="14755"/>
                    <a:pt x="19258" y="15972"/>
                    <a:pt x="20240" y="17341"/>
                  </a:cubicBezTo>
                  <a:cubicBezTo>
                    <a:pt x="21222" y="18710"/>
                    <a:pt x="21222" y="20231"/>
                    <a:pt x="19586" y="20840"/>
                  </a:cubicBezTo>
                  <a:cubicBezTo>
                    <a:pt x="17949" y="21448"/>
                    <a:pt x="14677" y="21144"/>
                    <a:pt x="11404" y="20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857249" y="5139616"/>
              <a:ext cx="165101" cy="12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fill="norm" stroke="1" extrusionOk="0">
                  <a:moveTo>
                    <a:pt x="0" y="9148"/>
                  </a:moveTo>
                  <a:cubicBezTo>
                    <a:pt x="2769" y="9502"/>
                    <a:pt x="5538" y="9856"/>
                    <a:pt x="7754" y="9679"/>
                  </a:cubicBezTo>
                  <a:cubicBezTo>
                    <a:pt x="9969" y="9502"/>
                    <a:pt x="11631" y="8794"/>
                    <a:pt x="12738" y="7023"/>
                  </a:cubicBezTo>
                  <a:cubicBezTo>
                    <a:pt x="13846" y="5253"/>
                    <a:pt x="14400" y="2420"/>
                    <a:pt x="13985" y="1003"/>
                  </a:cubicBezTo>
                  <a:cubicBezTo>
                    <a:pt x="13569" y="-413"/>
                    <a:pt x="12185" y="-413"/>
                    <a:pt x="9969" y="1535"/>
                  </a:cubicBezTo>
                  <a:cubicBezTo>
                    <a:pt x="7754" y="3482"/>
                    <a:pt x="4708" y="7377"/>
                    <a:pt x="2908" y="10210"/>
                  </a:cubicBezTo>
                  <a:cubicBezTo>
                    <a:pt x="1108" y="13043"/>
                    <a:pt x="554" y="14813"/>
                    <a:pt x="415" y="16584"/>
                  </a:cubicBezTo>
                  <a:cubicBezTo>
                    <a:pt x="277" y="18354"/>
                    <a:pt x="554" y="20125"/>
                    <a:pt x="4154" y="20656"/>
                  </a:cubicBezTo>
                  <a:cubicBezTo>
                    <a:pt x="7754" y="21187"/>
                    <a:pt x="14677" y="20479"/>
                    <a:pt x="21600" y="19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101412" y="4953911"/>
              <a:ext cx="105088" cy="37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47" fill="norm" stroke="1" extrusionOk="0">
                  <a:moveTo>
                    <a:pt x="21027" y="1045"/>
                  </a:moveTo>
                  <a:cubicBezTo>
                    <a:pt x="18062" y="679"/>
                    <a:pt x="15098" y="313"/>
                    <a:pt x="12556" y="130"/>
                  </a:cubicBezTo>
                  <a:cubicBezTo>
                    <a:pt x="10015" y="-53"/>
                    <a:pt x="7898" y="-53"/>
                    <a:pt x="6203" y="191"/>
                  </a:cubicBezTo>
                  <a:cubicBezTo>
                    <a:pt x="4509" y="435"/>
                    <a:pt x="3239" y="923"/>
                    <a:pt x="1968" y="2327"/>
                  </a:cubicBezTo>
                  <a:cubicBezTo>
                    <a:pt x="698" y="3730"/>
                    <a:pt x="-573" y="6049"/>
                    <a:pt x="274" y="9039"/>
                  </a:cubicBezTo>
                  <a:cubicBezTo>
                    <a:pt x="1121" y="12028"/>
                    <a:pt x="4086" y="15689"/>
                    <a:pt x="5568" y="17886"/>
                  </a:cubicBezTo>
                  <a:cubicBezTo>
                    <a:pt x="7051" y="20083"/>
                    <a:pt x="7051" y="20815"/>
                    <a:pt x="7051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35049" y="4923601"/>
              <a:ext cx="463551" cy="34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8425"/>
                  </a:moveTo>
                  <a:cubicBezTo>
                    <a:pt x="888" y="17503"/>
                    <a:pt x="1775" y="16581"/>
                    <a:pt x="3205" y="15922"/>
                  </a:cubicBezTo>
                  <a:cubicBezTo>
                    <a:pt x="4636" y="15264"/>
                    <a:pt x="6608" y="14869"/>
                    <a:pt x="7841" y="14671"/>
                  </a:cubicBezTo>
                  <a:cubicBezTo>
                    <a:pt x="9074" y="14474"/>
                    <a:pt x="9567" y="14474"/>
                    <a:pt x="9764" y="14803"/>
                  </a:cubicBezTo>
                  <a:cubicBezTo>
                    <a:pt x="9962" y="15132"/>
                    <a:pt x="9863" y="15791"/>
                    <a:pt x="9715" y="16449"/>
                  </a:cubicBezTo>
                  <a:cubicBezTo>
                    <a:pt x="9567" y="17108"/>
                    <a:pt x="9370" y="17766"/>
                    <a:pt x="9271" y="18425"/>
                  </a:cubicBezTo>
                  <a:cubicBezTo>
                    <a:pt x="9173" y="19083"/>
                    <a:pt x="9173" y="19742"/>
                    <a:pt x="9419" y="20203"/>
                  </a:cubicBezTo>
                  <a:cubicBezTo>
                    <a:pt x="9666" y="20664"/>
                    <a:pt x="10159" y="20927"/>
                    <a:pt x="10603" y="20795"/>
                  </a:cubicBezTo>
                  <a:cubicBezTo>
                    <a:pt x="11047" y="20664"/>
                    <a:pt x="11441" y="20137"/>
                    <a:pt x="11786" y="19610"/>
                  </a:cubicBezTo>
                  <a:cubicBezTo>
                    <a:pt x="12132" y="19083"/>
                    <a:pt x="12427" y="18556"/>
                    <a:pt x="12723" y="18030"/>
                  </a:cubicBezTo>
                  <a:cubicBezTo>
                    <a:pt x="13019" y="17503"/>
                    <a:pt x="13315" y="16976"/>
                    <a:pt x="13463" y="17042"/>
                  </a:cubicBezTo>
                  <a:cubicBezTo>
                    <a:pt x="13611" y="17108"/>
                    <a:pt x="13611" y="17766"/>
                    <a:pt x="13710" y="18425"/>
                  </a:cubicBezTo>
                  <a:cubicBezTo>
                    <a:pt x="13808" y="19083"/>
                    <a:pt x="14005" y="19742"/>
                    <a:pt x="14301" y="20269"/>
                  </a:cubicBezTo>
                  <a:cubicBezTo>
                    <a:pt x="14597" y="20795"/>
                    <a:pt x="14992" y="21191"/>
                    <a:pt x="15485" y="21322"/>
                  </a:cubicBezTo>
                  <a:cubicBezTo>
                    <a:pt x="15978" y="21454"/>
                    <a:pt x="16570" y="21322"/>
                    <a:pt x="17211" y="20664"/>
                  </a:cubicBezTo>
                  <a:cubicBezTo>
                    <a:pt x="17852" y="20005"/>
                    <a:pt x="18542" y="18820"/>
                    <a:pt x="19085" y="16647"/>
                  </a:cubicBezTo>
                  <a:cubicBezTo>
                    <a:pt x="19627" y="14474"/>
                    <a:pt x="20022" y="11313"/>
                    <a:pt x="20268" y="8678"/>
                  </a:cubicBezTo>
                  <a:cubicBezTo>
                    <a:pt x="20515" y="6044"/>
                    <a:pt x="20614" y="3937"/>
                    <a:pt x="20663" y="2554"/>
                  </a:cubicBezTo>
                  <a:cubicBezTo>
                    <a:pt x="20712" y="1171"/>
                    <a:pt x="20712" y="513"/>
                    <a:pt x="20466" y="183"/>
                  </a:cubicBezTo>
                  <a:cubicBezTo>
                    <a:pt x="20219" y="-146"/>
                    <a:pt x="19726" y="-146"/>
                    <a:pt x="19381" y="1171"/>
                  </a:cubicBezTo>
                  <a:cubicBezTo>
                    <a:pt x="19036" y="2488"/>
                    <a:pt x="18838" y="5122"/>
                    <a:pt x="18937" y="7888"/>
                  </a:cubicBezTo>
                  <a:cubicBezTo>
                    <a:pt x="19036" y="10654"/>
                    <a:pt x="19430" y="13552"/>
                    <a:pt x="19923" y="15461"/>
                  </a:cubicBezTo>
                  <a:cubicBezTo>
                    <a:pt x="20416" y="17371"/>
                    <a:pt x="21008" y="18293"/>
                    <a:pt x="21600" y="19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765299" y="5041900"/>
              <a:ext cx="189775" cy="12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09" fill="norm" stroke="1" extrusionOk="0">
                  <a:moveTo>
                    <a:pt x="0" y="3240"/>
                  </a:moveTo>
                  <a:cubicBezTo>
                    <a:pt x="704" y="7200"/>
                    <a:pt x="1409" y="11160"/>
                    <a:pt x="2583" y="14400"/>
                  </a:cubicBezTo>
                  <a:cubicBezTo>
                    <a:pt x="3757" y="17640"/>
                    <a:pt x="5400" y="20160"/>
                    <a:pt x="6691" y="20880"/>
                  </a:cubicBezTo>
                  <a:cubicBezTo>
                    <a:pt x="7983" y="21600"/>
                    <a:pt x="8922" y="20520"/>
                    <a:pt x="9509" y="19080"/>
                  </a:cubicBezTo>
                  <a:cubicBezTo>
                    <a:pt x="10096" y="17640"/>
                    <a:pt x="10330" y="15840"/>
                    <a:pt x="10565" y="15840"/>
                  </a:cubicBezTo>
                  <a:cubicBezTo>
                    <a:pt x="10800" y="15840"/>
                    <a:pt x="11035" y="17640"/>
                    <a:pt x="11622" y="19080"/>
                  </a:cubicBezTo>
                  <a:cubicBezTo>
                    <a:pt x="12209" y="20520"/>
                    <a:pt x="13148" y="21600"/>
                    <a:pt x="15026" y="20520"/>
                  </a:cubicBezTo>
                  <a:cubicBezTo>
                    <a:pt x="16904" y="19440"/>
                    <a:pt x="19722" y="16200"/>
                    <a:pt x="20661" y="12420"/>
                  </a:cubicBezTo>
                  <a:cubicBezTo>
                    <a:pt x="21600" y="8640"/>
                    <a:pt x="20661" y="4320"/>
                    <a:pt x="197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976966" y="4889500"/>
              <a:ext cx="131234" cy="28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697" y="0"/>
                  </a:moveTo>
                  <a:cubicBezTo>
                    <a:pt x="697" y="4385"/>
                    <a:pt x="697" y="8770"/>
                    <a:pt x="697" y="12424"/>
                  </a:cubicBezTo>
                  <a:cubicBezTo>
                    <a:pt x="697" y="16078"/>
                    <a:pt x="697" y="19002"/>
                    <a:pt x="523" y="19651"/>
                  </a:cubicBezTo>
                  <a:cubicBezTo>
                    <a:pt x="348" y="20301"/>
                    <a:pt x="0" y="18677"/>
                    <a:pt x="0" y="17377"/>
                  </a:cubicBezTo>
                  <a:cubicBezTo>
                    <a:pt x="0" y="16078"/>
                    <a:pt x="348" y="15104"/>
                    <a:pt x="1219" y="14941"/>
                  </a:cubicBezTo>
                  <a:cubicBezTo>
                    <a:pt x="2090" y="14779"/>
                    <a:pt x="3484" y="15429"/>
                    <a:pt x="5400" y="16565"/>
                  </a:cubicBezTo>
                  <a:cubicBezTo>
                    <a:pt x="7316" y="17702"/>
                    <a:pt x="9755" y="19326"/>
                    <a:pt x="11845" y="20301"/>
                  </a:cubicBezTo>
                  <a:cubicBezTo>
                    <a:pt x="13935" y="21275"/>
                    <a:pt x="15677" y="21600"/>
                    <a:pt x="17245" y="21519"/>
                  </a:cubicBezTo>
                  <a:cubicBezTo>
                    <a:pt x="18813" y="21438"/>
                    <a:pt x="20206" y="20950"/>
                    <a:pt x="2160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133599" y="5042841"/>
              <a:ext cx="152401" cy="8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4" fill="norm" stroke="1" extrusionOk="0">
                  <a:moveTo>
                    <a:pt x="0" y="13037"/>
                  </a:moveTo>
                  <a:cubicBezTo>
                    <a:pt x="900" y="10582"/>
                    <a:pt x="1800" y="8127"/>
                    <a:pt x="3000" y="6409"/>
                  </a:cubicBezTo>
                  <a:cubicBezTo>
                    <a:pt x="4200" y="4691"/>
                    <a:pt x="5700" y="3709"/>
                    <a:pt x="5850" y="2482"/>
                  </a:cubicBezTo>
                  <a:cubicBezTo>
                    <a:pt x="6000" y="1255"/>
                    <a:pt x="4800" y="-218"/>
                    <a:pt x="3600" y="27"/>
                  </a:cubicBezTo>
                  <a:cubicBezTo>
                    <a:pt x="2400" y="273"/>
                    <a:pt x="1200" y="2237"/>
                    <a:pt x="600" y="5427"/>
                  </a:cubicBezTo>
                  <a:cubicBezTo>
                    <a:pt x="0" y="8618"/>
                    <a:pt x="0" y="13037"/>
                    <a:pt x="1500" y="16227"/>
                  </a:cubicBezTo>
                  <a:cubicBezTo>
                    <a:pt x="3000" y="19418"/>
                    <a:pt x="6000" y="21382"/>
                    <a:pt x="9600" y="20400"/>
                  </a:cubicBezTo>
                  <a:cubicBezTo>
                    <a:pt x="13200" y="19418"/>
                    <a:pt x="17400" y="15491"/>
                    <a:pt x="21600" y="1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286794" y="5022850"/>
              <a:ext cx="9791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6722" y="0"/>
                  </a:moveTo>
                  <a:cubicBezTo>
                    <a:pt x="4424" y="4000"/>
                    <a:pt x="2126" y="8000"/>
                    <a:pt x="977" y="10800"/>
                  </a:cubicBezTo>
                  <a:cubicBezTo>
                    <a:pt x="-172" y="13600"/>
                    <a:pt x="-172" y="15200"/>
                    <a:pt x="288" y="14800"/>
                  </a:cubicBezTo>
                  <a:cubicBezTo>
                    <a:pt x="747" y="14400"/>
                    <a:pt x="1666" y="12000"/>
                    <a:pt x="3734" y="9600"/>
                  </a:cubicBezTo>
                  <a:cubicBezTo>
                    <a:pt x="5802" y="7200"/>
                    <a:pt x="9019" y="4800"/>
                    <a:pt x="11777" y="3600"/>
                  </a:cubicBezTo>
                  <a:cubicBezTo>
                    <a:pt x="14534" y="2400"/>
                    <a:pt x="16832" y="2400"/>
                    <a:pt x="18441" y="3200"/>
                  </a:cubicBezTo>
                  <a:cubicBezTo>
                    <a:pt x="20049" y="4000"/>
                    <a:pt x="20968" y="5600"/>
                    <a:pt x="21198" y="8800"/>
                  </a:cubicBezTo>
                  <a:cubicBezTo>
                    <a:pt x="21428" y="12000"/>
                    <a:pt x="20968" y="16800"/>
                    <a:pt x="205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54049" y="5200650"/>
              <a:ext cx="1924051" cy="22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0400"/>
                  </a:moveTo>
                  <a:cubicBezTo>
                    <a:pt x="618" y="21000"/>
                    <a:pt x="1236" y="21600"/>
                    <a:pt x="2055" y="21400"/>
                  </a:cubicBezTo>
                  <a:cubicBezTo>
                    <a:pt x="2875" y="21200"/>
                    <a:pt x="3897" y="20200"/>
                    <a:pt x="4812" y="19200"/>
                  </a:cubicBezTo>
                  <a:cubicBezTo>
                    <a:pt x="5727" y="18200"/>
                    <a:pt x="6535" y="17200"/>
                    <a:pt x="7461" y="16300"/>
                  </a:cubicBezTo>
                  <a:cubicBezTo>
                    <a:pt x="8388" y="15400"/>
                    <a:pt x="9434" y="14600"/>
                    <a:pt x="10467" y="13800"/>
                  </a:cubicBezTo>
                  <a:cubicBezTo>
                    <a:pt x="11501" y="13000"/>
                    <a:pt x="12523" y="12200"/>
                    <a:pt x="13497" y="11300"/>
                  </a:cubicBezTo>
                  <a:cubicBezTo>
                    <a:pt x="14471" y="10400"/>
                    <a:pt x="15398" y="9400"/>
                    <a:pt x="16360" y="8300"/>
                  </a:cubicBezTo>
                  <a:cubicBezTo>
                    <a:pt x="17323" y="7200"/>
                    <a:pt x="18321" y="6000"/>
                    <a:pt x="19200" y="4600"/>
                  </a:cubicBezTo>
                  <a:cubicBezTo>
                    <a:pt x="20079" y="3200"/>
                    <a:pt x="2084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2660650" y="504190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647950" y="51435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184367" y="4972050"/>
              <a:ext cx="536733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10" fill="norm" stroke="1" extrusionOk="0">
                  <a:moveTo>
                    <a:pt x="2411" y="9425"/>
                  </a:moveTo>
                  <a:cubicBezTo>
                    <a:pt x="2832" y="8444"/>
                    <a:pt x="3254" y="7462"/>
                    <a:pt x="3550" y="7560"/>
                  </a:cubicBezTo>
                  <a:cubicBezTo>
                    <a:pt x="3845" y="7658"/>
                    <a:pt x="4014" y="8836"/>
                    <a:pt x="3972" y="11095"/>
                  </a:cubicBezTo>
                  <a:cubicBezTo>
                    <a:pt x="3929" y="13353"/>
                    <a:pt x="3676" y="16691"/>
                    <a:pt x="3423" y="18753"/>
                  </a:cubicBezTo>
                  <a:cubicBezTo>
                    <a:pt x="3170" y="20815"/>
                    <a:pt x="2917" y="21600"/>
                    <a:pt x="2284" y="21502"/>
                  </a:cubicBezTo>
                  <a:cubicBezTo>
                    <a:pt x="1651" y="21404"/>
                    <a:pt x="639" y="20422"/>
                    <a:pt x="217" y="18458"/>
                  </a:cubicBezTo>
                  <a:cubicBezTo>
                    <a:pt x="-205" y="16495"/>
                    <a:pt x="-36" y="13549"/>
                    <a:pt x="934" y="10898"/>
                  </a:cubicBezTo>
                  <a:cubicBezTo>
                    <a:pt x="1904" y="8247"/>
                    <a:pt x="3676" y="5891"/>
                    <a:pt x="5912" y="4124"/>
                  </a:cubicBezTo>
                  <a:cubicBezTo>
                    <a:pt x="8148" y="2356"/>
                    <a:pt x="10848" y="1178"/>
                    <a:pt x="13506" y="589"/>
                  </a:cubicBezTo>
                  <a:cubicBezTo>
                    <a:pt x="16164" y="0"/>
                    <a:pt x="18779" y="0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000500" y="50609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4025900" y="495935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019550" y="4983527"/>
              <a:ext cx="158750" cy="13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21600" y="1189"/>
                  </a:moveTo>
                  <a:cubicBezTo>
                    <a:pt x="16992" y="525"/>
                    <a:pt x="12384" y="-140"/>
                    <a:pt x="9360" y="26"/>
                  </a:cubicBezTo>
                  <a:cubicBezTo>
                    <a:pt x="6336" y="192"/>
                    <a:pt x="4896" y="1189"/>
                    <a:pt x="4896" y="2020"/>
                  </a:cubicBezTo>
                  <a:cubicBezTo>
                    <a:pt x="4896" y="2851"/>
                    <a:pt x="6336" y="3515"/>
                    <a:pt x="8640" y="4512"/>
                  </a:cubicBezTo>
                  <a:cubicBezTo>
                    <a:pt x="10944" y="5509"/>
                    <a:pt x="14112" y="6838"/>
                    <a:pt x="16272" y="8334"/>
                  </a:cubicBezTo>
                  <a:cubicBezTo>
                    <a:pt x="18432" y="9829"/>
                    <a:pt x="19584" y="11491"/>
                    <a:pt x="18288" y="13817"/>
                  </a:cubicBezTo>
                  <a:cubicBezTo>
                    <a:pt x="16992" y="16143"/>
                    <a:pt x="13248" y="19134"/>
                    <a:pt x="9792" y="20297"/>
                  </a:cubicBezTo>
                  <a:cubicBezTo>
                    <a:pt x="6336" y="21460"/>
                    <a:pt x="3168" y="20795"/>
                    <a:pt x="0" y="20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489399" y="4991100"/>
              <a:ext cx="29215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470" y="0"/>
                  </a:moveTo>
                  <a:cubicBezTo>
                    <a:pt x="159" y="4050"/>
                    <a:pt x="-152" y="8100"/>
                    <a:pt x="81" y="11644"/>
                  </a:cubicBezTo>
                  <a:cubicBezTo>
                    <a:pt x="314" y="15187"/>
                    <a:pt x="1091" y="18225"/>
                    <a:pt x="2257" y="19237"/>
                  </a:cubicBezTo>
                  <a:cubicBezTo>
                    <a:pt x="3422" y="20250"/>
                    <a:pt x="4976" y="19237"/>
                    <a:pt x="6064" y="18056"/>
                  </a:cubicBezTo>
                  <a:cubicBezTo>
                    <a:pt x="7152" y="16875"/>
                    <a:pt x="7773" y="15525"/>
                    <a:pt x="8317" y="13838"/>
                  </a:cubicBezTo>
                  <a:cubicBezTo>
                    <a:pt x="8861" y="12150"/>
                    <a:pt x="9327" y="10125"/>
                    <a:pt x="9483" y="9956"/>
                  </a:cubicBezTo>
                  <a:cubicBezTo>
                    <a:pt x="9638" y="9788"/>
                    <a:pt x="9483" y="11475"/>
                    <a:pt x="9793" y="12487"/>
                  </a:cubicBezTo>
                  <a:cubicBezTo>
                    <a:pt x="10104" y="13500"/>
                    <a:pt x="10881" y="13838"/>
                    <a:pt x="11658" y="13669"/>
                  </a:cubicBezTo>
                  <a:cubicBezTo>
                    <a:pt x="12435" y="13500"/>
                    <a:pt x="13212" y="12825"/>
                    <a:pt x="14067" y="11812"/>
                  </a:cubicBezTo>
                  <a:cubicBezTo>
                    <a:pt x="14921" y="10800"/>
                    <a:pt x="15854" y="9450"/>
                    <a:pt x="16320" y="9619"/>
                  </a:cubicBezTo>
                  <a:cubicBezTo>
                    <a:pt x="16786" y="9788"/>
                    <a:pt x="16786" y="11475"/>
                    <a:pt x="16708" y="13162"/>
                  </a:cubicBezTo>
                  <a:cubicBezTo>
                    <a:pt x="16631" y="14850"/>
                    <a:pt x="16475" y="16538"/>
                    <a:pt x="16320" y="18225"/>
                  </a:cubicBezTo>
                  <a:cubicBezTo>
                    <a:pt x="16165" y="19912"/>
                    <a:pt x="16009" y="21600"/>
                    <a:pt x="15854" y="21600"/>
                  </a:cubicBezTo>
                  <a:cubicBezTo>
                    <a:pt x="15698" y="21600"/>
                    <a:pt x="15543" y="19912"/>
                    <a:pt x="15543" y="17212"/>
                  </a:cubicBezTo>
                  <a:cubicBezTo>
                    <a:pt x="15543" y="14512"/>
                    <a:pt x="15698" y="10800"/>
                    <a:pt x="16087" y="8100"/>
                  </a:cubicBezTo>
                  <a:cubicBezTo>
                    <a:pt x="16475" y="5400"/>
                    <a:pt x="17097" y="3712"/>
                    <a:pt x="17796" y="3206"/>
                  </a:cubicBezTo>
                  <a:cubicBezTo>
                    <a:pt x="18495" y="2700"/>
                    <a:pt x="19272" y="3375"/>
                    <a:pt x="19894" y="5906"/>
                  </a:cubicBezTo>
                  <a:cubicBezTo>
                    <a:pt x="20516" y="8437"/>
                    <a:pt x="20982" y="12825"/>
                    <a:pt x="21448" y="17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820591" y="4819650"/>
              <a:ext cx="132409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77" fill="norm" stroke="1" extrusionOk="0">
                  <a:moveTo>
                    <a:pt x="10133" y="0"/>
                  </a:moveTo>
                  <a:cubicBezTo>
                    <a:pt x="9447" y="3624"/>
                    <a:pt x="8761" y="7248"/>
                    <a:pt x="7733" y="10510"/>
                  </a:cubicBezTo>
                  <a:cubicBezTo>
                    <a:pt x="6704" y="13772"/>
                    <a:pt x="5333" y="16671"/>
                    <a:pt x="4304" y="18556"/>
                  </a:cubicBezTo>
                  <a:cubicBezTo>
                    <a:pt x="3276" y="20440"/>
                    <a:pt x="2590" y="21310"/>
                    <a:pt x="1733" y="21455"/>
                  </a:cubicBezTo>
                  <a:cubicBezTo>
                    <a:pt x="876" y="21600"/>
                    <a:pt x="-153" y="21020"/>
                    <a:pt x="18" y="19426"/>
                  </a:cubicBezTo>
                  <a:cubicBezTo>
                    <a:pt x="190" y="17831"/>
                    <a:pt x="1561" y="15221"/>
                    <a:pt x="2933" y="13699"/>
                  </a:cubicBezTo>
                  <a:cubicBezTo>
                    <a:pt x="4304" y="12177"/>
                    <a:pt x="5676" y="11742"/>
                    <a:pt x="6876" y="11887"/>
                  </a:cubicBezTo>
                  <a:cubicBezTo>
                    <a:pt x="8076" y="12032"/>
                    <a:pt x="9104" y="12757"/>
                    <a:pt x="9618" y="13482"/>
                  </a:cubicBezTo>
                  <a:cubicBezTo>
                    <a:pt x="10133" y="14207"/>
                    <a:pt x="10133" y="14932"/>
                    <a:pt x="9618" y="15584"/>
                  </a:cubicBezTo>
                  <a:cubicBezTo>
                    <a:pt x="9104" y="16236"/>
                    <a:pt x="8076" y="16816"/>
                    <a:pt x="7561" y="17468"/>
                  </a:cubicBezTo>
                  <a:cubicBezTo>
                    <a:pt x="7047" y="18121"/>
                    <a:pt x="7047" y="18846"/>
                    <a:pt x="7218" y="19570"/>
                  </a:cubicBezTo>
                  <a:cubicBezTo>
                    <a:pt x="7390" y="20295"/>
                    <a:pt x="7733" y="21020"/>
                    <a:pt x="10133" y="21310"/>
                  </a:cubicBezTo>
                  <a:cubicBezTo>
                    <a:pt x="12533" y="21600"/>
                    <a:pt x="16990" y="21455"/>
                    <a:pt x="21447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970827" y="4991100"/>
              <a:ext cx="12822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3391" y="0"/>
                  </a:moveTo>
                  <a:cubicBezTo>
                    <a:pt x="3391" y="3600"/>
                    <a:pt x="3391" y="7200"/>
                    <a:pt x="3037" y="10473"/>
                  </a:cubicBezTo>
                  <a:cubicBezTo>
                    <a:pt x="2683" y="13745"/>
                    <a:pt x="1975" y="16691"/>
                    <a:pt x="1266" y="17345"/>
                  </a:cubicBezTo>
                  <a:cubicBezTo>
                    <a:pt x="558" y="18000"/>
                    <a:pt x="-150" y="16364"/>
                    <a:pt x="27" y="13909"/>
                  </a:cubicBezTo>
                  <a:cubicBezTo>
                    <a:pt x="204" y="11455"/>
                    <a:pt x="1266" y="8182"/>
                    <a:pt x="3037" y="6218"/>
                  </a:cubicBezTo>
                  <a:cubicBezTo>
                    <a:pt x="4807" y="4255"/>
                    <a:pt x="7286" y="3600"/>
                    <a:pt x="9057" y="4418"/>
                  </a:cubicBezTo>
                  <a:cubicBezTo>
                    <a:pt x="10827" y="5236"/>
                    <a:pt x="11889" y="7527"/>
                    <a:pt x="13837" y="10636"/>
                  </a:cubicBezTo>
                  <a:cubicBezTo>
                    <a:pt x="15784" y="13745"/>
                    <a:pt x="18617" y="17673"/>
                    <a:pt x="21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138738" y="5003800"/>
              <a:ext cx="73667" cy="1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70" fill="norm" stroke="1" extrusionOk="0">
                  <a:moveTo>
                    <a:pt x="15750" y="1271"/>
                  </a:moveTo>
                  <a:cubicBezTo>
                    <a:pt x="12750" y="1694"/>
                    <a:pt x="9750" y="2118"/>
                    <a:pt x="7050" y="3812"/>
                  </a:cubicBezTo>
                  <a:cubicBezTo>
                    <a:pt x="4350" y="5506"/>
                    <a:pt x="1950" y="8471"/>
                    <a:pt x="750" y="11647"/>
                  </a:cubicBezTo>
                  <a:cubicBezTo>
                    <a:pt x="-450" y="14824"/>
                    <a:pt x="-450" y="18212"/>
                    <a:pt x="2550" y="19906"/>
                  </a:cubicBezTo>
                  <a:cubicBezTo>
                    <a:pt x="5550" y="21600"/>
                    <a:pt x="11550" y="21600"/>
                    <a:pt x="15450" y="20541"/>
                  </a:cubicBezTo>
                  <a:cubicBezTo>
                    <a:pt x="19350" y="19482"/>
                    <a:pt x="21150" y="17365"/>
                    <a:pt x="20850" y="13765"/>
                  </a:cubicBezTo>
                  <a:cubicBezTo>
                    <a:pt x="20550" y="10165"/>
                    <a:pt x="18150" y="5082"/>
                    <a:pt x="157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286962" y="4978400"/>
              <a:ext cx="138805" cy="10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53" fill="norm" stroke="1" extrusionOk="0">
                  <a:moveTo>
                    <a:pt x="3295" y="4050"/>
                  </a:moveTo>
                  <a:cubicBezTo>
                    <a:pt x="2328" y="6300"/>
                    <a:pt x="1361" y="8550"/>
                    <a:pt x="716" y="10800"/>
                  </a:cubicBezTo>
                  <a:cubicBezTo>
                    <a:pt x="71" y="13050"/>
                    <a:pt x="-251" y="15300"/>
                    <a:pt x="233" y="17100"/>
                  </a:cubicBezTo>
                  <a:cubicBezTo>
                    <a:pt x="716" y="18900"/>
                    <a:pt x="2006" y="20250"/>
                    <a:pt x="4262" y="20925"/>
                  </a:cubicBezTo>
                  <a:cubicBezTo>
                    <a:pt x="6519" y="21600"/>
                    <a:pt x="9743" y="21600"/>
                    <a:pt x="12645" y="20025"/>
                  </a:cubicBezTo>
                  <a:cubicBezTo>
                    <a:pt x="15546" y="18450"/>
                    <a:pt x="18125" y="15300"/>
                    <a:pt x="19576" y="12600"/>
                  </a:cubicBezTo>
                  <a:cubicBezTo>
                    <a:pt x="21027" y="9900"/>
                    <a:pt x="21349" y="7650"/>
                    <a:pt x="21027" y="5625"/>
                  </a:cubicBezTo>
                  <a:cubicBezTo>
                    <a:pt x="20704" y="3600"/>
                    <a:pt x="19737" y="1800"/>
                    <a:pt x="187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460999" y="5000608"/>
              <a:ext cx="117295" cy="136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797" fill="norm" stroke="1" extrusionOk="0">
                  <a:moveTo>
                    <a:pt x="0" y="4355"/>
                  </a:moveTo>
                  <a:cubicBezTo>
                    <a:pt x="771" y="2743"/>
                    <a:pt x="1543" y="1131"/>
                    <a:pt x="2121" y="1131"/>
                  </a:cubicBezTo>
                  <a:cubicBezTo>
                    <a:pt x="2700" y="1131"/>
                    <a:pt x="3086" y="2743"/>
                    <a:pt x="3086" y="5000"/>
                  </a:cubicBezTo>
                  <a:cubicBezTo>
                    <a:pt x="3086" y="7257"/>
                    <a:pt x="2700" y="10158"/>
                    <a:pt x="2700" y="10642"/>
                  </a:cubicBezTo>
                  <a:cubicBezTo>
                    <a:pt x="2700" y="11125"/>
                    <a:pt x="3086" y="9191"/>
                    <a:pt x="3857" y="7096"/>
                  </a:cubicBezTo>
                  <a:cubicBezTo>
                    <a:pt x="4629" y="5000"/>
                    <a:pt x="5786" y="2743"/>
                    <a:pt x="8293" y="1293"/>
                  </a:cubicBezTo>
                  <a:cubicBezTo>
                    <a:pt x="10800" y="-158"/>
                    <a:pt x="14657" y="-803"/>
                    <a:pt x="17164" y="1615"/>
                  </a:cubicBezTo>
                  <a:cubicBezTo>
                    <a:pt x="19671" y="4033"/>
                    <a:pt x="20829" y="9513"/>
                    <a:pt x="21214" y="13221"/>
                  </a:cubicBezTo>
                  <a:cubicBezTo>
                    <a:pt x="21600" y="16928"/>
                    <a:pt x="21214" y="18863"/>
                    <a:pt x="20829" y="20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314949" y="50546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227397" y="4971982"/>
              <a:ext cx="408354" cy="18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675" fill="norm" stroke="1" extrusionOk="0">
                  <a:moveTo>
                    <a:pt x="5447" y="8744"/>
                  </a:moveTo>
                  <a:cubicBezTo>
                    <a:pt x="5558" y="7531"/>
                    <a:pt x="5670" y="6318"/>
                    <a:pt x="5725" y="4861"/>
                  </a:cubicBezTo>
                  <a:cubicBezTo>
                    <a:pt x="5781" y="3405"/>
                    <a:pt x="5781" y="1706"/>
                    <a:pt x="5503" y="735"/>
                  </a:cubicBezTo>
                  <a:cubicBezTo>
                    <a:pt x="5224" y="-235"/>
                    <a:pt x="4668" y="-478"/>
                    <a:pt x="3721" y="1464"/>
                  </a:cubicBezTo>
                  <a:cubicBezTo>
                    <a:pt x="2775" y="3405"/>
                    <a:pt x="1439" y="7531"/>
                    <a:pt x="715" y="10929"/>
                  </a:cubicBezTo>
                  <a:cubicBezTo>
                    <a:pt x="-9" y="14326"/>
                    <a:pt x="-120" y="16996"/>
                    <a:pt x="103" y="18695"/>
                  </a:cubicBezTo>
                  <a:cubicBezTo>
                    <a:pt x="325" y="20394"/>
                    <a:pt x="882" y="21122"/>
                    <a:pt x="1661" y="20394"/>
                  </a:cubicBezTo>
                  <a:cubicBezTo>
                    <a:pt x="2441" y="19666"/>
                    <a:pt x="3443" y="17482"/>
                    <a:pt x="4222" y="15419"/>
                  </a:cubicBezTo>
                  <a:cubicBezTo>
                    <a:pt x="5002" y="13356"/>
                    <a:pt x="5558" y="11414"/>
                    <a:pt x="6059" y="10079"/>
                  </a:cubicBezTo>
                  <a:cubicBezTo>
                    <a:pt x="6560" y="8744"/>
                    <a:pt x="7006" y="8016"/>
                    <a:pt x="7228" y="8380"/>
                  </a:cubicBezTo>
                  <a:cubicBezTo>
                    <a:pt x="7451" y="8744"/>
                    <a:pt x="7451" y="10201"/>
                    <a:pt x="7507" y="11657"/>
                  </a:cubicBezTo>
                  <a:cubicBezTo>
                    <a:pt x="7562" y="13113"/>
                    <a:pt x="7674" y="14569"/>
                    <a:pt x="8286" y="15540"/>
                  </a:cubicBezTo>
                  <a:cubicBezTo>
                    <a:pt x="8899" y="16511"/>
                    <a:pt x="10012" y="16996"/>
                    <a:pt x="10958" y="16389"/>
                  </a:cubicBezTo>
                  <a:cubicBezTo>
                    <a:pt x="11905" y="15783"/>
                    <a:pt x="12684" y="14084"/>
                    <a:pt x="13185" y="12628"/>
                  </a:cubicBezTo>
                  <a:cubicBezTo>
                    <a:pt x="13686" y="11171"/>
                    <a:pt x="13909" y="9958"/>
                    <a:pt x="14020" y="10079"/>
                  </a:cubicBezTo>
                  <a:cubicBezTo>
                    <a:pt x="14132" y="10201"/>
                    <a:pt x="14132" y="11657"/>
                    <a:pt x="14187" y="12992"/>
                  </a:cubicBezTo>
                  <a:cubicBezTo>
                    <a:pt x="14243" y="14326"/>
                    <a:pt x="14354" y="15540"/>
                    <a:pt x="14410" y="16875"/>
                  </a:cubicBezTo>
                  <a:cubicBezTo>
                    <a:pt x="14466" y="18210"/>
                    <a:pt x="14466" y="19666"/>
                    <a:pt x="14466" y="19666"/>
                  </a:cubicBezTo>
                  <a:cubicBezTo>
                    <a:pt x="14466" y="19666"/>
                    <a:pt x="14466" y="18210"/>
                    <a:pt x="14633" y="15297"/>
                  </a:cubicBezTo>
                  <a:cubicBezTo>
                    <a:pt x="14800" y="12385"/>
                    <a:pt x="15134" y="8016"/>
                    <a:pt x="15635" y="5104"/>
                  </a:cubicBezTo>
                  <a:cubicBezTo>
                    <a:pt x="16136" y="2192"/>
                    <a:pt x="16804" y="735"/>
                    <a:pt x="17360" y="614"/>
                  </a:cubicBezTo>
                  <a:cubicBezTo>
                    <a:pt x="17917" y="493"/>
                    <a:pt x="18362" y="1706"/>
                    <a:pt x="19031" y="4376"/>
                  </a:cubicBezTo>
                  <a:cubicBezTo>
                    <a:pt x="19699" y="7046"/>
                    <a:pt x="20589" y="11171"/>
                    <a:pt x="21480" y="15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6696805" y="4678548"/>
              <a:ext cx="180245" cy="43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7" fill="norm" stroke="1" extrusionOk="0">
                  <a:moveTo>
                    <a:pt x="13100" y="16427"/>
                  </a:moveTo>
                  <a:cubicBezTo>
                    <a:pt x="13351" y="15588"/>
                    <a:pt x="13602" y="14749"/>
                    <a:pt x="13100" y="14330"/>
                  </a:cubicBezTo>
                  <a:cubicBezTo>
                    <a:pt x="12597" y="13910"/>
                    <a:pt x="11341" y="13910"/>
                    <a:pt x="9207" y="14644"/>
                  </a:cubicBezTo>
                  <a:cubicBezTo>
                    <a:pt x="7072" y="15378"/>
                    <a:pt x="4058" y="16846"/>
                    <a:pt x="2425" y="17843"/>
                  </a:cubicBezTo>
                  <a:cubicBezTo>
                    <a:pt x="793" y="18839"/>
                    <a:pt x="541" y="19363"/>
                    <a:pt x="290" y="19887"/>
                  </a:cubicBezTo>
                  <a:cubicBezTo>
                    <a:pt x="39" y="20411"/>
                    <a:pt x="-212" y="20936"/>
                    <a:pt x="290" y="21198"/>
                  </a:cubicBezTo>
                  <a:cubicBezTo>
                    <a:pt x="793" y="21460"/>
                    <a:pt x="2048" y="21460"/>
                    <a:pt x="4183" y="20516"/>
                  </a:cubicBezTo>
                  <a:cubicBezTo>
                    <a:pt x="6318" y="19573"/>
                    <a:pt x="9332" y="17685"/>
                    <a:pt x="11467" y="15378"/>
                  </a:cubicBezTo>
                  <a:cubicBezTo>
                    <a:pt x="13602" y="13072"/>
                    <a:pt x="14858" y="10345"/>
                    <a:pt x="15486" y="8039"/>
                  </a:cubicBezTo>
                  <a:cubicBezTo>
                    <a:pt x="16114" y="5732"/>
                    <a:pt x="16114" y="3844"/>
                    <a:pt x="15737" y="2534"/>
                  </a:cubicBezTo>
                  <a:cubicBezTo>
                    <a:pt x="15360" y="1223"/>
                    <a:pt x="14607" y="489"/>
                    <a:pt x="13602" y="175"/>
                  </a:cubicBezTo>
                  <a:cubicBezTo>
                    <a:pt x="12597" y="-140"/>
                    <a:pt x="11341" y="-35"/>
                    <a:pt x="10462" y="542"/>
                  </a:cubicBezTo>
                  <a:cubicBezTo>
                    <a:pt x="9583" y="1118"/>
                    <a:pt x="9081" y="2167"/>
                    <a:pt x="9583" y="4526"/>
                  </a:cubicBezTo>
                  <a:cubicBezTo>
                    <a:pt x="10086" y="6885"/>
                    <a:pt x="11593" y="10555"/>
                    <a:pt x="13728" y="13229"/>
                  </a:cubicBezTo>
                  <a:cubicBezTo>
                    <a:pt x="15862" y="15903"/>
                    <a:pt x="18625" y="17580"/>
                    <a:pt x="21388" y="19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461249" y="4908550"/>
              <a:ext cx="254001" cy="18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0" y="16560"/>
                  </a:moveTo>
                  <a:cubicBezTo>
                    <a:pt x="0" y="15360"/>
                    <a:pt x="0" y="14160"/>
                    <a:pt x="360" y="13080"/>
                  </a:cubicBezTo>
                  <a:cubicBezTo>
                    <a:pt x="720" y="12000"/>
                    <a:pt x="1440" y="11040"/>
                    <a:pt x="2070" y="11040"/>
                  </a:cubicBezTo>
                  <a:cubicBezTo>
                    <a:pt x="2700" y="11040"/>
                    <a:pt x="3240" y="12000"/>
                    <a:pt x="3600" y="14640"/>
                  </a:cubicBezTo>
                  <a:cubicBezTo>
                    <a:pt x="3960" y="17280"/>
                    <a:pt x="4140" y="21600"/>
                    <a:pt x="4770" y="20880"/>
                  </a:cubicBezTo>
                  <a:cubicBezTo>
                    <a:pt x="5400" y="20160"/>
                    <a:pt x="6480" y="14400"/>
                    <a:pt x="7560" y="10320"/>
                  </a:cubicBezTo>
                  <a:cubicBezTo>
                    <a:pt x="8640" y="6240"/>
                    <a:pt x="9720" y="3840"/>
                    <a:pt x="10800" y="2280"/>
                  </a:cubicBezTo>
                  <a:cubicBezTo>
                    <a:pt x="11880" y="720"/>
                    <a:pt x="12960" y="0"/>
                    <a:pt x="13860" y="0"/>
                  </a:cubicBezTo>
                  <a:cubicBezTo>
                    <a:pt x="14760" y="0"/>
                    <a:pt x="15480" y="720"/>
                    <a:pt x="16200" y="2400"/>
                  </a:cubicBezTo>
                  <a:cubicBezTo>
                    <a:pt x="16920" y="4080"/>
                    <a:pt x="17640" y="6720"/>
                    <a:pt x="18540" y="9360"/>
                  </a:cubicBezTo>
                  <a:cubicBezTo>
                    <a:pt x="19440" y="12000"/>
                    <a:pt x="20520" y="14640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248649" y="497840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8235949" y="4860835"/>
              <a:ext cx="571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8299449" y="4890226"/>
              <a:ext cx="133351" cy="127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21600" y="4127"/>
                  </a:moveTo>
                  <a:cubicBezTo>
                    <a:pt x="18171" y="2711"/>
                    <a:pt x="14743" y="1294"/>
                    <a:pt x="12171" y="586"/>
                  </a:cubicBezTo>
                  <a:cubicBezTo>
                    <a:pt x="9600" y="-122"/>
                    <a:pt x="7886" y="-122"/>
                    <a:pt x="6171" y="232"/>
                  </a:cubicBezTo>
                  <a:cubicBezTo>
                    <a:pt x="4457" y="586"/>
                    <a:pt x="2743" y="1294"/>
                    <a:pt x="1886" y="2534"/>
                  </a:cubicBezTo>
                  <a:cubicBezTo>
                    <a:pt x="1029" y="3773"/>
                    <a:pt x="1029" y="5544"/>
                    <a:pt x="2914" y="7491"/>
                  </a:cubicBezTo>
                  <a:cubicBezTo>
                    <a:pt x="4800" y="9439"/>
                    <a:pt x="8571" y="11563"/>
                    <a:pt x="10800" y="13511"/>
                  </a:cubicBezTo>
                  <a:cubicBezTo>
                    <a:pt x="13029" y="15458"/>
                    <a:pt x="13714" y="17229"/>
                    <a:pt x="13371" y="18645"/>
                  </a:cubicBezTo>
                  <a:cubicBezTo>
                    <a:pt x="13029" y="20062"/>
                    <a:pt x="11657" y="21124"/>
                    <a:pt x="9257" y="21301"/>
                  </a:cubicBezTo>
                  <a:cubicBezTo>
                    <a:pt x="6857" y="21478"/>
                    <a:pt x="3429" y="20770"/>
                    <a:pt x="0" y="20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8786693" y="4857728"/>
              <a:ext cx="147758" cy="18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272" fill="norm" stroke="1" extrusionOk="0">
                  <a:moveTo>
                    <a:pt x="20942" y="2882"/>
                  </a:moveTo>
                  <a:cubicBezTo>
                    <a:pt x="17342" y="1682"/>
                    <a:pt x="13742" y="482"/>
                    <a:pt x="10442" y="122"/>
                  </a:cubicBezTo>
                  <a:cubicBezTo>
                    <a:pt x="7142" y="-238"/>
                    <a:pt x="4142" y="242"/>
                    <a:pt x="2192" y="962"/>
                  </a:cubicBezTo>
                  <a:cubicBezTo>
                    <a:pt x="242" y="1682"/>
                    <a:pt x="-658" y="2642"/>
                    <a:pt x="542" y="4442"/>
                  </a:cubicBezTo>
                  <a:cubicBezTo>
                    <a:pt x="1742" y="6242"/>
                    <a:pt x="5042" y="8882"/>
                    <a:pt x="8042" y="11162"/>
                  </a:cubicBezTo>
                  <a:cubicBezTo>
                    <a:pt x="11042" y="13442"/>
                    <a:pt x="13742" y="15362"/>
                    <a:pt x="14942" y="16922"/>
                  </a:cubicBezTo>
                  <a:cubicBezTo>
                    <a:pt x="16142" y="18482"/>
                    <a:pt x="15842" y="19682"/>
                    <a:pt x="14642" y="20402"/>
                  </a:cubicBezTo>
                  <a:cubicBezTo>
                    <a:pt x="13442" y="21122"/>
                    <a:pt x="11342" y="21362"/>
                    <a:pt x="9392" y="21242"/>
                  </a:cubicBezTo>
                  <a:cubicBezTo>
                    <a:pt x="7442" y="21122"/>
                    <a:pt x="5642" y="20642"/>
                    <a:pt x="4592" y="19562"/>
                  </a:cubicBezTo>
                  <a:cubicBezTo>
                    <a:pt x="3542" y="18482"/>
                    <a:pt x="3242" y="16802"/>
                    <a:pt x="2942" y="15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002097" y="4893410"/>
              <a:ext cx="211754" cy="11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63" fill="norm" stroke="1" extrusionOk="0">
                  <a:moveTo>
                    <a:pt x="2147" y="4061"/>
                  </a:moveTo>
                  <a:cubicBezTo>
                    <a:pt x="3003" y="5261"/>
                    <a:pt x="3858" y="6461"/>
                    <a:pt x="4286" y="8061"/>
                  </a:cubicBezTo>
                  <a:cubicBezTo>
                    <a:pt x="4714" y="9661"/>
                    <a:pt x="4714" y="11661"/>
                    <a:pt x="4500" y="13661"/>
                  </a:cubicBezTo>
                  <a:cubicBezTo>
                    <a:pt x="4286" y="15661"/>
                    <a:pt x="3858" y="17661"/>
                    <a:pt x="3110" y="19061"/>
                  </a:cubicBezTo>
                  <a:cubicBezTo>
                    <a:pt x="2361" y="20461"/>
                    <a:pt x="1292" y="21261"/>
                    <a:pt x="650" y="20661"/>
                  </a:cubicBezTo>
                  <a:cubicBezTo>
                    <a:pt x="9" y="20061"/>
                    <a:pt x="-205" y="18061"/>
                    <a:pt x="223" y="15261"/>
                  </a:cubicBezTo>
                  <a:cubicBezTo>
                    <a:pt x="650" y="12461"/>
                    <a:pt x="1720" y="8861"/>
                    <a:pt x="2682" y="6461"/>
                  </a:cubicBezTo>
                  <a:cubicBezTo>
                    <a:pt x="3645" y="4061"/>
                    <a:pt x="4500" y="2861"/>
                    <a:pt x="4928" y="3261"/>
                  </a:cubicBezTo>
                  <a:cubicBezTo>
                    <a:pt x="5355" y="3661"/>
                    <a:pt x="5355" y="5661"/>
                    <a:pt x="5355" y="8061"/>
                  </a:cubicBezTo>
                  <a:cubicBezTo>
                    <a:pt x="5355" y="10461"/>
                    <a:pt x="5355" y="13261"/>
                    <a:pt x="5676" y="15461"/>
                  </a:cubicBezTo>
                  <a:cubicBezTo>
                    <a:pt x="5997" y="17661"/>
                    <a:pt x="6639" y="19261"/>
                    <a:pt x="7066" y="18861"/>
                  </a:cubicBezTo>
                  <a:cubicBezTo>
                    <a:pt x="7494" y="18461"/>
                    <a:pt x="7708" y="16061"/>
                    <a:pt x="8349" y="13061"/>
                  </a:cubicBezTo>
                  <a:cubicBezTo>
                    <a:pt x="8991" y="10061"/>
                    <a:pt x="10060" y="6461"/>
                    <a:pt x="11344" y="3861"/>
                  </a:cubicBezTo>
                  <a:cubicBezTo>
                    <a:pt x="12627" y="1261"/>
                    <a:pt x="14124" y="-339"/>
                    <a:pt x="15086" y="61"/>
                  </a:cubicBezTo>
                  <a:cubicBezTo>
                    <a:pt x="16048" y="461"/>
                    <a:pt x="16476" y="2861"/>
                    <a:pt x="17439" y="5861"/>
                  </a:cubicBezTo>
                  <a:cubicBezTo>
                    <a:pt x="18401" y="8861"/>
                    <a:pt x="19898" y="12461"/>
                    <a:pt x="21395" y="16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248684" y="4647070"/>
              <a:ext cx="435066" cy="38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45" fill="norm" stroke="1" extrusionOk="0">
                  <a:moveTo>
                    <a:pt x="6768" y="16352"/>
                  </a:moveTo>
                  <a:cubicBezTo>
                    <a:pt x="6872" y="15761"/>
                    <a:pt x="6977" y="15171"/>
                    <a:pt x="6820" y="14699"/>
                  </a:cubicBezTo>
                  <a:cubicBezTo>
                    <a:pt x="6663" y="14227"/>
                    <a:pt x="6243" y="13873"/>
                    <a:pt x="5247" y="13873"/>
                  </a:cubicBezTo>
                  <a:cubicBezTo>
                    <a:pt x="4251" y="13873"/>
                    <a:pt x="2678" y="14227"/>
                    <a:pt x="1630" y="14640"/>
                  </a:cubicBezTo>
                  <a:cubicBezTo>
                    <a:pt x="581" y="15053"/>
                    <a:pt x="57" y="15525"/>
                    <a:pt x="4" y="15938"/>
                  </a:cubicBezTo>
                  <a:cubicBezTo>
                    <a:pt x="-48" y="16352"/>
                    <a:pt x="371" y="16706"/>
                    <a:pt x="843" y="16883"/>
                  </a:cubicBezTo>
                  <a:cubicBezTo>
                    <a:pt x="1315" y="17060"/>
                    <a:pt x="1839" y="17060"/>
                    <a:pt x="2573" y="17296"/>
                  </a:cubicBezTo>
                  <a:cubicBezTo>
                    <a:pt x="3307" y="17532"/>
                    <a:pt x="4251" y="18004"/>
                    <a:pt x="4775" y="18712"/>
                  </a:cubicBezTo>
                  <a:cubicBezTo>
                    <a:pt x="5300" y="19420"/>
                    <a:pt x="5404" y="20365"/>
                    <a:pt x="5719" y="20896"/>
                  </a:cubicBezTo>
                  <a:cubicBezTo>
                    <a:pt x="6034" y="21427"/>
                    <a:pt x="6558" y="21545"/>
                    <a:pt x="7030" y="21368"/>
                  </a:cubicBezTo>
                  <a:cubicBezTo>
                    <a:pt x="7502" y="21191"/>
                    <a:pt x="7921" y="20719"/>
                    <a:pt x="8498" y="19420"/>
                  </a:cubicBezTo>
                  <a:cubicBezTo>
                    <a:pt x="9074" y="18122"/>
                    <a:pt x="9808" y="15997"/>
                    <a:pt x="10752" y="13224"/>
                  </a:cubicBezTo>
                  <a:cubicBezTo>
                    <a:pt x="11696" y="10450"/>
                    <a:pt x="12849" y="7027"/>
                    <a:pt x="13478" y="4902"/>
                  </a:cubicBezTo>
                  <a:cubicBezTo>
                    <a:pt x="14107" y="2778"/>
                    <a:pt x="14212" y="1952"/>
                    <a:pt x="14002" y="1834"/>
                  </a:cubicBezTo>
                  <a:cubicBezTo>
                    <a:pt x="13793" y="1715"/>
                    <a:pt x="13269" y="2306"/>
                    <a:pt x="12430" y="4135"/>
                  </a:cubicBezTo>
                  <a:cubicBezTo>
                    <a:pt x="11591" y="5965"/>
                    <a:pt x="10437" y="9034"/>
                    <a:pt x="10018" y="11276"/>
                  </a:cubicBezTo>
                  <a:cubicBezTo>
                    <a:pt x="9599" y="13519"/>
                    <a:pt x="9913" y="14935"/>
                    <a:pt x="10647" y="15820"/>
                  </a:cubicBezTo>
                  <a:cubicBezTo>
                    <a:pt x="11381" y="16706"/>
                    <a:pt x="12535" y="17060"/>
                    <a:pt x="13740" y="16588"/>
                  </a:cubicBezTo>
                  <a:cubicBezTo>
                    <a:pt x="14946" y="16115"/>
                    <a:pt x="16204" y="14817"/>
                    <a:pt x="17305" y="12634"/>
                  </a:cubicBezTo>
                  <a:cubicBezTo>
                    <a:pt x="18406" y="10450"/>
                    <a:pt x="19350" y="7381"/>
                    <a:pt x="19927" y="5375"/>
                  </a:cubicBezTo>
                  <a:cubicBezTo>
                    <a:pt x="20503" y="3368"/>
                    <a:pt x="20713" y="2424"/>
                    <a:pt x="20818" y="1597"/>
                  </a:cubicBezTo>
                  <a:cubicBezTo>
                    <a:pt x="20923" y="771"/>
                    <a:pt x="20923" y="63"/>
                    <a:pt x="20713" y="4"/>
                  </a:cubicBezTo>
                  <a:cubicBezTo>
                    <a:pt x="20503" y="-55"/>
                    <a:pt x="20084" y="535"/>
                    <a:pt x="19665" y="2483"/>
                  </a:cubicBezTo>
                  <a:cubicBezTo>
                    <a:pt x="19245" y="4430"/>
                    <a:pt x="18826" y="7735"/>
                    <a:pt x="19140" y="10509"/>
                  </a:cubicBezTo>
                  <a:cubicBezTo>
                    <a:pt x="19455" y="13283"/>
                    <a:pt x="20503" y="15525"/>
                    <a:pt x="21552" y="17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01699" y="5867400"/>
              <a:ext cx="33954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3812" y="0"/>
                  </a:moveTo>
                  <a:cubicBezTo>
                    <a:pt x="10165" y="1551"/>
                    <a:pt x="16518" y="3102"/>
                    <a:pt x="19059" y="5594"/>
                  </a:cubicBezTo>
                  <a:cubicBezTo>
                    <a:pt x="21600" y="8086"/>
                    <a:pt x="20329" y="11520"/>
                    <a:pt x="16518" y="14345"/>
                  </a:cubicBezTo>
                  <a:cubicBezTo>
                    <a:pt x="12706" y="17169"/>
                    <a:pt x="6353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593671" y="5816600"/>
              <a:ext cx="65092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949" y="21600"/>
                  </a:moveTo>
                  <a:cubicBezTo>
                    <a:pt x="458" y="20229"/>
                    <a:pt x="-33" y="18857"/>
                    <a:pt x="2" y="18000"/>
                  </a:cubicBezTo>
                  <a:cubicBezTo>
                    <a:pt x="37" y="17143"/>
                    <a:pt x="598" y="16800"/>
                    <a:pt x="2071" y="15257"/>
                  </a:cubicBezTo>
                  <a:cubicBezTo>
                    <a:pt x="3544" y="13714"/>
                    <a:pt x="5928" y="10971"/>
                    <a:pt x="8628" y="8229"/>
                  </a:cubicBezTo>
                  <a:cubicBezTo>
                    <a:pt x="11328" y="5486"/>
                    <a:pt x="14344" y="2743"/>
                    <a:pt x="16553" y="1371"/>
                  </a:cubicBezTo>
                  <a:cubicBezTo>
                    <a:pt x="18762" y="0"/>
                    <a:pt x="20164" y="0"/>
                    <a:pt x="215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270485" y="6051550"/>
              <a:ext cx="190015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082" y="21600"/>
                  </a:moveTo>
                  <a:cubicBezTo>
                    <a:pt x="895" y="21600"/>
                    <a:pt x="-292" y="21600"/>
                    <a:pt x="64" y="18000"/>
                  </a:cubicBezTo>
                  <a:cubicBezTo>
                    <a:pt x="420" y="14400"/>
                    <a:pt x="2319" y="7200"/>
                    <a:pt x="6117" y="3600"/>
                  </a:cubicBezTo>
                  <a:cubicBezTo>
                    <a:pt x="9915" y="0"/>
                    <a:pt x="15611" y="0"/>
                    <a:pt x="213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244599" y="614045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063749" y="5786737"/>
              <a:ext cx="247651" cy="25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477"/>
                  </a:moveTo>
                  <a:cubicBezTo>
                    <a:pt x="369" y="1599"/>
                    <a:pt x="738" y="721"/>
                    <a:pt x="1385" y="282"/>
                  </a:cubicBezTo>
                  <a:cubicBezTo>
                    <a:pt x="2031" y="-157"/>
                    <a:pt x="2954" y="-157"/>
                    <a:pt x="4523" y="809"/>
                  </a:cubicBezTo>
                  <a:cubicBezTo>
                    <a:pt x="6092" y="1775"/>
                    <a:pt x="8308" y="3706"/>
                    <a:pt x="11262" y="7306"/>
                  </a:cubicBezTo>
                  <a:cubicBezTo>
                    <a:pt x="14215" y="10906"/>
                    <a:pt x="17908" y="16175"/>
                    <a:pt x="2160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146299" y="5791200"/>
              <a:ext cx="1778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516"/>
                    <a:pt x="13371" y="7033"/>
                    <a:pt x="9771" y="10633"/>
                  </a:cubicBezTo>
                  <a:cubicBezTo>
                    <a:pt x="6171" y="14233"/>
                    <a:pt x="3086" y="179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930399" y="5645150"/>
              <a:ext cx="355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" y="16457"/>
                    <a:pt x="771" y="11314"/>
                    <a:pt x="2379" y="7200"/>
                  </a:cubicBezTo>
                  <a:cubicBezTo>
                    <a:pt x="3986" y="3086"/>
                    <a:pt x="6814" y="0"/>
                    <a:pt x="10221" y="0"/>
                  </a:cubicBezTo>
                  <a:cubicBezTo>
                    <a:pt x="13629" y="0"/>
                    <a:pt x="17614" y="3086"/>
                    <a:pt x="21600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514600" y="5911850"/>
              <a:ext cx="1905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4400"/>
                    <a:pt x="9120" y="7200"/>
                    <a:pt x="12720" y="3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819400" y="5627840"/>
              <a:ext cx="419100" cy="41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1418" y="19983"/>
                    <a:pt x="2836" y="18455"/>
                    <a:pt x="4364" y="16274"/>
                  </a:cubicBezTo>
                  <a:cubicBezTo>
                    <a:pt x="5891" y="14092"/>
                    <a:pt x="7527" y="11255"/>
                    <a:pt x="8782" y="8637"/>
                  </a:cubicBezTo>
                  <a:cubicBezTo>
                    <a:pt x="10036" y="6019"/>
                    <a:pt x="10909" y="3619"/>
                    <a:pt x="11291" y="2146"/>
                  </a:cubicBezTo>
                  <a:cubicBezTo>
                    <a:pt x="11673" y="674"/>
                    <a:pt x="11564" y="128"/>
                    <a:pt x="11291" y="19"/>
                  </a:cubicBezTo>
                  <a:cubicBezTo>
                    <a:pt x="11018" y="-90"/>
                    <a:pt x="10582" y="237"/>
                    <a:pt x="10145" y="1601"/>
                  </a:cubicBezTo>
                  <a:cubicBezTo>
                    <a:pt x="9709" y="2965"/>
                    <a:pt x="9273" y="5365"/>
                    <a:pt x="9218" y="7765"/>
                  </a:cubicBezTo>
                  <a:cubicBezTo>
                    <a:pt x="9164" y="10165"/>
                    <a:pt x="9491" y="12565"/>
                    <a:pt x="9927" y="13928"/>
                  </a:cubicBezTo>
                  <a:cubicBezTo>
                    <a:pt x="10364" y="15292"/>
                    <a:pt x="10909" y="15619"/>
                    <a:pt x="11455" y="15728"/>
                  </a:cubicBezTo>
                  <a:cubicBezTo>
                    <a:pt x="12000" y="15837"/>
                    <a:pt x="12545" y="15728"/>
                    <a:pt x="13636" y="14419"/>
                  </a:cubicBezTo>
                  <a:cubicBezTo>
                    <a:pt x="14727" y="13110"/>
                    <a:pt x="16364" y="10601"/>
                    <a:pt x="17564" y="8474"/>
                  </a:cubicBezTo>
                  <a:cubicBezTo>
                    <a:pt x="18764" y="6346"/>
                    <a:pt x="19527" y="4601"/>
                    <a:pt x="19964" y="3455"/>
                  </a:cubicBezTo>
                  <a:cubicBezTo>
                    <a:pt x="20400" y="2310"/>
                    <a:pt x="20509" y="1765"/>
                    <a:pt x="20400" y="1765"/>
                  </a:cubicBezTo>
                  <a:cubicBezTo>
                    <a:pt x="20291" y="1765"/>
                    <a:pt x="19964" y="2310"/>
                    <a:pt x="19636" y="3783"/>
                  </a:cubicBezTo>
                  <a:cubicBezTo>
                    <a:pt x="19309" y="5255"/>
                    <a:pt x="18982" y="7655"/>
                    <a:pt x="19309" y="9674"/>
                  </a:cubicBezTo>
                  <a:cubicBezTo>
                    <a:pt x="19636" y="11692"/>
                    <a:pt x="20618" y="13328"/>
                    <a:pt x="21600" y="14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263900" y="5830242"/>
              <a:ext cx="102684" cy="108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864" fill="norm" stroke="1" extrusionOk="0">
                  <a:moveTo>
                    <a:pt x="14256" y="3486"/>
                  </a:moveTo>
                  <a:cubicBezTo>
                    <a:pt x="12960" y="1856"/>
                    <a:pt x="11664" y="226"/>
                    <a:pt x="10152" y="22"/>
                  </a:cubicBezTo>
                  <a:cubicBezTo>
                    <a:pt x="8640" y="-182"/>
                    <a:pt x="6912" y="1041"/>
                    <a:pt x="5400" y="2671"/>
                  </a:cubicBezTo>
                  <a:cubicBezTo>
                    <a:pt x="3888" y="4301"/>
                    <a:pt x="2592" y="6339"/>
                    <a:pt x="2808" y="9599"/>
                  </a:cubicBezTo>
                  <a:cubicBezTo>
                    <a:pt x="3024" y="12860"/>
                    <a:pt x="4752" y="17343"/>
                    <a:pt x="7128" y="19380"/>
                  </a:cubicBezTo>
                  <a:cubicBezTo>
                    <a:pt x="9504" y="21418"/>
                    <a:pt x="12528" y="21010"/>
                    <a:pt x="14904" y="20195"/>
                  </a:cubicBezTo>
                  <a:cubicBezTo>
                    <a:pt x="17280" y="19380"/>
                    <a:pt x="19008" y="18158"/>
                    <a:pt x="20088" y="15916"/>
                  </a:cubicBezTo>
                  <a:cubicBezTo>
                    <a:pt x="21168" y="13675"/>
                    <a:pt x="21600" y="10414"/>
                    <a:pt x="19224" y="8580"/>
                  </a:cubicBezTo>
                  <a:cubicBezTo>
                    <a:pt x="16848" y="6746"/>
                    <a:pt x="11664" y="6339"/>
                    <a:pt x="7992" y="6543"/>
                  </a:cubicBezTo>
                  <a:cubicBezTo>
                    <a:pt x="4320" y="6746"/>
                    <a:pt x="2160" y="7561"/>
                    <a:pt x="0" y="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120899" y="6127750"/>
              <a:ext cx="1263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6" y="20057"/>
                    <a:pt x="2533" y="18514"/>
                    <a:pt x="3763" y="16457"/>
                  </a:cubicBezTo>
                  <a:cubicBezTo>
                    <a:pt x="4993" y="14400"/>
                    <a:pt x="6187" y="11829"/>
                    <a:pt x="7562" y="9257"/>
                  </a:cubicBezTo>
                  <a:cubicBezTo>
                    <a:pt x="8937" y="6686"/>
                    <a:pt x="10492" y="4114"/>
                    <a:pt x="12012" y="2571"/>
                  </a:cubicBezTo>
                  <a:cubicBezTo>
                    <a:pt x="13532" y="1029"/>
                    <a:pt x="15015" y="514"/>
                    <a:pt x="16607" y="257"/>
                  </a:cubicBezTo>
                  <a:cubicBezTo>
                    <a:pt x="18199" y="0"/>
                    <a:pt x="1989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399736" y="6324600"/>
              <a:ext cx="13271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6778" y="7406"/>
                  </a:moveTo>
                  <a:cubicBezTo>
                    <a:pt x="17760" y="6377"/>
                    <a:pt x="18742" y="5349"/>
                    <a:pt x="19397" y="4320"/>
                  </a:cubicBezTo>
                  <a:cubicBezTo>
                    <a:pt x="20051" y="3291"/>
                    <a:pt x="20378" y="2263"/>
                    <a:pt x="18742" y="1440"/>
                  </a:cubicBezTo>
                  <a:cubicBezTo>
                    <a:pt x="17106" y="617"/>
                    <a:pt x="13506" y="0"/>
                    <a:pt x="10069" y="0"/>
                  </a:cubicBezTo>
                  <a:cubicBezTo>
                    <a:pt x="6633" y="0"/>
                    <a:pt x="3360" y="617"/>
                    <a:pt x="1560" y="1440"/>
                  </a:cubicBezTo>
                  <a:cubicBezTo>
                    <a:pt x="-240" y="2263"/>
                    <a:pt x="-567" y="3291"/>
                    <a:pt x="1724" y="4629"/>
                  </a:cubicBezTo>
                  <a:cubicBezTo>
                    <a:pt x="4015" y="5966"/>
                    <a:pt x="8924" y="7611"/>
                    <a:pt x="12851" y="9360"/>
                  </a:cubicBezTo>
                  <a:cubicBezTo>
                    <a:pt x="16778" y="11109"/>
                    <a:pt x="19724" y="12960"/>
                    <a:pt x="20378" y="14811"/>
                  </a:cubicBezTo>
                  <a:cubicBezTo>
                    <a:pt x="21033" y="16663"/>
                    <a:pt x="19397" y="18514"/>
                    <a:pt x="16124" y="19749"/>
                  </a:cubicBezTo>
                  <a:cubicBezTo>
                    <a:pt x="12851" y="20983"/>
                    <a:pt x="7942" y="21600"/>
                    <a:pt x="4833" y="21600"/>
                  </a:cubicBezTo>
                  <a:cubicBezTo>
                    <a:pt x="1724" y="21600"/>
                    <a:pt x="415" y="20983"/>
                    <a:pt x="88" y="19954"/>
                  </a:cubicBezTo>
                  <a:cubicBezTo>
                    <a:pt x="-240" y="18926"/>
                    <a:pt x="415" y="17486"/>
                    <a:pt x="1069" y="16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584450" y="6264189"/>
              <a:ext cx="198071" cy="36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43" fill="norm" stroke="1" extrusionOk="0">
                  <a:moveTo>
                    <a:pt x="17923" y="3189"/>
                  </a:moveTo>
                  <a:cubicBezTo>
                    <a:pt x="18843" y="2565"/>
                    <a:pt x="19762" y="1941"/>
                    <a:pt x="20451" y="1316"/>
                  </a:cubicBezTo>
                  <a:cubicBezTo>
                    <a:pt x="21140" y="692"/>
                    <a:pt x="21600" y="68"/>
                    <a:pt x="21485" y="5"/>
                  </a:cubicBezTo>
                  <a:cubicBezTo>
                    <a:pt x="21370" y="-57"/>
                    <a:pt x="20681" y="442"/>
                    <a:pt x="17809" y="2503"/>
                  </a:cubicBezTo>
                  <a:cubicBezTo>
                    <a:pt x="14936" y="4563"/>
                    <a:pt x="9881" y="8183"/>
                    <a:pt x="6549" y="11617"/>
                  </a:cubicBezTo>
                  <a:cubicBezTo>
                    <a:pt x="3217" y="15051"/>
                    <a:pt x="1609" y="18297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705525" y="6330950"/>
              <a:ext cx="291675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36" fill="norm" stroke="1" extrusionOk="0">
                  <a:moveTo>
                    <a:pt x="439" y="11706"/>
                  </a:moveTo>
                  <a:cubicBezTo>
                    <a:pt x="282" y="13796"/>
                    <a:pt x="126" y="15886"/>
                    <a:pt x="47" y="17350"/>
                  </a:cubicBezTo>
                  <a:cubicBezTo>
                    <a:pt x="-31" y="18813"/>
                    <a:pt x="-31" y="19649"/>
                    <a:pt x="204" y="20346"/>
                  </a:cubicBezTo>
                  <a:cubicBezTo>
                    <a:pt x="439" y="21043"/>
                    <a:pt x="908" y="21600"/>
                    <a:pt x="1456" y="21530"/>
                  </a:cubicBezTo>
                  <a:cubicBezTo>
                    <a:pt x="2004" y="21461"/>
                    <a:pt x="2630" y="20764"/>
                    <a:pt x="3334" y="18674"/>
                  </a:cubicBezTo>
                  <a:cubicBezTo>
                    <a:pt x="4039" y="16583"/>
                    <a:pt x="4821" y="13099"/>
                    <a:pt x="6308" y="10103"/>
                  </a:cubicBezTo>
                  <a:cubicBezTo>
                    <a:pt x="7795" y="7107"/>
                    <a:pt x="9986" y="4599"/>
                    <a:pt x="12647" y="2996"/>
                  </a:cubicBezTo>
                  <a:cubicBezTo>
                    <a:pt x="15308" y="1394"/>
                    <a:pt x="18439" y="697"/>
                    <a:pt x="215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819995" y="6451600"/>
              <a:ext cx="145455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4608" y="0"/>
                  </a:moveTo>
                  <a:cubicBezTo>
                    <a:pt x="3355" y="6322"/>
                    <a:pt x="2103" y="12644"/>
                    <a:pt x="1321" y="16463"/>
                  </a:cubicBezTo>
                  <a:cubicBezTo>
                    <a:pt x="538" y="20283"/>
                    <a:pt x="225" y="21600"/>
                    <a:pt x="69" y="21600"/>
                  </a:cubicBezTo>
                  <a:cubicBezTo>
                    <a:pt x="-88" y="21600"/>
                    <a:pt x="-88" y="20283"/>
                    <a:pt x="1321" y="17254"/>
                  </a:cubicBezTo>
                  <a:cubicBezTo>
                    <a:pt x="2729" y="14224"/>
                    <a:pt x="5547" y="9483"/>
                    <a:pt x="7582" y="6717"/>
                  </a:cubicBezTo>
                  <a:cubicBezTo>
                    <a:pt x="9616" y="3951"/>
                    <a:pt x="10869" y="3161"/>
                    <a:pt x="12434" y="2766"/>
                  </a:cubicBezTo>
                  <a:cubicBezTo>
                    <a:pt x="13999" y="2371"/>
                    <a:pt x="15877" y="2371"/>
                    <a:pt x="17442" y="5268"/>
                  </a:cubicBezTo>
                  <a:cubicBezTo>
                    <a:pt x="19008" y="8166"/>
                    <a:pt x="20260" y="13961"/>
                    <a:pt x="21512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708400" y="6102713"/>
              <a:ext cx="69850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20018"/>
                  </a:moveTo>
                  <a:cubicBezTo>
                    <a:pt x="17673" y="11918"/>
                    <a:pt x="13745" y="3818"/>
                    <a:pt x="10145" y="1118"/>
                  </a:cubicBezTo>
                  <a:cubicBezTo>
                    <a:pt x="6545" y="-1582"/>
                    <a:pt x="3273" y="1118"/>
                    <a:pt x="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689599" y="58102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645149" y="5664200"/>
              <a:ext cx="31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729"/>
                    <a:pt x="8640" y="7457"/>
                    <a:pt x="12240" y="11057"/>
                  </a:cubicBezTo>
                  <a:cubicBezTo>
                    <a:pt x="15840" y="14657"/>
                    <a:pt x="18720" y="181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5390045" y="5683250"/>
              <a:ext cx="48370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747" y="21600"/>
                  </a:moveTo>
                  <a:cubicBezTo>
                    <a:pt x="898" y="20571"/>
                    <a:pt x="49" y="19543"/>
                    <a:pt x="2" y="18514"/>
                  </a:cubicBezTo>
                  <a:cubicBezTo>
                    <a:pt x="-45" y="17486"/>
                    <a:pt x="710" y="16457"/>
                    <a:pt x="2596" y="14143"/>
                  </a:cubicBezTo>
                  <a:cubicBezTo>
                    <a:pt x="4483" y="11829"/>
                    <a:pt x="7501" y="8229"/>
                    <a:pt x="10849" y="5657"/>
                  </a:cubicBezTo>
                  <a:cubicBezTo>
                    <a:pt x="14198" y="3086"/>
                    <a:pt x="17876" y="1543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5975349" y="5638800"/>
              <a:ext cx="381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071"/>
                    <a:pt x="12000" y="6141"/>
                    <a:pt x="15600" y="9741"/>
                  </a:cubicBezTo>
                  <a:cubicBezTo>
                    <a:pt x="19200" y="13341"/>
                    <a:pt x="20400" y="174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5314949" y="5632450"/>
              <a:ext cx="5080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505"/>
                    <a:pt x="10800" y="7011"/>
                    <a:pt x="13950" y="10326"/>
                  </a:cubicBezTo>
                  <a:cubicBezTo>
                    <a:pt x="17100" y="13642"/>
                    <a:pt x="18000" y="16768"/>
                    <a:pt x="18900" y="18616"/>
                  </a:cubicBezTo>
                  <a:cubicBezTo>
                    <a:pt x="19800" y="20463"/>
                    <a:pt x="20700" y="210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6381749" y="5683250"/>
              <a:ext cx="268818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2" y="1543"/>
                    <a:pt x="8164" y="3086"/>
                    <a:pt x="11480" y="4436"/>
                  </a:cubicBezTo>
                  <a:cubicBezTo>
                    <a:pt x="14797" y="5786"/>
                    <a:pt x="17348" y="6943"/>
                    <a:pt x="19049" y="7779"/>
                  </a:cubicBezTo>
                  <a:cubicBezTo>
                    <a:pt x="20750" y="8614"/>
                    <a:pt x="21600" y="9129"/>
                    <a:pt x="21600" y="9579"/>
                  </a:cubicBezTo>
                  <a:cubicBezTo>
                    <a:pt x="21600" y="10029"/>
                    <a:pt x="20750" y="10414"/>
                    <a:pt x="18879" y="11636"/>
                  </a:cubicBezTo>
                  <a:cubicBezTo>
                    <a:pt x="17008" y="12857"/>
                    <a:pt x="14117" y="14914"/>
                    <a:pt x="11565" y="16714"/>
                  </a:cubicBezTo>
                  <a:cubicBezTo>
                    <a:pt x="9014" y="18514"/>
                    <a:pt x="6803" y="20057"/>
                    <a:pt x="45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6905905" y="5575300"/>
              <a:ext cx="117196" cy="41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17" fill="norm" stroke="1" extrusionOk="0">
                  <a:moveTo>
                    <a:pt x="3999" y="0"/>
                  </a:moveTo>
                  <a:cubicBezTo>
                    <a:pt x="5156" y="1102"/>
                    <a:pt x="6313" y="2204"/>
                    <a:pt x="5735" y="4518"/>
                  </a:cubicBezTo>
                  <a:cubicBezTo>
                    <a:pt x="5156" y="6833"/>
                    <a:pt x="2842" y="10359"/>
                    <a:pt x="1492" y="13224"/>
                  </a:cubicBezTo>
                  <a:cubicBezTo>
                    <a:pt x="142" y="16090"/>
                    <a:pt x="-244" y="18294"/>
                    <a:pt x="142" y="19616"/>
                  </a:cubicBezTo>
                  <a:cubicBezTo>
                    <a:pt x="527" y="20939"/>
                    <a:pt x="1685" y="21380"/>
                    <a:pt x="3420" y="21490"/>
                  </a:cubicBezTo>
                  <a:cubicBezTo>
                    <a:pt x="5156" y="21600"/>
                    <a:pt x="7470" y="21380"/>
                    <a:pt x="10556" y="20663"/>
                  </a:cubicBezTo>
                  <a:cubicBezTo>
                    <a:pt x="13642" y="19947"/>
                    <a:pt x="17499" y="18735"/>
                    <a:pt x="21356" y="17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6819899" y="5753100"/>
              <a:ext cx="2540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8982"/>
                    <a:pt x="1080" y="16364"/>
                    <a:pt x="2430" y="13745"/>
                  </a:cubicBezTo>
                  <a:cubicBezTo>
                    <a:pt x="3780" y="11127"/>
                    <a:pt x="5940" y="8509"/>
                    <a:pt x="9270" y="6218"/>
                  </a:cubicBezTo>
                  <a:cubicBezTo>
                    <a:pt x="12600" y="3927"/>
                    <a:pt x="171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7095843" y="5958289"/>
              <a:ext cx="78715" cy="15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329" fill="norm" stroke="1" extrusionOk="0">
                  <a:moveTo>
                    <a:pt x="928" y="3185"/>
                  </a:moveTo>
                  <a:cubicBezTo>
                    <a:pt x="359" y="7793"/>
                    <a:pt x="-209" y="12401"/>
                    <a:pt x="75" y="12401"/>
                  </a:cubicBezTo>
                  <a:cubicBezTo>
                    <a:pt x="359" y="12401"/>
                    <a:pt x="1496" y="7793"/>
                    <a:pt x="2917" y="4913"/>
                  </a:cubicBezTo>
                  <a:cubicBezTo>
                    <a:pt x="4338" y="2033"/>
                    <a:pt x="6044" y="881"/>
                    <a:pt x="8317" y="305"/>
                  </a:cubicBezTo>
                  <a:cubicBezTo>
                    <a:pt x="10591" y="-271"/>
                    <a:pt x="13433" y="-271"/>
                    <a:pt x="15991" y="2465"/>
                  </a:cubicBezTo>
                  <a:cubicBezTo>
                    <a:pt x="18549" y="5201"/>
                    <a:pt x="20823" y="10673"/>
                    <a:pt x="21107" y="14273"/>
                  </a:cubicBezTo>
                  <a:cubicBezTo>
                    <a:pt x="21391" y="17873"/>
                    <a:pt x="19686" y="19601"/>
                    <a:pt x="17980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7264399" y="602615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4400"/>
                    <a:pt x="3032" y="7200"/>
                    <a:pt x="6632" y="3600"/>
                  </a:cubicBezTo>
                  <a:cubicBezTo>
                    <a:pt x="10232" y="0"/>
                    <a:pt x="1591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7461249" y="595630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7600949" y="6096000"/>
              <a:ext cx="889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7779909" y="5988050"/>
              <a:ext cx="13854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7494" y="0"/>
                  </a:moveTo>
                  <a:cubicBezTo>
                    <a:pt x="16185" y="4400"/>
                    <a:pt x="14876" y="8800"/>
                    <a:pt x="13076" y="12200"/>
                  </a:cubicBezTo>
                  <a:cubicBezTo>
                    <a:pt x="11276" y="15600"/>
                    <a:pt x="8985" y="18000"/>
                    <a:pt x="6694" y="19200"/>
                  </a:cubicBezTo>
                  <a:cubicBezTo>
                    <a:pt x="4403" y="20400"/>
                    <a:pt x="2112" y="20400"/>
                    <a:pt x="966" y="19400"/>
                  </a:cubicBezTo>
                  <a:cubicBezTo>
                    <a:pt x="-179" y="18400"/>
                    <a:pt x="-179" y="16400"/>
                    <a:pt x="312" y="14600"/>
                  </a:cubicBezTo>
                  <a:cubicBezTo>
                    <a:pt x="803" y="12800"/>
                    <a:pt x="1785" y="11200"/>
                    <a:pt x="4076" y="11000"/>
                  </a:cubicBezTo>
                  <a:cubicBezTo>
                    <a:pt x="6366" y="10800"/>
                    <a:pt x="9966" y="12000"/>
                    <a:pt x="13076" y="14000"/>
                  </a:cubicBezTo>
                  <a:cubicBezTo>
                    <a:pt x="16185" y="16000"/>
                    <a:pt x="18803" y="18800"/>
                    <a:pt x="214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7969249" y="5969000"/>
              <a:ext cx="571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8020049" y="6086739"/>
              <a:ext cx="171451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6673"/>
                  </a:moveTo>
                  <a:cubicBezTo>
                    <a:pt x="533" y="4636"/>
                    <a:pt x="1067" y="2598"/>
                    <a:pt x="2000" y="1375"/>
                  </a:cubicBezTo>
                  <a:cubicBezTo>
                    <a:pt x="2933" y="153"/>
                    <a:pt x="4267" y="-255"/>
                    <a:pt x="5467" y="153"/>
                  </a:cubicBezTo>
                  <a:cubicBezTo>
                    <a:pt x="6667" y="560"/>
                    <a:pt x="7733" y="1783"/>
                    <a:pt x="8133" y="4432"/>
                  </a:cubicBezTo>
                  <a:cubicBezTo>
                    <a:pt x="8533" y="7081"/>
                    <a:pt x="8267" y="11156"/>
                    <a:pt x="8133" y="14213"/>
                  </a:cubicBezTo>
                  <a:cubicBezTo>
                    <a:pt x="8000" y="17270"/>
                    <a:pt x="8000" y="19307"/>
                    <a:pt x="9067" y="20326"/>
                  </a:cubicBezTo>
                  <a:cubicBezTo>
                    <a:pt x="10133" y="21345"/>
                    <a:pt x="12267" y="21345"/>
                    <a:pt x="14533" y="20937"/>
                  </a:cubicBezTo>
                  <a:cubicBezTo>
                    <a:pt x="16800" y="20530"/>
                    <a:pt x="19200" y="19715"/>
                    <a:pt x="2160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8616949" y="6121400"/>
              <a:ext cx="146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085206" y="5556250"/>
              <a:ext cx="242944" cy="527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4" fill="norm" stroke="1" extrusionOk="0">
                  <a:moveTo>
                    <a:pt x="4055" y="11405"/>
                  </a:moveTo>
                  <a:cubicBezTo>
                    <a:pt x="4427" y="13478"/>
                    <a:pt x="4800" y="15552"/>
                    <a:pt x="4706" y="17021"/>
                  </a:cubicBezTo>
                  <a:cubicBezTo>
                    <a:pt x="4613" y="18490"/>
                    <a:pt x="4055" y="19354"/>
                    <a:pt x="3217" y="20088"/>
                  </a:cubicBezTo>
                  <a:cubicBezTo>
                    <a:pt x="2379" y="20822"/>
                    <a:pt x="1262" y="21427"/>
                    <a:pt x="610" y="21514"/>
                  </a:cubicBezTo>
                  <a:cubicBezTo>
                    <a:pt x="-42" y="21600"/>
                    <a:pt x="-228" y="21168"/>
                    <a:pt x="331" y="19483"/>
                  </a:cubicBezTo>
                  <a:cubicBezTo>
                    <a:pt x="889" y="17798"/>
                    <a:pt x="2193" y="14861"/>
                    <a:pt x="3962" y="11923"/>
                  </a:cubicBezTo>
                  <a:cubicBezTo>
                    <a:pt x="5731" y="8986"/>
                    <a:pt x="7965" y="6048"/>
                    <a:pt x="9827" y="4147"/>
                  </a:cubicBezTo>
                  <a:cubicBezTo>
                    <a:pt x="11689" y="2246"/>
                    <a:pt x="13179" y="1382"/>
                    <a:pt x="14389" y="821"/>
                  </a:cubicBezTo>
                  <a:cubicBezTo>
                    <a:pt x="15600" y="259"/>
                    <a:pt x="16531" y="0"/>
                    <a:pt x="17369" y="0"/>
                  </a:cubicBezTo>
                  <a:cubicBezTo>
                    <a:pt x="18206" y="0"/>
                    <a:pt x="18951" y="259"/>
                    <a:pt x="19417" y="1166"/>
                  </a:cubicBezTo>
                  <a:cubicBezTo>
                    <a:pt x="19882" y="2074"/>
                    <a:pt x="20069" y="3629"/>
                    <a:pt x="19138" y="4968"/>
                  </a:cubicBezTo>
                  <a:cubicBezTo>
                    <a:pt x="18206" y="6307"/>
                    <a:pt x="16158" y="7430"/>
                    <a:pt x="13644" y="8338"/>
                  </a:cubicBezTo>
                  <a:cubicBezTo>
                    <a:pt x="11131" y="9245"/>
                    <a:pt x="8151" y="9936"/>
                    <a:pt x="6569" y="10541"/>
                  </a:cubicBezTo>
                  <a:cubicBezTo>
                    <a:pt x="4986" y="11146"/>
                    <a:pt x="4800" y="11664"/>
                    <a:pt x="6103" y="12614"/>
                  </a:cubicBezTo>
                  <a:cubicBezTo>
                    <a:pt x="7406" y="13565"/>
                    <a:pt x="10200" y="14947"/>
                    <a:pt x="12993" y="16114"/>
                  </a:cubicBezTo>
                  <a:cubicBezTo>
                    <a:pt x="15786" y="17280"/>
                    <a:pt x="18579" y="18230"/>
                    <a:pt x="21372" y="19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410699" y="5856429"/>
              <a:ext cx="139701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0000"/>
                  </a:moveTo>
                  <a:cubicBezTo>
                    <a:pt x="982" y="8579"/>
                    <a:pt x="1964" y="7157"/>
                    <a:pt x="3764" y="6021"/>
                  </a:cubicBezTo>
                  <a:cubicBezTo>
                    <a:pt x="5564" y="4884"/>
                    <a:pt x="8182" y="4031"/>
                    <a:pt x="9818" y="2894"/>
                  </a:cubicBezTo>
                  <a:cubicBezTo>
                    <a:pt x="11455" y="1757"/>
                    <a:pt x="12109" y="336"/>
                    <a:pt x="11782" y="52"/>
                  </a:cubicBezTo>
                  <a:cubicBezTo>
                    <a:pt x="11455" y="-232"/>
                    <a:pt x="10145" y="621"/>
                    <a:pt x="8345" y="3321"/>
                  </a:cubicBezTo>
                  <a:cubicBezTo>
                    <a:pt x="6545" y="6021"/>
                    <a:pt x="4255" y="10568"/>
                    <a:pt x="3109" y="13552"/>
                  </a:cubicBezTo>
                  <a:cubicBezTo>
                    <a:pt x="1964" y="16536"/>
                    <a:pt x="1964" y="17957"/>
                    <a:pt x="4418" y="19094"/>
                  </a:cubicBezTo>
                  <a:cubicBezTo>
                    <a:pt x="6873" y="20231"/>
                    <a:pt x="11782" y="21084"/>
                    <a:pt x="15055" y="21226"/>
                  </a:cubicBezTo>
                  <a:cubicBezTo>
                    <a:pt x="18327" y="21368"/>
                    <a:pt x="19964" y="20800"/>
                    <a:pt x="21600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563099" y="5854700"/>
              <a:ext cx="91796" cy="33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42" fill="norm" stroke="1" extrusionOk="0">
                  <a:moveTo>
                    <a:pt x="17673" y="0"/>
                  </a:moveTo>
                  <a:cubicBezTo>
                    <a:pt x="19145" y="4619"/>
                    <a:pt x="20618" y="9238"/>
                    <a:pt x="21109" y="12362"/>
                  </a:cubicBezTo>
                  <a:cubicBezTo>
                    <a:pt x="21600" y="15487"/>
                    <a:pt x="21109" y="17117"/>
                    <a:pt x="19391" y="18408"/>
                  </a:cubicBezTo>
                  <a:cubicBezTo>
                    <a:pt x="17673" y="19698"/>
                    <a:pt x="14727" y="20649"/>
                    <a:pt x="12027" y="21125"/>
                  </a:cubicBezTo>
                  <a:cubicBezTo>
                    <a:pt x="9327" y="21600"/>
                    <a:pt x="6873" y="21600"/>
                    <a:pt x="4909" y="20717"/>
                  </a:cubicBezTo>
                  <a:cubicBezTo>
                    <a:pt x="2945" y="19834"/>
                    <a:pt x="1473" y="18068"/>
                    <a:pt x="0" y="16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9556749" y="5745618"/>
              <a:ext cx="82551" cy="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1198"/>
                  </a:moveTo>
                  <a:cubicBezTo>
                    <a:pt x="554" y="16878"/>
                    <a:pt x="1108" y="12558"/>
                    <a:pt x="2492" y="8238"/>
                  </a:cubicBezTo>
                  <a:cubicBezTo>
                    <a:pt x="3877" y="3918"/>
                    <a:pt x="6092" y="-402"/>
                    <a:pt x="9415" y="30"/>
                  </a:cubicBezTo>
                  <a:cubicBezTo>
                    <a:pt x="12738" y="462"/>
                    <a:pt x="17169" y="5646"/>
                    <a:pt x="21600" y="10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9745641" y="5810351"/>
              <a:ext cx="107178" cy="1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302" fill="norm" stroke="1" extrusionOk="0">
                  <a:moveTo>
                    <a:pt x="3978" y="6807"/>
                  </a:moveTo>
                  <a:cubicBezTo>
                    <a:pt x="8869" y="5670"/>
                    <a:pt x="13759" y="4534"/>
                    <a:pt x="16816" y="3255"/>
                  </a:cubicBezTo>
                  <a:cubicBezTo>
                    <a:pt x="19872" y="1976"/>
                    <a:pt x="21095" y="555"/>
                    <a:pt x="20484" y="128"/>
                  </a:cubicBezTo>
                  <a:cubicBezTo>
                    <a:pt x="19872" y="-298"/>
                    <a:pt x="17427" y="270"/>
                    <a:pt x="13759" y="2828"/>
                  </a:cubicBezTo>
                  <a:cubicBezTo>
                    <a:pt x="10091" y="5386"/>
                    <a:pt x="5201" y="9934"/>
                    <a:pt x="2552" y="13060"/>
                  </a:cubicBezTo>
                  <a:cubicBezTo>
                    <a:pt x="-97" y="16186"/>
                    <a:pt x="-505" y="17891"/>
                    <a:pt x="514" y="19028"/>
                  </a:cubicBezTo>
                  <a:cubicBezTo>
                    <a:pt x="1533" y="20165"/>
                    <a:pt x="3978" y="20734"/>
                    <a:pt x="6423" y="21018"/>
                  </a:cubicBezTo>
                  <a:cubicBezTo>
                    <a:pt x="8869" y="21302"/>
                    <a:pt x="11314" y="21302"/>
                    <a:pt x="13759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9885204" y="5835549"/>
              <a:ext cx="141447" cy="16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073" fill="norm" stroke="1" extrusionOk="0">
                  <a:moveTo>
                    <a:pt x="20919" y="1633"/>
                  </a:moveTo>
                  <a:cubicBezTo>
                    <a:pt x="19667" y="553"/>
                    <a:pt x="18415" y="-527"/>
                    <a:pt x="14815" y="283"/>
                  </a:cubicBezTo>
                  <a:cubicBezTo>
                    <a:pt x="11215" y="1093"/>
                    <a:pt x="5267" y="3793"/>
                    <a:pt x="2293" y="6493"/>
                  </a:cubicBezTo>
                  <a:cubicBezTo>
                    <a:pt x="-681" y="9193"/>
                    <a:pt x="-681" y="11893"/>
                    <a:pt x="1823" y="14323"/>
                  </a:cubicBezTo>
                  <a:cubicBezTo>
                    <a:pt x="4328" y="16753"/>
                    <a:pt x="9336" y="18913"/>
                    <a:pt x="14345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091062" y="5542350"/>
              <a:ext cx="145139" cy="41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5" fill="norm" stroke="1" extrusionOk="0">
                  <a:moveTo>
                    <a:pt x="21465" y="721"/>
                  </a:moveTo>
                  <a:cubicBezTo>
                    <a:pt x="20213" y="392"/>
                    <a:pt x="18961" y="63"/>
                    <a:pt x="17395" y="8"/>
                  </a:cubicBezTo>
                  <a:cubicBezTo>
                    <a:pt x="15830" y="-47"/>
                    <a:pt x="13952" y="172"/>
                    <a:pt x="11604" y="1817"/>
                  </a:cubicBezTo>
                  <a:cubicBezTo>
                    <a:pt x="9256" y="3462"/>
                    <a:pt x="6439" y="6532"/>
                    <a:pt x="4404" y="9547"/>
                  </a:cubicBezTo>
                  <a:cubicBezTo>
                    <a:pt x="2369" y="12562"/>
                    <a:pt x="1117" y="15523"/>
                    <a:pt x="491" y="17277"/>
                  </a:cubicBezTo>
                  <a:cubicBezTo>
                    <a:pt x="-135" y="19031"/>
                    <a:pt x="-135" y="19579"/>
                    <a:pt x="335" y="20128"/>
                  </a:cubicBezTo>
                  <a:cubicBezTo>
                    <a:pt x="804" y="20676"/>
                    <a:pt x="1743" y="21224"/>
                    <a:pt x="3152" y="21389"/>
                  </a:cubicBezTo>
                  <a:cubicBezTo>
                    <a:pt x="4561" y="21553"/>
                    <a:pt x="6439" y="21334"/>
                    <a:pt x="8317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026599" y="5759450"/>
              <a:ext cx="177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768" y="21600"/>
                  </a:moveTo>
                  <a:cubicBezTo>
                    <a:pt x="260" y="16457"/>
                    <a:pt x="-248" y="11314"/>
                    <a:pt x="133" y="8743"/>
                  </a:cubicBezTo>
                  <a:cubicBezTo>
                    <a:pt x="514" y="6171"/>
                    <a:pt x="1785" y="6171"/>
                    <a:pt x="5470" y="5143"/>
                  </a:cubicBezTo>
                  <a:cubicBezTo>
                    <a:pt x="9154" y="4114"/>
                    <a:pt x="15253" y="2057"/>
                    <a:pt x="21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624276" y="5632450"/>
              <a:ext cx="359499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8673" y="0"/>
                  </a:moveTo>
                  <a:cubicBezTo>
                    <a:pt x="8041" y="1200"/>
                    <a:pt x="7410" y="2400"/>
                    <a:pt x="6399" y="5467"/>
                  </a:cubicBezTo>
                  <a:cubicBezTo>
                    <a:pt x="5389" y="8533"/>
                    <a:pt x="3999" y="13467"/>
                    <a:pt x="3115" y="16333"/>
                  </a:cubicBezTo>
                  <a:cubicBezTo>
                    <a:pt x="2231" y="19200"/>
                    <a:pt x="1852" y="20000"/>
                    <a:pt x="1410" y="20600"/>
                  </a:cubicBezTo>
                  <a:cubicBezTo>
                    <a:pt x="968" y="21200"/>
                    <a:pt x="462" y="21600"/>
                    <a:pt x="210" y="21400"/>
                  </a:cubicBezTo>
                  <a:cubicBezTo>
                    <a:pt x="-43" y="21200"/>
                    <a:pt x="-43" y="20400"/>
                    <a:pt x="83" y="19267"/>
                  </a:cubicBezTo>
                  <a:cubicBezTo>
                    <a:pt x="210" y="18133"/>
                    <a:pt x="462" y="16667"/>
                    <a:pt x="1157" y="15667"/>
                  </a:cubicBezTo>
                  <a:cubicBezTo>
                    <a:pt x="1852" y="14667"/>
                    <a:pt x="2989" y="14133"/>
                    <a:pt x="5073" y="13600"/>
                  </a:cubicBezTo>
                  <a:cubicBezTo>
                    <a:pt x="7157" y="13067"/>
                    <a:pt x="10189" y="12533"/>
                    <a:pt x="12841" y="11067"/>
                  </a:cubicBezTo>
                  <a:cubicBezTo>
                    <a:pt x="15494" y="9600"/>
                    <a:pt x="17768" y="7200"/>
                    <a:pt x="19220" y="5467"/>
                  </a:cubicBezTo>
                  <a:cubicBezTo>
                    <a:pt x="20673" y="3733"/>
                    <a:pt x="21304" y="2667"/>
                    <a:pt x="21431" y="2400"/>
                  </a:cubicBezTo>
                  <a:cubicBezTo>
                    <a:pt x="21557" y="2133"/>
                    <a:pt x="21178" y="2667"/>
                    <a:pt x="20104" y="5000"/>
                  </a:cubicBezTo>
                  <a:cubicBezTo>
                    <a:pt x="19031" y="7333"/>
                    <a:pt x="17262" y="11467"/>
                    <a:pt x="15999" y="14533"/>
                  </a:cubicBezTo>
                  <a:cubicBezTo>
                    <a:pt x="14736" y="17600"/>
                    <a:pt x="13978" y="19600"/>
                    <a:pt x="132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0903362" y="5899150"/>
              <a:ext cx="117868" cy="11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254" fill="norm" stroke="1" extrusionOk="0">
                  <a:moveTo>
                    <a:pt x="10912" y="1157"/>
                  </a:moveTo>
                  <a:cubicBezTo>
                    <a:pt x="9082" y="771"/>
                    <a:pt x="7251" y="386"/>
                    <a:pt x="5604" y="1157"/>
                  </a:cubicBezTo>
                  <a:cubicBezTo>
                    <a:pt x="3956" y="1929"/>
                    <a:pt x="2492" y="3857"/>
                    <a:pt x="1394" y="7329"/>
                  </a:cubicBezTo>
                  <a:cubicBezTo>
                    <a:pt x="295" y="10800"/>
                    <a:pt x="-437" y="15814"/>
                    <a:pt x="295" y="18514"/>
                  </a:cubicBezTo>
                  <a:cubicBezTo>
                    <a:pt x="1027" y="21214"/>
                    <a:pt x="3224" y="21600"/>
                    <a:pt x="6702" y="21021"/>
                  </a:cubicBezTo>
                  <a:cubicBezTo>
                    <a:pt x="10180" y="20443"/>
                    <a:pt x="14939" y="18900"/>
                    <a:pt x="17685" y="16393"/>
                  </a:cubicBezTo>
                  <a:cubicBezTo>
                    <a:pt x="20431" y="13886"/>
                    <a:pt x="21163" y="10414"/>
                    <a:pt x="19516" y="7521"/>
                  </a:cubicBezTo>
                  <a:cubicBezTo>
                    <a:pt x="17868" y="4629"/>
                    <a:pt x="13841" y="2314"/>
                    <a:pt x="981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7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80583" y="5384250"/>
              <a:ext cx="1705331" cy="1072974"/>
            </a:xfrm>
            <a:prstGeom prst="rect">
              <a:avLst/>
            </a:prstGeom>
            <a:effectLst/>
          </p:spPr>
        </p:pic>
        <p:pic>
          <p:nvPicPr>
            <p:cNvPr id="217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82335" y="6416393"/>
              <a:ext cx="913915" cy="105058"/>
            </a:xfrm>
            <a:prstGeom prst="rect">
              <a:avLst/>
            </a:prstGeom>
            <a:effectLst/>
          </p:spPr>
        </p:pic>
        <p:pic>
          <p:nvPicPr>
            <p:cNvPr id="217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966034" y="6691768"/>
              <a:ext cx="194650" cy="401629"/>
            </a:xfrm>
            <a:prstGeom prst="rect">
              <a:avLst/>
            </a:prstGeom>
            <a:effectLst/>
          </p:spPr>
        </p:pic>
        <p:pic>
          <p:nvPicPr>
            <p:cNvPr id="2181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175499" y="6750050"/>
              <a:ext cx="31751" cy="107950"/>
            </a:xfrm>
            <a:prstGeom prst="rect">
              <a:avLst/>
            </a:prstGeom>
            <a:effectLst/>
          </p:spPr>
        </p:pic>
        <p:pic>
          <p:nvPicPr>
            <p:cNvPr id="2183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81849" y="66738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218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232649" y="6673850"/>
              <a:ext cx="152401" cy="171450"/>
            </a:xfrm>
            <a:prstGeom prst="rect">
              <a:avLst/>
            </a:prstGeom>
            <a:effectLst/>
          </p:spPr>
        </p:pic>
        <p:pic>
          <p:nvPicPr>
            <p:cNvPr id="218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391399" y="6673907"/>
              <a:ext cx="269695" cy="190444"/>
            </a:xfrm>
            <a:prstGeom prst="rect">
              <a:avLst/>
            </a:prstGeom>
            <a:effectLst/>
          </p:spPr>
        </p:pic>
        <p:pic>
          <p:nvPicPr>
            <p:cNvPr id="218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786232" y="6374180"/>
              <a:ext cx="1378871" cy="217120"/>
            </a:xfrm>
            <a:prstGeom prst="rect">
              <a:avLst/>
            </a:prstGeom>
            <a:effectLst/>
          </p:spPr>
        </p:pic>
        <p:pic>
          <p:nvPicPr>
            <p:cNvPr id="219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771268" y="6324600"/>
              <a:ext cx="388482" cy="78317"/>
            </a:xfrm>
            <a:prstGeom prst="rect">
              <a:avLst/>
            </a:prstGeom>
            <a:effectLst/>
          </p:spPr>
        </p:pic>
        <p:pic>
          <p:nvPicPr>
            <p:cNvPr id="219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065433" y="6184900"/>
              <a:ext cx="377034" cy="76200"/>
            </a:xfrm>
            <a:prstGeom prst="rect">
              <a:avLst/>
            </a:prstGeom>
            <a:effectLst/>
          </p:spPr>
        </p:pic>
        <p:pic>
          <p:nvPicPr>
            <p:cNvPr id="219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238999" y="5171016"/>
              <a:ext cx="1964573" cy="118534"/>
            </a:xfrm>
            <a:prstGeom prst="rect">
              <a:avLst/>
            </a:prstGeom>
            <a:effectLst/>
          </p:spPr>
        </p:pic>
        <p:pic>
          <p:nvPicPr>
            <p:cNvPr id="219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188199" y="5251450"/>
              <a:ext cx="2070101" cy="107950"/>
            </a:xfrm>
            <a:prstGeom prst="rect">
              <a:avLst/>
            </a:prstGeom>
            <a:effectLst/>
          </p:spPr>
        </p:pic>
        <p:pic>
          <p:nvPicPr>
            <p:cNvPr id="219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270499" y="4464691"/>
              <a:ext cx="1358901" cy="158109"/>
            </a:xfrm>
            <a:prstGeom prst="rect">
              <a:avLst/>
            </a:prstGeom>
            <a:effectLst/>
          </p:spPr>
        </p:pic>
        <p:pic>
          <p:nvPicPr>
            <p:cNvPr id="220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39176" y="5409636"/>
              <a:ext cx="1921933" cy="183535"/>
            </a:xfrm>
            <a:prstGeom prst="rect">
              <a:avLst/>
            </a:prstGeom>
            <a:effectLst/>
          </p:spPr>
        </p:pic>
        <p:pic>
          <p:nvPicPr>
            <p:cNvPr id="220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30719" y="5397500"/>
              <a:ext cx="1753731" cy="164836"/>
            </a:xfrm>
            <a:prstGeom prst="rect">
              <a:avLst/>
            </a:prstGeom>
            <a:effectLst/>
          </p:spPr>
        </p:pic>
        <p:pic>
          <p:nvPicPr>
            <p:cNvPr id="220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701076" y="3400160"/>
              <a:ext cx="4692022" cy="1401763"/>
            </a:xfrm>
            <a:prstGeom prst="rect">
              <a:avLst/>
            </a:prstGeom>
            <a:effectLst/>
          </p:spPr>
        </p:pic>
        <p:pic>
          <p:nvPicPr>
            <p:cNvPr id="220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500052" y="5403850"/>
              <a:ext cx="2121166" cy="1438094"/>
            </a:xfrm>
            <a:prstGeom prst="rect">
              <a:avLst/>
            </a:prstGeom>
            <a:effectLst/>
          </p:spPr>
        </p:pic>
        <p:pic>
          <p:nvPicPr>
            <p:cNvPr id="220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68172" y="1903788"/>
              <a:ext cx="3336939" cy="1858360"/>
            </a:xfrm>
            <a:prstGeom prst="rect">
              <a:avLst/>
            </a:prstGeom>
            <a:effectLst/>
          </p:spPr>
        </p:pic>
        <p:pic>
          <p:nvPicPr>
            <p:cNvPr id="2211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447366" y="5362336"/>
              <a:ext cx="2067937" cy="1348888"/>
            </a:xfrm>
            <a:prstGeom prst="rect">
              <a:avLst/>
            </a:prstGeom>
            <a:effectLst/>
          </p:spPr>
        </p:pic>
        <p:pic>
          <p:nvPicPr>
            <p:cNvPr id="221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491734" y="5363360"/>
              <a:ext cx="2260161" cy="1479025"/>
            </a:xfrm>
            <a:prstGeom prst="rect">
              <a:avLst/>
            </a:prstGeom>
            <a:effectLst/>
          </p:spPr>
        </p:pic>
        <p:pic>
          <p:nvPicPr>
            <p:cNvPr id="221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079750" y="4661164"/>
              <a:ext cx="3082177" cy="126737"/>
            </a:xfrm>
            <a:prstGeom prst="rect">
              <a:avLst/>
            </a:prstGeom>
            <a:effectLst/>
          </p:spPr>
        </p:pic>
        <p:pic>
          <p:nvPicPr>
            <p:cNvPr id="221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3041650" y="4597400"/>
              <a:ext cx="3213100" cy="184150"/>
            </a:xfrm>
            <a:prstGeom prst="rect">
              <a:avLst/>
            </a:prstGeom>
            <a:effectLst/>
          </p:spPr>
        </p:pic>
        <p:pic>
          <p:nvPicPr>
            <p:cNvPr id="2219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302000" y="5226555"/>
              <a:ext cx="2180167" cy="170946"/>
            </a:xfrm>
            <a:prstGeom prst="rect">
              <a:avLst/>
            </a:prstGeom>
            <a:effectLst/>
          </p:spPr>
        </p:pic>
        <p:pic>
          <p:nvPicPr>
            <p:cNvPr id="222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702050" y="5321300"/>
              <a:ext cx="1733550" cy="120650"/>
            </a:xfrm>
            <a:prstGeom prst="rect">
              <a:avLst/>
            </a:prstGeom>
            <a:effectLst/>
          </p:spPr>
        </p:pic>
        <p:pic>
          <p:nvPicPr>
            <p:cNvPr id="222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296149" y="5194829"/>
              <a:ext cx="1981201" cy="158221"/>
            </a:xfrm>
            <a:prstGeom prst="rect">
              <a:avLst/>
            </a:prstGeom>
            <a:effectLst/>
          </p:spPr>
        </p:pic>
        <p:pic>
          <p:nvPicPr>
            <p:cNvPr id="222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378699" y="5201548"/>
              <a:ext cx="2057401" cy="240402"/>
            </a:xfrm>
            <a:prstGeom prst="rect">
              <a:avLst/>
            </a:prstGeom>
            <a:effectLst/>
          </p:spPr>
        </p:pic>
        <p:pic>
          <p:nvPicPr>
            <p:cNvPr id="222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992984" y="6810110"/>
              <a:ext cx="1372516" cy="225691"/>
            </a:xfrm>
            <a:prstGeom prst="rect">
              <a:avLst/>
            </a:prstGeom>
            <a:effectLst/>
          </p:spPr>
        </p:pic>
        <p:pic>
          <p:nvPicPr>
            <p:cNvPr id="222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772767" y="5252458"/>
              <a:ext cx="3930120" cy="192092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